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eba" ContentType="audio/unknown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  <p:sldMasterId id="2147483690" r:id="rId2"/>
  </p:sldMasterIdLst>
  <p:notesMasterIdLst>
    <p:notesMasterId r:id="rId26"/>
  </p:notesMasterIdLst>
  <p:sldIdLst>
    <p:sldId id="330" r:id="rId3"/>
    <p:sldId id="257" r:id="rId4"/>
    <p:sldId id="267" r:id="rId5"/>
    <p:sldId id="268" r:id="rId6"/>
    <p:sldId id="311" r:id="rId7"/>
    <p:sldId id="312" r:id="rId8"/>
    <p:sldId id="313" r:id="rId9"/>
    <p:sldId id="314" r:id="rId10"/>
    <p:sldId id="315" r:id="rId11"/>
    <p:sldId id="316" r:id="rId12"/>
    <p:sldId id="319" r:id="rId13"/>
    <p:sldId id="317" r:id="rId14"/>
    <p:sldId id="318" r:id="rId15"/>
    <p:sldId id="320" r:id="rId16"/>
    <p:sldId id="329" r:id="rId17"/>
    <p:sldId id="327" r:id="rId18"/>
    <p:sldId id="323" r:id="rId19"/>
    <p:sldId id="309" r:id="rId20"/>
    <p:sldId id="324" r:id="rId21"/>
    <p:sldId id="322" r:id="rId22"/>
    <p:sldId id="326" r:id="rId23"/>
    <p:sldId id="328" r:id="rId24"/>
    <p:sldId id="325" r:id="rId25"/>
  </p:sldIdLst>
  <p:sldSz cx="12192000" cy="6858000"/>
  <p:notesSz cx="6858000" cy="9144000"/>
  <p:embeddedFontLst>
    <p:embeddedFont>
      <p:font typeface="Montserrat" charset="0"/>
      <p:regular r:id="rId27"/>
      <p:bold r:id="rId28"/>
      <p:italic r:id="rId29"/>
      <p:boldItalic r:id="rId30"/>
    </p:embeddedFont>
    <p:embeddedFont>
      <p:font typeface="#9Slide03 IcielPanton Black" charset="0"/>
      <p:bold r:id="rId31"/>
    </p:embeddedFont>
    <p:embeddedFont>
      <p:font typeface="#9Slide02 Tieu de dai" charset="0"/>
      <p:bold r:id="rId32"/>
    </p:embeddedFont>
    <p:embeddedFont>
      <p:font typeface="#9Slide02 Noi dung dai" charset="0"/>
      <p:regular r:id="rId33"/>
    </p:embeddedFont>
    <p:embeddedFont>
      <p:font typeface="Wingdings 3" pitchFamily="18" charset="2"/>
      <p:regular r:id="rId34"/>
    </p:embeddedFont>
    <p:embeddedFont>
      <p:font typeface="HP001 4 hàng" pitchFamily="34" charset="0"/>
      <p:regular r:id="rId35"/>
      <p:bold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4C4"/>
    <a:srgbClr val="114317"/>
    <a:srgbClr val="185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 autoAdjust="0"/>
    <p:restoredTop sz="90927" autoAdjust="0"/>
  </p:normalViewPr>
  <p:slideViewPr>
    <p:cSldViewPr showGuides="1">
      <p:cViewPr varScale="1">
        <p:scale>
          <a:sx n="92" d="100"/>
          <a:sy n="92" d="100"/>
        </p:scale>
        <p:origin x="-4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72B71-42F3-453C-AD5E-6BB6FDF61DA8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9B434-8472-40E2-AC75-BCB5174E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8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e0a6766648_0_1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e0a6766648_0_1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e0a6766648_0_1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e0a6766648_0_1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803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e0a6766648_0_2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7" name="Google Shape;2277;ge0a6766648_0_2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087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e0a6766648_0_2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7" name="Google Shape;2277;ge0a6766648_0_2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63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04" y="4669600"/>
            <a:ext cx="12192003" cy="2188296"/>
          </a:xfrm>
          <a:custGeom>
            <a:avLst/>
            <a:gdLst/>
            <a:ahLst/>
            <a:cxnLst/>
            <a:rect l="l" t="t" r="r" b="b"/>
            <a:pathLst>
              <a:path w="70474" h="44650" extrusionOk="0">
                <a:moveTo>
                  <a:pt x="70473" y="0"/>
                </a:moveTo>
                <a:cubicBezTo>
                  <a:pt x="62235" y="307"/>
                  <a:pt x="54958" y="1015"/>
                  <a:pt x="48362" y="2470"/>
                </a:cubicBezTo>
                <a:cubicBezTo>
                  <a:pt x="32019" y="6062"/>
                  <a:pt x="15863" y="10549"/>
                  <a:pt x="0" y="15889"/>
                </a:cubicBezTo>
                <a:lnTo>
                  <a:pt x="0" y="44650"/>
                </a:lnTo>
                <a:lnTo>
                  <a:pt x="70473" y="44650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5051720" y="4589465"/>
            <a:ext cx="268465" cy="611220"/>
          </a:xfrm>
          <a:custGeom>
            <a:avLst/>
            <a:gdLst/>
            <a:ahLst/>
            <a:cxnLst/>
            <a:rect l="l" t="t" r="r" b="b"/>
            <a:pathLst>
              <a:path w="4528" h="10309" extrusionOk="0">
                <a:moveTo>
                  <a:pt x="1830" y="1"/>
                </a:moveTo>
                <a:lnTo>
                  <a:pt x="1055" y="4714"/>
                </a:lnTo>
                <a:lnTo>
                  <a:pt x="1376" y="4714"/>
                </a:lnTo>
                <a:lnTo>
                  <a:pt x="1" y="10308"/>
                </a:lnTo>
                <a:lnTo>
                  <a:pt x="4527" y="10308"/>
                </a:lnTo>
                <a:lnTo>
                  <a:pt x="183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5708632" y="4240420"/>
            <a:ext cx="387385" cy="881969"/>
          </a:xfrm>
          <a:custGeom>
            <a:avLst/>
            <a:gdLst/>
            <a:ahLst/>
            <a:cxnLst/>
            <a:rect l="l" t="t" r="r" b="b"/>
            <a:pathLst>
              <a:path w="4528" h="10309" extrusionOk="0">
                <a:moveTo>
                  <a:pt x="1830" y="1"/>
                </a:moveTo>
                <a:lnTo>
                  <a:pt x="1056" y="4701"/>
                </a:lnTo>
                <a:lnTo>
                  <a:pt x="1376" y="4701"/>
                </a:lnTo>
                <a:lnTo>
                  <a:pt x="1" y="10309"/>
                </a:lnTo>
                <a:lnTo>
                  <a:pt x="4527" y="10309"/>
                </a:lnTo>
                <a:lnTo>
                  <a:pt x="183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5440251" y="4384406"/>
            <a:ext cx="268467" cy="737983"/>
          </a:xfrm>
          <a:custGeom>
            <a:avLst/>
            <a:gdLst/>
            <a:ahLst/>
            <a:cxnLst/>
            <a:rect l="l" t="t" r="r" b="b"/>
            <a:pathLst>
              <a:path w="3138" h="8626" extrusionOk="0">
                <a:moveTo>
                  <a:pt x="1335" y="0"/>
                </a:moveTo>
                <a:lnTo>
                  <a:pt x="588" y="3338"/>
                </a:lnTo>
                <a:lnTo>
                  <a:pt x="935" y="3338"/>
                </a:lnTo>
                <a:lnTo>
                  <a:pt x="0" y="8626"/>
                </a:lnTo>
                <a:lnTo>
                  <a:pt x="3138" y="8626"/>
                </a:lnTo>
                <a:lnTo>
                  <a:pt x="1950" y="3338"/>
                </a:lnTo>
                <a:lnTo>
                  <a:pt x="2350" y="3338"/>
                </a:lnTo>
                <a:lnTo>
                  <a:pt x="13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300" y="3634896"/>
            <a:ext cx="3716400" cy="1726400"/>
          </a:xfrm>
          <a:prstGeom prst="triangle">
            <a:avLst>
              <a:gd name="adj" fmla="val 4572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9504303" y="5393352"/>
            <a:ext cx="390605" cy="906259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8748634" y="5227915"/>
            <a:ext cx="322829" cy="906269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flipH="1">
            <a:off x="1261" y="4988002"/>
            <a:ext cx="12192003" cy="1870001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flipH="1">
            <a:off x="1261" y="5510059"/>
            <a:ext cx="12187331" cy="1347939"/>
          </a:xfrm>
          <a:custGeom>
            <a:avLst/>
            <a:gdLst/>
            <a:ahLst/>
            <a:cxnLst/>
            <a:rect l="l" t="t" r="r" b="b"/>
            <a:pathLst>
              <a:path w="70447" h="12618" extrusionOk="0">
                <a:moveTo>
                  <a:pt x="31217" y="4794"/>
                </a:moveTo>
                <a:lnTo>
                  <a:pt x="54383" y="6463"/>
                </a:lnTo>
                <a:lnTo>
                  <a:pt x="40097" y="8906"/>
                </a:lnTo>
                <a:lnTo>
                  <a:pt x="20562" y="6049"/>
                </a:lnTo>
                <a:lnTo>
                  <a:pt x="31217" y="4794"/>
                </a:lnTo>
                <a:close/>
                <a:moveTo>
                  <a:pt x="40097" y="9093"/>
                </a:moveTo>
                <a:lnTo>
                  <a:pt x="47707" y="10201"/>
                </a:lnTo>
                <a:lnTo>
                  <a:pt x="33207" y="10268"/>
                </a:lnTo>
                <a:lnTo>
                  <a:pt x="33207" y="10268"/>
                </a:lnTo>
                <a:lnTo>
                  <a:pt x="40097" y="9093"/>
                </a:lnTo>
                <a:close/>
                <a:moveTo>
                  <a:pt x="70433" y="0"/>
                </a:moveTo>
                <a:lnTo>
                  <a:pt x="31204" y="4620"/>
                </a:lnTo>
                <a:lnTo>
                  <a:pt x="25276" y="4193"/>
                </a:lnTo>
                <a:lnTo>
                  <a:pt x="24635" y="4313"/>
                </a:lnTo>
                <a:lnTo>
                  <a:pt x="30269" y="4727"/>
                </a:lnTo>
                <a:lnTo>
                  <a:pt x="19895" y="5942"/>
                </a:lnTo>
                <a:lnTo>
                  <a:pt x="17945" y="5662"/>
                </a:lnTo>
                <a:lnTo>
                  <a:pt x="17425" y="5768"/>
                </a:lnTo>
                <a:lnTo>
                  <a:pt x="19214" y="6022"/>
                </a:lnTo>
                <a:lnTo>
                  <a:pt x="11737" y="6903"/>
                </a:lnTo>
                <a:lnTo>
                  <a:pt x="9600" y="7331"/>
                </a:lnTo>
                <a:lnTo>
                  <a:pt x="19881" y="6129"/>
                </a:lnTo>
                <a:lnTo>
                  <a:pt x="39536" y="9013"/>
                </a:lnTo>
                <a:lnTo>
                  <a:pt x="32139" y="10281"/>
                </a:lnTo>
                <a:lnTo>
                  <a:pt x="0" y="10415"/>
                </a:lnTo>
                <a:lnTo>
                  <a:pt x="0" y="10588"/>
                </a:lnTo>
                <a:lnTo>
                  <a:pt x="31071" y="10455"/>
                </a:lnTo>
                <a:lnTo>
                  <a:pt x="31071" y="10455"/>
                </a:lnTo>
                <a:lnTo>
                  <a:pt x="18439" y="12618"/>
                </a:lnTo>
                <a:lnTo>
                  <a:pt x="19494" y="12618"/>
                </a:lnTo>
                <a:lnTo>
                  <a:pt x="32152" y="10455"/>
                </a:lnTo>
                <a:lnTo>
                  <a:pt x="48869" y="10375"/>
                </a:lnTo>
                <a:lnTo>
                  <a:pt x="64104" y="12618"/>
                </a:lnTo>
                <a:lnTo>
                  <a:pt x="65306" y="12618"/>
                </a:lnTo>
                <a:lnTo>
                  <a:pt x="50044" y="10375"/>
                </a:lnTo>
                <a:lnTo>
                  <a:pt x="70433" y="10281"/>
                </a:lnTo>
                <a:lnTo>
                  <a:pt x="70433" y="10108"/>
                </a:lnTo>
                <a:lnTo>
                  <a:pt x="48882" y="10201"/>
                </a:lnTo>
                <a:lnTo>
                  <a:pt x="40644" y="8986"/>
                </a:lnTo>
                <a:lnTo>
                  <a:pt x="55118" y="6516"/>
                </a:lnTo>
                <a:lnTo>
                  <a:pt x="70446" y="7624"/>
                </a:lnTo>
                <a:lnTo>
                  <a:pt x="70446" y="7451"/>
                </a:lnTo>
                <a:lnTo>
                  <a:pt x="55839" y="6396"/>
                </a:lnTo>
                <a:lnTo>
                  <a:pt x="70446" y="3886"/>
                </a:lnTo>
                <a:lnTo>
                  <a:pt x="70446" y="3712"/>
                </a:lnTo>
                <a:lnTo>
                  <a:pt x="55105" y="6342"/>
                </a:lnTo>
                <a:lnTo>
                  <a:pt x="32139" y="4687"/>
                </a:lnTo>
                <a:lnTo>
                  <a:pt x="70446" y="174"/>
                </a:lnTo>
                <a:lnTo>
                  <a:pt x="70446" y="94"/>
                </a:lnTo>
                <a:lnTo>
                  <a:pt x="704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-95741">
            <a:off x="1164207" y="3624202"/>
            <a:ext cx="1177864" cy="600468"/>
          </a:xfrm>
          <a:custGeom>
            <a:avLst/>
            <a:gdLst/>
            <a:ahLst/>
            <a:cxnLst/>
            <a:rect l="l" t="t" r="r" b="b"/>
            <a:pathLst>
              <a:path w="12913" h="6970" extrusionOk="0">
                <a:moveTo>
                  <a:pt x="6076" y="0"/>
                </a:moveTo>
                <a:lnTo>
                  <a:pt x="1" y="6075"/>
                </a:lnTo>
                <a:lnTo>
                  <a:pt x="1" y="6075"/>
                </a:lnTo>
                <a:lnTo>
                  <a:pt x="3539" y="5101"/>
                </a:lnTo>
                <a:lnTo>
                  <a:pt x="2551" y="6129"/>
                </a:lnTo>
                <a:lnTo>
                  <a:pt x="4848" y="6970"/>
                </a:lnTo>
                <a:lnTo>
                  <a:pt x="8720" y="4299"/>
                </a:lnTo>
                <a:lnTo>
                  <a:pt x="12912" y="6970"/>
                </a:lnTo>
                <a:lnTo>
                  <a:pt x="12912" y="6970"/>
                </a:lnTo>
                <a:lnTo>
                  <a:pt x="60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43100" y="445800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11498567" y="2057200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1056867" y="2325600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10348900" y="496833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9894900" y="5393352"/>
            <a:ext cx="390605" cy="906259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13433" y="768265"/>
            <a:ext cx="7567600" cy="1996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13567" y="3000516"/>
            <a:ext cx="7567600" cy="63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251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"/>
          <p:cNvSpPr/>
          <p:nvPr/>
        </p:nvSpPr>
        <p:spPr>
          <a:xfrm flipH="1">
            <a:off x="-70" y="5796242"/>
            <a:ext cx="12192003" cy="1145469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11"/>
          <p:cNvSpPr/>
          <p:nvPr/>
        </p:nvSpPr>
        <p:spPr>
          <a:xfrm>
            <a:off x="1267" y="6021168"/>
            <a:ext cx="12192003" cy="935000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11"/>
          <p:cNvSpPr/>
          <p:nvPr/>
        </p:nvSpPr>
        <p:spPr>
          <a:xfrm>
            <a:off x="2841126" y="5342867"/>
            <a:ext cx="306095" cy="710215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1"/>
          <p:cNvSpPr/>
          <p:nvPr/>
        </p:nvSpPr>
        <p:spPr>
          <a:xfrm>
            <a:off x="3274377" y="5476223"/>
            <a:ext cx="306095" cy="710215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1"/>
          <p:cNvSpPr/>
          <p:nvPr/>
        </p:nvSpPr>
        <p:spPr>
          <a:xfrm>
            <a:off x="2361613" y="5420006"/>
            <a:ext cx="213948" cy="600585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1"/>
          <p:cNvSpPr/>
          <p:nvPr/>
        </p:nvSpPr>
        <p:spPr>
          <a:xfrm flipH="1">
            <a:off x="608177" y="3294801"/>
            <a:ext cx="1283559" cy="510321"/>
          </a:xfrm>
          <a:custGeom>
            <a:avLst/>
            <a:gdLst/>
            <a:ahLst/>
            <a:cxnLst/>
            <a:rect l="l" t="t" r="r" b="b"/>
            <a:pathLst>
              <a:path w="23474" h="9334" extrusionOk="0">
                <a:moveTo>
                  <a:pt x="6930" y="0"/>
                </a:moveTo>
                <a:cubicBezTo>
                  <a:pt x="6196" y="0"/>
                  <a:pt x="5608" y="601"/>
                  <a:pt x="5608" y="1322"/>
                </a:cubicBezTo>
                <a:lnTo>
                  <a:pt x="5608" y="1375"/>
                </a:lnTo>
                <a:lnTo>
                  <a:pt x="5515" y="1375"/>
                </a:lnTo>
                <a:cubicBezTo>
                  <a:pt x="4540" y="1375"/>
                  <a:pt x="3766" y="2163"/>
                  <a:pt x="3766" y="3125"/>
                </a:cubicBezTo>
                <a:cubicBezTo>
                  <a:pt x="3766" y="3285"/>
                  <a:pt x="3779" y="3432"/>
                  <a:pt x="3819" y="3579"/>
                </a:cubicBezTo>
                <a:lnTo>
                  <a:pt x="2885" y="3579"/>
                </a:lnTo>
                <a:cubicBezTo>
                  <a:pt x="1296" y="3579"/>
                  <a:pt x="1" y="4860"/>
                  <a:pt x="1" y="6463"/>
                </a:cubicBezTo>
                <a:cubicBezTo>
                  <a:pt x="1" y="8052"/>
                  <a:pt x="1296" y="9333"/>
                  <a:pt x="2885" y="9333"/>
                </a:cubicBezTo>
                <a:lnTo>
                  <a:pt x="20590" y="9333"/>
                </a:lnTo>
                <a:cubicBezTo>
                  <a:pt x="22179" y="9333"/>
                  <a:pt x="23474" y="8052"/>
                  <a:pt x="23474" y="6463"/>
                </a:cubicBezTo>
                <a:cubicBezTo>
                  <a:pt x="23474" y="4860"/>
                  <a:pt x="22179" y="3579"/>
                  <a:pt x="20590" y="3579"/>
                </a:cubicBezTo>
                <a:lnTo>
                  <a:pt x="18200" y="3579"/>
                </a:lnTo>
                <a:cubicBezTo>
                  <a:pt x="18240" y="3432"/>
                  <a:pt x="18253" y="3285"/>
                  <a:pt x="18253" y="3125"/>
                </a:cubicBezTo>
                <a:cubicBezTo>
                  <a:pt x="18253" y="2163"/>
                  <a:pt x="17479" y="1375"/>
                  <a:pt x="16504" y="1375"/>
                </a:cubicBezTo>
                <a:lnTo>
                  <a:pt x="13460" y="1375"/>
                </a:lnTo>
                <a:lnTo>
                  <a:pt x="13460" y="1322"/>
                </a:lnTo>
                <a:cubicBezTo>
                  <a:pt x="13460" y="601"/>
                  <a:pt x="12859" y="0"/>
                  <a:pt x="121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1"/>
          <p:cNvSpPr/>
          <p:nvPr/>
        </p:nvSpPr>
        <p:spPr>
          <a:xfrm>
            <a:off x="6975175" y="5624199"/>
            <a:ext cx="363095" cy="842471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1"/>
          <p:cNvSpPr/>
          <p:nvPr/>
        </p:nvSpPr>
        <p:spPr>
          <a:xfrm>
            <a:off x="7530571" y="5599935"/>
            <a:ext cx="363095" cy="842471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1"/>
          <p:cNvSpPr/>
          <p:nvPr/>
        </p:nvSpPr>
        <p:spPr>
          <a:xfrm>
            <a:off x="6014966" y="5754249"/>
            <a:ext cx="253793" cy="712415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1"/>
          <p:cNvSpPr/>
          <p:nvPr/>
        </p:nvSpPr>
        <p:spPr>
          <a:xfrm>
            <a:off x="8839365" y="533117"/>
            <a:ext cx="1283551" cy="362163"/>
          </a:xfrm>
          <a:custGeom>
            <a:avLst/>
            <a:gdLst/>
            <a:ahLst/>
            <a:cxnLst/>
            <a:rect l="l" t="t" r="r" b="b"/>
            <a:pathLst>
              <a:path w="32847" h="9268" extrusionOk="0">
                <a:moveTo>
                  <a:pt x="11897" y="1"/>
                </a:moveTo>
                <a:cubicBezTo>
                  <a:pt x="10442" y="1"/>
                  <a:pt x="9187" y="1069"/>
                  <a:pt x="8960" y="2511"/>
                </a:cubicBezTo>
                <a:lnTo>
                  <a:pt x="4994" y="2511"/>
                </a:lnTo>
                <a:cubicBezTo>
                  <a:pt x="3846" y="2511"/>
                  <a:pt x="2885" y="3339"/>
                  <a:pt x="2711" y="4474"/>
                </a:cubicBezTo>
                <a:lnTo>
                  <a:pt x="2337" y="4474"/>
                </a:lnTo>
                <a:cubicBezTo>
                  <a:pt x="1042" y="4501"/>
                  <a:pt x="1" y="5569"/>
                  <a:pt x="1" y="6864"/>
                </a:cubicBezTo>
                <a:cubicBezTo>
                  <a:pt x="1" y="8173"/>
                  <a:pt x="1042" y="9227"/>
                  <a:pt x="2337" y="9267"/>
                </a:cubicBezTo>
                <a:lnTo>
                  <a:pt x="20576" y="9267"/>
                </a:lnTo>
                <a:cubicBezTo>
                  <a:pt x="21791" y="9267"/>
                  <a:pt x="22819" y="8359"/>
                  <a:pt x="22966" y="7144"/>
                </a:cubicBezTo>
                <a:lnTo>
                  <a:pt x="27079" y="7144"/>
                </a:lnTo>
                <a:cubicBezTo>
                  <a:pt x="27907" y="7144"/>
                  <a:pt x="28681" y="6704"/>
                  <a:pt x="29095" y="5983"/>
                </a:cubicBezTo>
                <a:lnTo>
                  <a:pt x="29923" y="5983"/>
                </a:lnTo>
                <a:cubicBezTo>
                  <a:pt x="31552" y="5943"/>
                  <a:pt x="32847" y="4621"/>
                  <a:pt x="32847" y="2992"/>
                </a:cubicBezTo>
                <a:cubicBezTo>
                  <a:pt x="32847" y="1376"/>
                  <a:pt x="31552" y="41"/>
                  <a:pt x="29923" y="14"/>
                </a:cubicBezTo>
                <a:lnTo>
                  <a:pt x="2992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11"/>
          <p:cNvSpPr/>
          <p:nvPr/>
        </p:nvSpPr>
        <p:spPr>
          <a:xfrm>
            <a:off x="11592600" y="3294800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1"/>
          <p:cNvSpPr/>
          <p:nvPr/>
        </p:nvSpPr>
        <p:spPr>
          <a:xfrm>
            <a:off x="943100" y="1840151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1"/>
          <p:cNvSpPr/>
          <p:nvPr/>
        </p:nvSpPr>
        <p:spPr>
          <a:xfrm>
            <a:off x="4994633" y="487486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1"/>
          <p:cNvSpPr/>
          <p:nvPr/>
        </p:nvSpPr>
        <p:spPr>
          <a:xfrm>
            <a:off x="10072133" y="2029000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1"/>
          <p:cNvSpPr/>
          <p:nvPr/>
        </p:nvSpPr>
        <p:spPr>
          <a:xfrm>
            <a:off x="6096000" y="535000"/>
            <a:ext cx="358400" cy="35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6" name="Google Shape;326;p11"/>
          <p:cNvGrpSpPr/>
          <p:nvPr/>
        </p:nvGrpSpPr>
        <p:grpSpPr>
          <a:xfrm flipH="1">
            <a:off x="8703255" y="4635636"/>
            <a:ext cx="1822952" cy="1702881"/>
            <a:chOff x="825998" y="3120176"/>
            <a:chExt cx="1749026" cy="1633825"/>
          </a:xfrm>
        </p:grpSpPr>
        <p:sp>
          <p:nvSpPr>
            <p:cNvPr id="327" name="Google Shape;327;p11"/>
            <p:cNvSpPr/>
            <p:nvPr/>
          </p:nvSpPr>
          <p:spPr>
            <a:xfrm>
              <a:off x="886975" y="3706723"/>
              <a:ext cx="1604043" cy="1047270"/>
            </a:xfrm>
            <a:custGeom>
              <a:avLst/>
              <a:gdLst/>
              <a:ahLst/>
              <a:cxnLst/>
              <a:rect l="l" t="t" r="r" b="b"/>
              <a:pathLst>
                <a:path w="15810" h="10322" extrusionOk="0">
                  <a:moveTo>
                    <a:pt x="1" y="1"/>
                  </a:moveTo>
                  <a:lnTo>
                    <a:pt x="281" y="5916"/>
                  </a:lnTo>
                  <a:lnTo>
                    <a:pt x="495" y="10322"/>
                  </a:lnTo>
                  <a:lnTo>
                    <a:pt x="15529" y="10322"/>
                  </a:lnTo>
                  <a:lnTo>
                    <a:pt x="15650" y="5916"/>
                  </a:lnTo>
                  <a:lnTo>
                    <a:pt x="15810" y="241"/>
                  </a:lnTo>
                  <a:lnTo>
                    <a:pt x="9761" y="1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825998" y="3120176"/>
              <a:ext cx="1749026" cy="608354"/>
            </a:xfrm>
            <a:custGeom>
              <a:avLst/>
              <a:gdLst/>
              <a:ahLst/>
              <a:cxnLst/>
              <a:rect l="l" t="t" r="r" b="b"/>
              <a:pathLst>
                <a:path w="17239" h="5996" extrusionOk="0">
                  <a:moveTo>
                    <a:pt x="3740" y="0"/>
                  </a:moveTo>
                  <a:lnTo>
                    <a:pt x="1" y="5995"/>
                  </a:lnTo>
                  <a:lnTo>
                    <a:pt x="17239" y="5995"/>
                  </a:lnTo>
                  <a:lnTo>
                    <a:pt x="13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1878637" y="3255626"/>
              <a:ext cx="612397" cy="1498361"/>
            </a:xfrm>
            <a:custGeom>
              <a:avLst/>
              <a:gdLst/>
              <a:ahLst/>
              <a:cxnLst/>
              <a:rect l="l" t="t" r="r" b="b"/>
              <a:pathLst>
                <a:path w="6036" h="14768" extrusionOk="0">
                  <a:moveTo>
                    <a:pt x="3058" y="0"/>
                  </a:moveTo>
                  <a:lnTo>
                    <a:pt x="1" y="4660"/>
                  </a:lnTo>
                  <a:lnTo>
                    <a:pt x="174" y="10362"/>
                  </a:lnTo>
                  <a:lnTo>
                    <a:pt x="321" y="14768"/>
                  </a:lnTo>
                  <a:lnTo>
                    <a:pt x="5755" y="14768"/>
                  </a:lnTo>
                  <a:lnTo>
                    <a:pt x="5876" y="10362"/>
                  </a:lnTo>
                  <a:lnTo>
                    <a:pt x="6036" y="4660"/>
                  </a:lnTo>
                  <a:lnTo>
                    <a:pt x="30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2123864" y="3920806"/>
              <a:ext cx="150461" cy="296771"/>
            </a:xfrm>
            <a:custGeom>
              <a:avLst/>
              <a:gdLst/>
              <a:ahLst/>
              <a:cxnLst/>
              <a:rect l="l" t="t" r="r" b="b"/>
              <a:pathLst>
                <a:path w="1483" h="2925" extrusionOk="0">
                  <a:moveTo>
                    <a:pt x="0" y="0"/>
                  </a:moveTo>
                  <a:lnTo>
                    <a:pt x="0" y="2924"/>
                  </a:lnTo>
                  <a:lnTo>
                    <a:pt x="1482" y="292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FFE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1502021" y="3920806"/>
              <a:ext cx="150461" cy="296771"/>
            </a:xfrm>
            <a:custGeom>
              <a:avLst/>
              <a:gdLst/>
              <a:ahLst/>
              <a:cxnLst/>
              <a:rect l="l" t="t" r="r" b="b"/>
              <a:pathLst>
                <a:path w="1483" h="2925" extrusionOk="0">
                  <a:moveTo>
                    <a:pt x="1" y="0"/>
                  </a:moveTo>
                  <a:lnTo>
                    <a:pt x="1" y="2924"/>
                  </a:lnTo>
                  <a:lnTo>
                    <a:pt x="1483" y="2924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FFE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1129463" y="3920806"/>
              <a:ext cx="150461" cy="296771"/>
            </a:xfrm>
            <a:custGeom>
              <a:avLst/>
              <a:gdLst/>
              <a:ahLst/>
              <a:cxnLst/>
              <a:rect l="l" t="t" r="r" b="b"/>
              <a:pathLst>
                <a:path w="1483" h="2925" extrusionOk="0">
                  <a:moveTo>
                    <a:pt x="1" y="0"/>
                  </a:moveTo>
                  <a:lnTo>
                    <a:pt x="1" y="2924"/>
                  </a:lnTo>
                  <a:lnTo>
                    <a:pt x="1483" y="2924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FFE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2188899" y="3920806"/>
              <a:ext cx="28510" cy="296771"/>
            </a:xfrm>
            <a:custGeom>
              <a:avLst/>
              <a:gdLst/>
              <a:ahLst/>
              <a:cxnLst/>
              <a:rect l="l" t="t" r="r" b="b"/>
              <a:pathLst>
                <a:path w="281" h="2925" extrusionOk="0">
                  <a:moveTo>
                    <a:pt x="0" y="0"/>
                  </a:moveTo>
                  <a:lnTo>
                    <a:pt x="0" y="2924"/>
                  </a:lnTo>
                  <a:lnTo>
                    <a:pt x="281" y="2924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2123864" y="4075230"/>
              <a:ext cx="150461" cy="13596"/>
            </a:xfrm>
            <a:custGeom>
              <a:avLst/>
              <a:gdLst/>
              <a:ahLst/>
              <a:cxnLst/>
              <a:rect l="l" t="t" r="r" b="b"/>
              <a:pathLst>
                <a:path w="1483" h="134" extrusionOk="0">
                  <a:moveTo>
                    <a:pt x="0" y="0"/>
                  </a:moveTo>
                  <a:lnTo>
                    <a:pt x="0" y="134"/>
                  </a:lnTo>
                  <a:lnTo>
                    <a:pt x="1482" y="13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1565737" y="3920806"/>
              <a:ext cx="28510" cy="296771"/>
            </a:xfrm>
            <a:custGeom>
              <a:avLst/>
              <a:gdLst/>
              <a:ahLst/>
              <a:cxnLst/>
              <a:rect l="l" t="t" r="r" b="b"/>
              <a:pathLst>
                <a:path w="281" h="2925" extrusionOk="0">
                  <a:moveTo>
                    <a:pt x="0" y="0"/>
                  </a:moveTo>
                  <a:lnTo>
                    <a:pt x="0" y="2924"/>
                  </a:lnTo>
                  <a:lnTo>
                    <a:pt x="281" y="2924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1502021" y="4075230"/>
              <a:ext cx="150461" cy="13596"/>
            </a:xfrm>
            <a:custGeom>
              <a:avLst/>
              <a:gdLst/>
              <a:ahLst/>
              <a:cxnLst/>
              <a:rect l="l" t="t" r="r" b="b"/>
              <a:pathLst>
                <a:path w="1483" h="134" extrusionOk="0">
                  <a:moveTo>
                    <a:pt x="1" y="0"/>
                  </a:moveTo>
                  <a:lnTo>
                    <a:pt x="1" y="134"/>
                  </a:lnTo>
                  <a:lnTo>
                    <a:pt x="1483" y="134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1190440" y="3920806"/>
              <a:ext cx="28611" cy="296771"/>
            </a:xfrm>
            <a:custGeom>
              <a:avLst/>
              <a:gdLst/>
              <a:ahLst/>
              <a:cxnLst/>
              <a:rect l="l" t="t" r="r" b="b"/>
              <a:pathLst>
                <a:path w="282" h="2925" extrusionOk="0">
                  <a:moveTo>
                    <a:pt x="1" y="0"/>
                  </a:moveTo>
                  <a:lnTo>
                    <a:pt x="1" y="2924"/>
                  </a:lnTo>
                  <a:lnTo>
                    <a:pt x="281" y="2924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1129463" y="4075230"/>
              <a:ext cx="150461" cy="13596"/>
            </a:xfrm>
            <a:custGeom>
              <a:avLst/>
              <a:gdLst/>
              <a:ahLst/>
              <a:cxnLst/>
              <a:rect l="l" t="t" r="r" b="b"/>
              <a:pathLst>
                <a:path w="1483" h="134" extrusionOk="0">
                  <a:moveTo>
                    <a:pt x="1" y="0"/>
                  </a:moveTo>
                  <a:lnTo>
                    <a:pt x="1" y="134"/>
                  </a:lnTo>
                  <a:lnTo>
                    <a:pt x="1483" y="134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2085918" y="4385498"/>
              <a:ext cx="234468" cy="368503"/>
            </a:xfrm>
            <a:custGeom>
              <a:avLst/>
              <a:gdLst/>
              <a:ahLst/>
              <a:cxnLst/>
              <a:rect l="l" t="t" r="r" b="b"/>
              <a:pathLst>
                <a:path w="2311" h="3632" extrusionOk="0">
                  <a:moveTo>
                    <a:pt x="1149" y="0"/>
                  </a:moveTo>
                  <a:cubicBezTo>
                    <a:pt x="0" y="0"/>
                    <a:pt x="374" y="3632"/>
                    <a:pt x="374" y="3632"/>
                  </a:cubicBezTo>
                  <a:lnTo>
                    <a:pt x="2137" y="3632"/>
                  </a:lnTo>
                  <a:cubicBezTo>
                    <a:pt x="2137" y="3632"/>
                    <a:pt x="2310" y="0"/>
                    <a:pt x="1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1187700" y="3206823"/>
              <a:ext cx="929452" cy="85429"/>
            </a:xfrm>
            <a:custGeom>
              <a:avLst/>
              <a:gdLst/>
              <a:ahLst/>
              <a:cxnLst/>
              <a:rect l="l" t="t" r="r" b="b"/>
              <a:pathLst>
                <a:path w="9161" h="842" extrusionOk="0">
                  <a:moveTo>
                    <a:pt x="9161" y="1"/>
                  </a:moveTo>
                  <a:lnTo>
                    <a:pt x="281" y="415"/>
                  </a:lnTo>
                  <a:lnTo>
                    <a:pt x="1" y="842"/>
                  </a:lnTo>
                  <a:lnTo>
                    <a:pt x="8626" y="842"/>
                  </a:lnTo>
                  <a:lnTo>
                    <a:pt x="9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1076704" y="3363987"/>
              <a:ext cx="940207" cy="107142"/>
            </a:xfrm>
            <a:custGeom>
              <a:avLst/>
              <a:gdLst/>
              <a:ahLst/>
              <a:cxnLst/>
              <a:rect l="l" t="t" r="r" b="b"/>
              <a:pathLst>
                <a:path w="9267" h="1056" extrusionOk="0">
                  <a:moveTo>
                    <a:pt x="668" y="1"/>
                  </a:moveTo>
                  <a:lnTo>
                    <a:pt x="0" y="1055"/>
                  </a:lnTo>
                  <a:lnTo>
                    <a:pt x="8919" y="561"/>
                  </a:lnTo>
                  <a:lnTo>
                    <a:pt x="9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1026583" y="3521150"/>
              <a:ext cx="894145" cy="63717"/>
            </a:xfrm>
            <a:custGeom>
              <a:avLst/>
              <a:gdLst/>
              <a:ahLst/>
              <a:cxnLst/>
              <a:rect l="l" t="t" r="r" b="b"/>
              <a:pathLst>
                <a:path w="8813" h="628" extrusionOk="0">
                  <a:moveTo>
                    <a:pt x="174" y="0"/>
                  </a:moveTo>
                  <a:lnTo>
                    <a:pt x="0" y="321"/>
                  </a:lnTo>
                  <a:lnTo>
                    <a:pt x="8425" y="628"/>
                  </a:lnTo>
                  <a:lnTo>
                    <a:pt x="88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976462" y="3595623"/>
              <a:ext cx="873853" cy="54281"/>
            </a:xfrm>
            <a:custGeom>
              <a:avLst/>
              <a:gdLst/>
              <a:ahLst/>
              <a:cxnLst/>
              <a:rect l="l" t="t" r="r" b="b"/>
              <a:pathLst>
                <a:path w="8613" h="535" extrusionOk="0">
                  <a:moveTo>
                    <a:pt x="214" y="1"/>
                  </a:moveTo>
                  <a:lnTo>
                    <a:pt x="0" y="361"/>
                  </a:lnTo>
                  <a:lnTo>
                    <a:pt x="8505" y="535"/>
                  </a:lnTo>
                  <a:lnTo>
                    <a:pt x="8612" y="36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1980198" y="3423646"/>
              <a:ext cx="412019" cy="304887"/>
            </a:xfrm>
            <a:custGeom>
              <a:avLst/>
              <a:gdLst/>
              <a:ahLst/>
              <a:cxnLst/>
              <a:rect l="l" t="t" r="r" b="b"/>
              <a:pathLst>
                <a:path w="4061" h="3005" extrusionOk="0">
                  <a:moveTo>
                    <a:pt x="2151" y="0"/>
                  </a:moveTo>
                  <a:lnTo>
                    <a:pt x="1" y="3004"/>
                  </a:lnTo>
                  <a:lnTo>
                    <a:pt x="4060" y="3004"/>
                  </a:lnTo>
                  <a:lnTo>
                    <a:pt x="2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5" name="Google Shape;345;p11"/>
          <p:cNvSpPr txBox="1">
            <a:spLocks noGrp="1"/>
          </p:cNvSpPr>
          <p:nvPr>
            <p:ph type="title" hasCustomPrompt="1"/>
          </p:nvPr>
        </p:nvSpPr>
        <p:spPr>
          <a:xfrm>
            <a:off x="3024333" y="1787500"/>
            <a:ext cx="6143200" cy="1438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6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6" name="Google Shape;346;p11"/>
          <p:cNvSpPr txBox="1">
            <a:spLocks noGrp="1"/>
          </p:cNvSpPr>
          <p:nvPr>
            <p:ph type="body" idx="1"/>
          </p:nvPr>
        </p:nvSpPr>
        <p:spPr>
          <a:xfrm>
            <a:off x="3024400" y="3473233"/>
            <a:ext cx="6143200" cy="634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>
                <a:solidFill>
                  <a:schemeClr val="accent5"/>
                </a:solidFill>
              </a:defRPr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347" name="Google Shape;347;p11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78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57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13"/>
          <p:cNvGrpSpPr/>
          <p:nvPr/>
        </p:nvGrpSpPr>
        <p:grpSpPr>
          <a:xfrm>
            <a:off x="504234" y="618968"/>
            <a:ext cx="8446567" cy="1883633"/>
            <a:chOff x="378175" y="464225"/>
            <a:chExt cx="6334925" cy="1412725"/>
          </a:xfrm>
        </p:grpSpPr>
        <p:sp>
          <p:nvSpPr>
            <p:cNvPr id="351" name="Google Shape;351;p13"/>
            <p:cNvSpPr/>
            <p:nvPr/>
          </p:nvSpPr>
          <p:spPr>
            <a:xfrm>
              <a:off x="378175" y="1675650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511800" y="1135925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2689650" y="464225"/>
              <a:ext cx="266400" cy="2664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4" name="Google Shape;354;p13"/>
          <p:cNvSpPr/>
          <p:nvPr/>
        </p:nvSpPr>
        <p:spPr>
          <a:xfrm>
            <a:off x="7384800" y="4951733"/>
            <a:ext cx="355200" cy="355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3"/>
          <p:cNvSpPr/>
          <p:nvPr/>
        </p:nvSpPr>
        <p:spPr>
          <a:xfrm>
            <a:off x="10913767" y="5603200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3"/>
          <p:cNvSpPr/>
          <p:nvPr/>
        </p:nvSpPr>
        <p:spPr>
          <a:xfrm>
            <a:off x="4593317" y="6143800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7" name="Google Shape;357;p13"/>
          <p:cNvGrpSpPr/>
          <p:nvPr/>
        </p:nvGrpSpPr>
        <p:grpSpPr>
          <a:xfrm>
            <a:off x="2677492" y="2502596"/>
            <a:ext cx="1515905" cy="1616427"/>
            <a:chOff x="3559266" y="344698"/>
            <a:chExt cx="794111" cy="846769"/>
          </a:xfrm>
        </p:grpSpPr>
        <p:sp>
          <p:nvSpPr>
            <p:cNvPr id="358" name="Google Shape;358;p13"/>
            <p:cNvSpPr/>
            <p:nvPr/>
          </p:nvSpPr>
          <p:spPr>
            <a:xfrm rot="2399499" flipH="1">
              <a:off x="3875841" y="482769"/>
              <a:ext cx="5268" cy="163441"/>
            </a:xfrm>
            <a:custGeom>
              <a:avLst/>
              <a:gdLst/>
              <a:ahLst/>
              <a:cxnLst/>
              <a:rect l="l" t="t" r="r" b="b"/>
              <a:pathLst>
                <a:path w="161" h="4995" extrusionOk="0">
                  <a:moveTo>
                    <a:pt x="0" y="1"/>
                  </a:moveTo>
                  <a:lnTo>
                    <a:pt x="0" y="4994"/>
                  </a:lnTo>
                  <a:lnTo>
                    <a:pt x="160" y="499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28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3"/>
            <p:cNvSpPr/>
            <p:nvPr/>
          </p:nvSpPr>
          <p:spPr>
            <a:xfrm rot="2399499" flipH="1">
              <a:off x="4199870" y="754564"/>
              <a:ext cx="5268" cy="163441"/>
            </a:xfrm>
            <a:custGeom>
              <a:avLst/>
              <a:gdLst/>
              <a:ahLst/>
              <a:cxnLst/>
              <a:rect l="l" t="t" r="r" b="b"/>
              <a:pathLst>
                <a:path w="161" h="4995" extrusionOk="0">
                  <a:moveTo>
                    <a:pt x="0" y="1"/>
                  </a:moveTo>
                  <a:lnTo>
                    <a:pt x="0" y="4994"/>
                  </a:lnTo>
                  <a:lnTo>
                    <a:pt x="160" y="499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28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4239900" y="756750"/>
              <a:ext cx="30900" cy="30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3916650" y="485675"/>
              <a:ext cx="30300" cy="30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3870125" y="518875"/>
              <a:ext cx="51900" cy="51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4193375" y="790575"/>
              <a:ext cx="51900" cy="51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3"/>
            <p:cNvSpPr/>
            <p:nvPr/>
          </p:nvSpPr>
          <p:spPr>
            <a:xfrm rot="2399298" flipH="1">
              <a:off x="3647225" y="658151"/>
              <a:ext cx="122802" cy="25299"/>
            </a:xfrm>
            <a:custGeom>
              <a:avLst/>
              <a:gdLst/>
              <a:ahLst/>
              <a:cxnLst/>
              <a:rect l="l" t="t" r="r" b="b"/>
              <a:pathLst>
                <a:path w="3753" h="695" extrusionOk="0">
                  <a:moveTo>
                    <a:pt x="1" y="0"/>
                  </a:moveTo>
                  <a:lnTo>
                    <a:pt x="1" y="694"/>
                  </a:lnTo>
                  <a:lnTo>
                    <a:pt x="3753" y="694"/>
                  </a:lnTo>
                  <a:cubicBezTo>
                    <a:pt x="3753" y="467"/>
                    <a:pt x="3726" y="227"/>
                    <a:pt x="3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3"/>
            <p:cNvSpPr/>
            <p:nvPr/>
          </p:nvSpPr>
          <p:spPr>
            <a:xfrm rot="2399499" flipH="1">
              <a:off x="3675698" y="607377"/>
              <a:ext cx="217180" cy="100093"/>
            </a:xfrm>
            <a:custGeom>
              <a:avLst/>
              <a:gdLst/>
              <a:ahLst/>
              <a:cxnLst/>
              <a:rect l="l" t="t" r="r" b="b"/>
              <a:pathLst>
                <a:path w="6637" h="3059" extrusionOk="0">
                  <a:moveTo>
                    <a:pt x="1" y="0"/>
                  </a:moveTo>
                  <a:lnTo>
                    <a:pt x="1" y="1255"/>
                  </a:lnTo>
                  <a:lnTo>
                    <a:pt x="2952" y="1255"/>
                  </a:lnTo>
                  <a:lnTo>
                    <a:pt x="2952" y="3058"/>
                  </a:lnTo>
                  <a:lnTo>
                    <a:pt x="6637" y="3058"/>
                  </a:lnTo>
                  <a:cubicBezTo>
                    <a:pt x="6303" y="1349"/>
                    <a:pt x="4861" y="94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3"/>
            <p:cNvSpPr/>
            <p:nvPr/>
          </p:nvSpPr>
          <p:spPr>
            <a:xfrm rot="2399499" flipH="1">
              <a:off x="4013914" y="891001"/>
              <a:ext cx="217180" cy="99635"/>
            </a:xfrm>
            <a:custGeom>
              <a:avLst/>
              <a:gdLst/>
              <a:ahLst/>
              <a:cxnLst/>
              <a:rect l="l" t="t" r="r" b="b"/>
              <a:pathLst>
                <a:path w="6637" h="3045" extrusionOk="0">
                  <a:moveTo>
                    <a:pt x="3498" y="0"/>
                  </a:moveTo>
                  <a:cubicBezTo>
                    <a:pt x="1763" y="80"/>
                    <a:pt x="321" y="1349"/>
                    <a:pt x="0" y="3045"/>
                  </a:cubicBezTo>
                  <a:lnTo>
                    <a:pt x="3699" y="3045"/>
                  </a:lnTo>
                  <a:lnTo>
                    <a:pt x="3699" y="1255"/>
                  </a:lnTo>
                  <a:lnTo>
                    <a:pt x="6636" y="1255"/>
                  </a:lnTo>
                  <a:lnTo>
                    <a:pt x="66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3"/>
            <p:cNvSpPr/>
            <p:nvPr/>
          </p:nvSpPr>
          <p:spPr>
            <a:xfrm rot="2399161" flipH="1">
              <a:off x="4060713" y="1004638"/>
              <a:ext cx="123248" cy="25747"/>
            </a:xfrm>
            <a:custGeom>
              <a:avLst/>
              <a:gdLst/>
              <a:ahLst/>
              <a:cxnLst/>
              <a:rect l="l" t="t" r="r" b="b"/>
              <a:pathLst>
                <a:path w="3766" h="695" extrusionOk="0">
                  <a:moveTo>
                    <a:pt x="67" y="0"/>
                  </a:moveTo>
                  <a:cubicBezTo>
                    <a:pt x="27" y="227"/>
                    <a:pt x="0" y="467"/>
                    <a:pt x="0" y="694"/>
                  </a:cubicBezTo>
                  <a:lnTo>
                    <a:pt x="3766" y="694"/>
                  </a:lnTo>
                  <a:lnTo>
                    <a:pt x="37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3"/>
            <p:cNvSpPr/>
            <p:nvPr/>
          </p:nvSpPr>
          <p:spPr>
            <a:xfrm rot="2399499" flipH="1">
              <a:off x="4157775" y="388115"/>
              <a:ext cx="178305" cy="118720"/>
            </a:xfrm>
            <a:custGeom>
              <a:avLst/>
              <a:gdLst/>
              <a:ahLst/>
              <a:cxnLst/>
              <a:rect l="l" t="t" r="r" b="b"/>
              <a:pathLst>
                <a:path w="5449" h="3539" extrusionOk="0">
                  <a:moveTo>
                    <a:pt x="2684" y="1"/>
                  </a:moveTo>
                  <a:lnTo>
                    <a:pt x="1082" y="2778"/>
                  </a:lnTo>
                  <a:cubicBezTo>
                    <a:pt x="681" y="2965"/>
                    <a:pt x="321" y="3218"/>
                    <a:pt x="0" y="3539"/>
                  </a:cubicBezTo>
                  <a:lnTo>
                    <a:pt x="5448" y="3539"/>
                  </a:lnTo>
                  <a:cubicBezTo>
                    <a:pt x="5101" y="3192"/>
                    <a:pt x="4700" y="2925"/>
                    <a:pt x="4273" y="2738"/>
                  </a:cubicBezTo>
                  <a:lnTo>
                    <a:pt x="26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3"/>
            <p:cNvSpPr/>
            <p:nvPr/>
          </p:nvSpPr>
          <p:spPr>
            <a:xfrm rot="2399129" flipH="1">
              <a:off x="3789866" y="826775"/>
              <a:ext cx="252588" cy="30029"/>
            </a:xfrm>
            <a:custGeom>
              <a:avLst/>
              <a:gdLst/>
              <a:ahLst/>
              <a:cxnLst/>
              <a:rect l="l" t="t" r="r" b="b"/>
              <a:pathLst>
                <a:path w="7719" h="695" extrusionOk="0">
                  <a:moveTo>
                    <a:pt x="1" y="0"/>
                  </a:moveTo>
                  <a:lnTo>
                    <a:pt x="1" y="694"/>
                  </a:lnTo>
                  <a:lnTo>
                    <a:pt x="7718" y="694"/>
                  </a:lnTo>
                  <a:lnTo>
                    <a:pt x="7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3"/>
            <p:cNvSpPr/>
            <p:nvPr/>
          </p:nvSpPr>
          <p:spPr>
            <a:xfrm rot="2399499" flipH="1">
              <a:off x="3939209" y="437866"/>
              <a:ext cx="252585" cy="451811"/>
            </a:xfrm>
            <a:custGeom>
              <a:avLst/>
              <a:gdLst/>
              <a:ahLst/>
              <a:cxnLst/>
              <a:rect l="l" t="t" r="r" b="b"/>
              <a:pathLst>
                <a:path w="7719" h="13808" extrusionOk="0">
                  <a:moveTo>
                    <a:pt x="1135" y="1"/>
                  </a:moveTo>
                  <a:cubicBezTo>
                    <a:pt x="401" y="722"/>
                    <a:pt x="1" y="1697"/>
                    <a:pt x="1" y="2738"/>
                  </a:cubicBezTo>
                  <a:lnTo>
                    <a:pt x="1" y="13807"/>
                  </a:lnTo>
                  <a:lnTo>
                    <a:pt x="7718" y="13807"/>
                  </a:lnTo>
                  <a:lnTo>
                    <a:pt x="7718" y="2738"/>
                  </a:lnTo>
                  <a:cubicBezTo>
                    <a:pt x="7718" y="1697"/>
                    <a:pt x="7304" y="722"/>
                    <a:pt x="6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3"/>
            <p:cNvSpPr/>
            <p:nvPr/>
          </p:nvSpPr>
          <p:spPr>
            <a:xfrm rot="2399499" flipH="1">
              <a:off x="4253617" y="763022"/>
              <a:ext cx="15314" cy="30169"/>
            </a:xfrm>
            <a:custGeom>
              <a:avLst/>
              <a:gdLst/>
              <a:ahLst/>
              <a:cxnLst/>
              <a:rect l="l" t="t" r="r" b="b"/>
              <a:pathLst>
                <a:path w="468" h="922" extrusionOk="0">
                  <a:moveTo>
                    <a:pt x="467" y="0"/>
                  </a:moveTo>
                  <a:cubicBezTo>
                    <a:pt x="214" y="0"/>
                    <a:pt x="0" y="200"/>
                    <a:pt x="0" y="454"/>
                  </a:cubicBezTo>
                  <a:cubicBezTo>
                    <a:pt x="0" y="708"/>
                    <a:pt x="214" y="921"/>
                    <a:pt x="467" y="921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3"/>
            <p:cNvSpPr/>
            <p:nvPr/>
          </p:nvSpPr>
          <p:spPr>
            <a:xfrm rot="2399499" flipH="1">
              <a:off x="4237661" y="751656"/>
              <a:ext cx="20124" cy="30169"/>
            </a:xfrm>
            <a:custGeom>
              <a:avLst/>
              <a:gdLst/>
              <a:ahLst/>
              <a:cxnLst/>
              <a:rect l="l" t="t" r="r" b="b"/>
              <a:pathLst>
                <a:path w="615" h="922" extrusionOk="0">
                  <a:moveTo>
                    <a:pt x="0" y="0"/>
                  </a:moveTo>
                  <a:lnTo>
                    <a:pt x="0" y="921"/>
                  </a:lnTo>
                  <a:cubicBezTo>
                    <a:pt x="615" y="921"/>
                    <a:pt x="615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3"/>
            <p:cNvSpPr/>
            <p:nvPr/>
          </p:nvSpPr>
          <p:spPr>
            <a:xfrm rot="2399499" flipH="1">
              <a:off x="4064461" y="546857"/>
              <a:ext cx="131087" cy="112658"/>
            </a:xfrm>
            <a:custGeom>
              <a:avLst/>
              <a:gdLst/>
              <a:ahLst/>
              <a:cxnLst/>
              <a:rect l="l" t="t" r="r" b="b"/>
              <a:pathLst>
                <a:path w="4006" h="3443" extrusionOk="0">
                  <a:moveTo>
                    <a:pt x="2283" y="1"/>
                  </a:moveTo>
                  <a:cubicBezTo>
                    <a:pt x="761" y="1"/>
                    <a:pt x="0" y="1857"/>
                    <a:pt x="1082" y="2938"/>
                  </a:cubicBezTo>
                  <a:cubicBezTo>
                    <a:pt x="1426" y="3287"/>
                    <a:pt x="1852" y="3443"/>
                    <a:pt x="2272" y="3443"/>
                  </a:cubicBezTo>
                  <a:cubicBezTo>
                    <a:pt x="3154" y="3443"/>
                    <a:pt x="4006" y="2755"/>
                    <a:pt x="4006" y="1723"/>
                  </a:cubicBezTo>
                  <a:cubicBezTo>
                    <a:pt x="4006" y="775"/>
                    <a:pt x="3231" y="1"/>
                    <a:pt x="2283" y="1"/>
                  </a:cubicBezTo>
                  <a:close/>
                </a:path>
              </a:pathLst>
            </a:custGeom>
            <a:solidFill>
              <a:srgbClr val="28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3"/>
            <p:cNvSpPr/>
            <p:nvPr/>
          </p:nvSpPr>
          <p:spPr>
            <a:xfrm rot="2399499" flipH="1">
              <a:off x="4202314" y="794144"/>
              <a:ext cx="47219" cy="44730"/>
            </a:xfrm>
            <a:custGeom>
              <a:avLst/>
              <a:gdLst/>
              <a:ahLst/>
              <a:cxnLst/>
              <a:rect l="l" t="t" r="r" b="b"/>
              <a:pathLst>
                <a:path w="1443" h="1367" extrusionOk="0">
                  <a:moveTo>
                    <a:pt x="881" y="1"/>
                  </a:moveTo>
                  <a:cubicBezTo>
                    <a:pt x="678" y="1"/>
                    <a:pt x="474" y="78"/>
                    <a:pt x="321" y="231"/>
                  </a:cubicBezTo>
                  <a:cubicBezTo>
                    <a:pt x="0" y="552"/>
                    <a:pt x="0" y="1059"/>
                    <a:pt x="321" y="1366"/>
                  </a:cubicBezTo>
                  <a:lnTo>
                    <a:pt x="1442" y="231"/>
                  </a:lnTo>
                  <a:cubicBezTo>
                    <a:pt x="1289" y="78"/>
                    <a:pt x="1085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3"/>
            <p:cNvSpPr/>
            <p:nvPr/>
          </p:nvSpPr>
          <p:spPr>
            <a:xfrm rot="2399499" flipH="1">
              <a:off x="3929219" y="491072"/>
              <a:ext cx="15772" cy="30201"/>
            </a:xfrm>
            <a:custGeom>
              <a:avLst/>
              <a:gdLst/>
              <a:ahLst/>
              <a:cxnLst/>
              <a:rect l="l" t="t" r="r" b="b"/>
              <a:pathLst>
                <a:path w="482" h="923" extrusionOk="0">
                  <a:moveTo>
                    <a:pt x="458" y="0"/>
                  </a:moveTo>
                  <a:cubicBezTo>
                    <a:pt x="202" y="0"/>
                    <a:pt x="1" y="209"/>
                    <a:pt x="1" y="455"/>
                  </a:cubicBezTo>
                  <a:cubicBezTo>
                    <a:pt x="1" y="722"/>
                    <a:pt x="215" y="922"/>
                    <a:pt x="482" y="922"/>
                  </a:cubicBezTo>
                  <a:lnTo>
                    <a:pt x="482" y="1"/>
                  </a:lnTo>
                  <a:cubicBezTo>
                    <a:pt x="474" y="1"/>
                    <a:pt x="466" y="0"/>
                    <a:pt x="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3"/>
            <p:cNvSpPr/>
            <p:nvPr/>
          </p:nvSpPr>
          <p:spPr>
            <a:xfrm rot="2399499" flipH="1">
              <a:off x="3913317" y="479559"/>
              <a:ext cx="20124" cy="30201"/>
            </a:xfrm>
            <a:custGeom>
              <a:avLst/>
              <a:gdLst/>
              <a:ahLst/>
              <a:cxnLst/>
              <a:rect l="l" t="t" r="r" b="b"/>
              <a:pathLst>
                <a:path w="615" h="923" extrusionOk="0">
                  <a:moveTo>
                    <a:pt x="14" y="1"/>
                  </a:moveTo>
                  <a:cubicBezTo>
                    <a:pt x="9" y="1"/>
                    <a:pt x="5" y="1"/>
                    <a:pt x="1" y="1"/>
                  </a:cubicBezTo>
                  <a:lnTo>
                    <a:pt x="1" y="922"/>
                  </a:lnTo>
                  <a:cubicBezTo>
                    <a:pt x="610" y="922"/>
                    <a:pt x="615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3"/>
            <p:cNvSpPr/>
            <p:nvPr/>
          </p:nvSpPr>
          <p:spPr>
            <a:xfrm rot="2399499" flipH="1">
              <a:off x="3878285" y="522349"/>
              <a:ext cx="47219" cy="44730"/>
            </a:xfrm>
            <a:custGeom>
              <a:avLst/>
              <a:gdLst/>
              <a:ahLst/>
              <a:cxnLst/>
              <a:rect l="l" t="t" r="r" b="b"/>
              <a:pathLst>
                <a:path w="1443" h="1367" extrusionOk="0">
                  <a:moveTo>
                    <a:pt x="881" y="1"/>
                  </a:moveTo>
                  <a:cubicBezTo>
                    <a:pt x="678" y="1"/>
                    <a:pt x="474" y="78"/>
                    <a:pt x="320" y="231"/>
                  </a:cubicBezTo>
                  <a:cubicBezTo>
                    <a:pt x="0" y="552"/>
                    <a:pt x="0" y="1059"/>
                    <a:pt x="320" y="1366"/>
                  </a:cubicBezTo>
                  <a:lnTo>
                    <a:pt x="1442" y="231"/>
                  </a:lnTo>
                  <a:cubicBezTo>
                    <a:pt x="1289" y="78"/>
                    <a:pt x="1085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3"/>
            <p:cNvSpPr/>
            <p:nvPr/>
          </p:nvSpPr>
          <p:spPr>
            <a:xfrm rot="2399499" flipH="1">
              <a:off x="3857584" y="518565"/>
              <a:ext cx="55825" cy="45417"/>
            </a:xfrm>
            <a:custGeom>
              <a:avLst/>
              <a:gdLst/>
              <a:ahLst/>
              <a:cxnLst/>
              <a:rect l="l" t="t" r="r" b="b"/>
              <a:pathLst>
                <a:path w="1706" h="1388" extrusionOk="0">
                  <a:moveTo>
                    <a:pt x="1122" y="0"/>
                  </a:moveTo>
                  <a:lnTo>
                    <a:pt x="0" y="1135"/>
                  </a:lnTo>
                  <a:cubicBezTo>
                    <a:pt x="175" y="1313"/>
                    <a:pt x="370" y="1387"/>
                    <a:pt x="558" y="1387"/>
                  </a:cubicBezTo>
                  <a:cubicBezTo>
                    <a:pt x="1175" y="1387"/>
                    <a:pt x="1706" y="584"/>
                    <a:pt x="1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3"/>
            <p:cNvSpPr/>
            <p:nvPr/>
          </p:nvSpPr>
          <p:spPr>
            <a:xfrm rot="2399354" flipH="1">
              <a:off x="4080646" y="560612"/>
              <a:ext cx="96403" cy="82848"/>
            </a:xfrm>
            <a:custGeom>
              <a:avLst/>
              <a:gdLst/>
              <a:ahLst/>
              <a:cxnLst/>
              <a:rect l="l" t="t" r="r" b="b"/>
              <a:pathLst>
                <a:path w="4006" h="3443" extrusionOk="0">
                  <a:moveTo>
                    <a:pt x="2283" y="1"/>
                  </a:moveTo>
                  <a:cubicBezTo>
                    <a:pt x="761" y="1"/>
                    <a:pt x="0" y="1857"/>
                    <a:pt x="1082" y="2938"/>
                  </a:cubicBezTo>
                  <a:cubicBezTo>
                    <a:pt x="1426" y="3287"/>
                    <a:pt x="1852" y="3443"/>
                    <a:pt x="2272" y="3443"/>
                  </a:cubicBezTo>
                  <a:cubicBezTo>
                    <a:pt x="3154" y="3443"/>
                    <a:pt x="4006" y="2755"/>
                    <a:pt x="4006" y="1723"/>
                  </a:cubicBezTo>
                  <a:cubicBezTo>
                    <a:pt x="4006" y="775"/>
                    <a:pt x="3231" y="1"/>
                    <a:pt x="22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3"/>
            <p:cNvSpPr/>
            <p:nvPr/>
          </p:nvSpPr>
          <p:spPr>
            <a:xfrm rot="2399499" flipH="1">
              <a:off x="4012760" y="1044883"/>
              <a:ext cx="69503" cy="140700"/>
            </a:xfrm>
            <a:custGeom>
              <a:avLst/>
              <a:gdLst/>
              <a:ahLst/>
              <a:cxnLst/>
              <a:rect l="l" t="t" r="r" b="b"/>
              <a:pathLst>
                <a:path w="2124" h="4300" extrusionOk="0">
                  <a:moveTo>
                    <a:pt x="1950" y="0"/>
                  </a:moveTo>
                  <a:cubicBezTo>
                    <a:pt x="1630" y="788"/>
                    <a:pt x="882" y="1322"/>
                    <a:pt x="14" y="1362"/>
                  </a:cubicBezTo>
                  <a:lnTo>
                    <a:pt x="14" y="2471"/>
                  </a:lnTo>
                  <a:cubicBezTo>
                    <a:pt x="1" y="2724"/>
                    <a:pt x="188" y="2851"/>
                    <a:pt x="373" y="2851"/>
                  </a:cubicBezTo>
                  <a:cubicBezTo>
                    <a:pt x="558" y="2851"/>
                    <a:pt x="742" y="2724"/>
                    <a:pt x="722" y="2471"/>
                  </a:cubicBezTo>
                  <a:lnTo>
                    <a:pt x="722" y="1977"/>
                  </a:lnTo>
                  <a:cubicBezTo>
                    <a:pt x="722" y="1776"/>
                    <a:pt x="882" y="1616"/>
                    <a:pt x="1069" y="1616"/>
                  </a:cubicBezTo>
                  <a:cubicBezTo>
                    <a:pt x="1269" y="1616"/>
                    <a:pt x="1429" y="1776"/>
                    <a:pt x="1429" y="1977"/>
                  </a:cubicBezTo>
                  <a:lnTo>
                    <a:pt x="1429" y="3953"/>
                  </a:lnTo>
                  <a:cubicBezTo>
                    <a:pt x="1429" y="4140"/>
                    <a:pt x="1589" y="4300"/>
                    <a:pt x="1776" y="4300"/>
                  </a:cubicBezTo>
                  <a:cubicBezTo>
                    <a:pt x="1977" y="4300"/>
                    <a:pt x="2124" y="4140"/>
                    <a:pt x="2124" y="3953"/>
                  </a:cubicBezTo>
                  <a:lnTo>
                    <a:pt x="2124" y="575"/>
                  </a:lnTo>
                  <a:cubicBezTo>
                    <a:pt x="2124" y="374"/>
                    <a:pt x="2070" y="161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3"/>
            <p:cNvSpPr/>
            <p:nvPr/>
          </p:nvSpPr>
          <p:spPr>
            <a:xfrm rot="2399161" flipH="1">
              <a:off x="4051179" y="1044437"/>
              <a:ext cx="63391" cy="65477"/>
            </a:xfrm>
            <a:custGeom>
              <a:avLst/>
              <a:gdLst/>
              <a:ahLst/>
              <a:cxnLst/>
              <a:rect l="l" t="t" r="r" b="b"/>
              <a:pathLst>
                <a:path w="1937" h="1837" extrusionOk="0">
                  <a:moveTo>
                    <a:pt x="1063" y="1"/>
                  </a:moveTo>
                  <a:cubicBezTo>
                    <a:pt x="525" y="1"/>
                    <a:pt x="1" y="404"/>
                    <a:pt x="1" y="1062"/>
                  </a:cubicBezTo>
                  <a:lnTo>
                    <a:pt x="1" y="1836"/>
                  </a:lnTo>
                  <a:cubicBezTo>
                    <a:pt x="869" y="1796"/>
                    <a:pt x="1617" y="1262"/>
                    <a:pt x="1937" y="474"/>
                  </a:cubicBezTo>
                  <a:cubicBezTo>
                    <a:pt x="1716" y="148"/>
                    <a:pt x="1387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3"/>
            <p:cNvSpPr/>
            <p:nvPr/>
          </p:nvSpPr>
          <p:spPr>
            <a:xfrm rot="2399499" flipH="1">
              <a:off x="3596348" y="695597"/>
              <a:ext cx="69503" cy="140700"/>
            </a:xfrm>
            <a:custGeom>
              <a:avLst/>
              <a:gdLst/>
              <a:ahLst/>
              <a:cxnLst/>
              <a:rect l="l" t="t" r="r" b="b"/>
              <a:pathLst>
                <a:path w="2124" h="4300" extrusionOk="0">
                  <a:moveTo>
                    <a:pt x="1950" y="0"/>
                  </a:moveTo>
                  <a:cubicBezTo>
                    <a:pt x="1630" y="788"/>
                    <a:pt x="882" y="1322"/>
                    <a:pt x="14" y="1362"/>
                  </a:cubicBezTo>
                  <a:lnTo>
                    <a:pt x="14" y="2471"/>
                  </a:lnTo>
                  <a:cubicBezTo>
                    <a:pt x="1" y="2724"/>
                    <a:pt x="188" y="2851"/>
                    <a:pt x="373" y="2851"/>
                  </a:cubicBezTo>
                  <a:cubicBezTo>
                    <a:pt x="558" y="2851"/>
                    <a:pt x="742" y="2724"/>
                    <a:pt x="722" y="2471"/>
                  </a:cubicBezTo>
                  <a:lnTo>
                    <a:pt x="722" y="1977"/>
                  </a:lnTo>
                  <a:cubicBezTo>
                    <a:pt x="722" y="1776"/>
                    <a:pt x="882" y="1616"/>
                    <a:pt x="1069" y="1616"/>
                  </a:cubicBezTo>
                  <a:cubicBezTo>
                    <a:pt x="1269" y="1616"/>
                    <a:pt x="1429" y="1776"/>
                    <a:pt x="1429" y="1977"/>
                  </a:cubicBezTo>
                  <a:lnTo>
                    <a:pt x="1429" y="3953"/>
                  </a:lnTo>
                  <a:cubicBezTo>
                    <a:pt x="1429" y="4140"/>
                    <a:pt x="1590" y="4300"/>
                    <a:pt x="1777" y="4300"/>
                  </a:cubicBezTo>
                  <a:cubicBezTo>
                    <a:pt x="1977" y="4300"/>
                    <a:pt x="2124" y="4140"/>
                    <a:pt x="2124" y="3953"/>
                  </a:cubicBezTo>
                  <a:lnTo>
                    <a:pt x="2124" y="575"/>
                  </a:lnTo>
                  <a:cubicBezTo>
                    <a:pt x="2124" y="374"/>
                    <a:pt x="2070" y="161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3"/>
            <p:cNvSpPr/>
            <p:nvPr/>
          </p:nvSpPr>
          <p:spPr>
            <a:xfrm rot="2399129" flipH="1">
              <a:off x="3635683" y="695476"/>
              <a:ext cx="63384" cy="62520"/>
            </a:xfrm>
            <a:custGeom>
              <a:avLst/>
              <a:gdLst/>
              <a:ahLst/>
              <a:cxnLst/>
              <a:rect l="l" t="t" r="r" b="b"/>
              <a:pathLst>
                <a:path w="1937" h="1837" extrusionOk="0">
                  <a:moveTo>
                    <a:pt x="1062" y="1"/>
                  </a:moveTo>
                  <a:cubicBezTo>
                    <a:pt x="524" y="1"/>
                    <a:pt x="0" y="404"/>
                    <a:pt x="0" y="1062"/>
                  </a:cubicBezTo>
                  <a:lnTo>
                    <a:pt x="0" y="1836"/>
                  </a:lnTo>
                  <a:cubicBezTo>
                    <a:pt x="868" y="1796"/>
                    <a:pt x="1616" y="1262"/>
                    <a:pt x="1936" y="474"/>
                  </a:cubicBezTo>
                  <a:cubicBezTo>
                    <a:pt x="1715" y="148"/>
                    <a:pt x="1386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3"/>
            <p:cNvSpPr/>
            <p:nvPr/>
          </p:nvSpPr>
          <p:spPr>
            <a:xfrm rot="2399499" flipH="1">
              <a:off x="4078310" y="668357"/>
              <a:ext cx="62958" cy="63380"/>
            </a:xfrm>
            <a:custGeom>
              <a:avLst/>
              <a:gdLst/>
              <a:ahLst/>
              <a:cxnLst/>
              <a:rect l="l" t="t" r="r" b="b"/>
              <a:pathLst>
                <a:path w="1924" h="1937" extrusionOk="0">
                  <a:moveTo>
                    <a:pt x="962" y="1"/>
                  </a:moveTo>
                  <a:lnTo>
                    <a:pt x="789" y="789"/>
                  </a:lnTo>
                  <a:lnTo>
                    <a:pt x="1" y="962"/>
                  </a:lnTo>
                  <a:lnTo>
                    <a:pt x="789" y="1149"/>
                  </a:lnTo>
                  <a:lnTo>
                    <a:pt x="962" y="1937"/>
                  </a:lnTo>
                  <a:lnTo>
                    <a:pt x="1136" y="1149"/>
                  </a:lnTo>
                  <a:lnTo>
                    <a:pt x="1924" y="962"/>
                  </a:lnTo>
                  <a:lnTo>
                    <a:pt x="1136" y="789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3"/>
            <p:cNvSpPr/>
            <p:nvPr/>
          </p:nvSpPr>
          <p:spPr>
            <a:xfrm rot="2399499" flipH="1">
              <a:off x="4076205" y="743839"/>
              <a:ext cx="41558" cy="41523"/>
            </a:xfrm>
            <a:custGeom>
              <a:avLst/>
              <a:gdLst/>
              <a:ahLst/>
              <a:cxnLst/>
              <a:rect l="l" t="t" r="r" b="b"/>
              <a:pathLst>
                <a:path w="1270" h="1269" extrusionOk="0">
                  <a:moveTo>
                    <a:pt x="642" y="0"/>
                  </a:moveTo>
                  <a:lnTo>
                    <a:pt x="522" y="521"/>
                  </a:lnTo>
                  <a:lnTo>
                    <a:pt x="1" y="628"/>
                  </a:lnTo>
                  <a:lnTo>
                    <a:pt x="522" y="748"/>
                  </a:lnTo>
                  <a:lnTo>
                    <a:pt x="642" y="1269"/>
                  </a:lnTo>
                  <a:lnTo>
                    <a:pt x="749" y="748"/>
                  </a:lnTo>
                  <a:lnTo>
                    <a:pt x="1269" y="628"/>
                  </a:lnTo>
                  <a:lnTo>
                    <a:pt x="749" y="521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3"/>
            <p:cNvSpPr/>
            <p:nvPr/>
          </p:nvSpPr>
          <p:spPr>
            <a:xfrm rot="2399499" flipH="1">
              <a:off x="4182914" y="790833"/>
              <a:ext cx="54614" cy="44697"/>
            </a:xfrm>
            <a:custGeom>
              <a:avLst/>
              <a:gdLst/>
              <a:ahLst/>
              <a:cxnLst/>
              <a:rect l="l" t="t" r="r" b="b"/>
              <a:pathLst>
                <a:path w="1669" h="1366" extrusionOk="0">
                  <a:moveTo>
                    <a:pt x="1122" y="0"/>
                  </a:moveTo>
                  <a:lnTo>
                    <a:pt x="1" y="1135"/>
                  </a:lnTo>
                  <a:cubicBezTo>
                    <a:pt x="171" y="1297"/>
                    <a:pt x="360" y="1365"/>
                    <a:pt x="540" y="1365"/>
                  </a:cubicBezTo>
                  <a:cubicBezTo>
                    <a:pt x="1149" y="1365"/>
                    <a:pt x="1668" y="587"/>
                    <a:pt x="1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3"/>
            <p:cNvSpPr/>
            <p:nvPr/>
          </p:nvSpPr>
          <p:spPr>
            <a:xfrm rot="2399499" flipH="1">
              <a:off x="4095212" y="562086"/>
              <a:ext cx="75622" cy="71593"/>
            </a:xfrm>
            <a:custGeom>
              <a:avLst/>
              <a:gdLst/>
              <a:ahLst/>
              <a:cxnLst/>
              <a:rect l="l" t="t" r="r" b="b"/>
              <a:pathLst>
                <a:path w="2311" h="2188" extrusionOk="0">
                  <a:moveTo>
                    <a:pt x="1409" y="1"/>
                  </a:moveTo>
                  <a:cubicBezTo>
                    <a:pt x="1082" y="1"/>
                    <a:pt x="755" y="124"/>
                    <a:pt x="508" y="371"/>
                  </a:cubicBezTo>
                  <a:cubicBezTo>
                    <a:pt x="0" y="879"/>
                    <a:pt x="0" y="1680"/>
                    <a:pt x="508" y="2187"/>
                  </a:cubicBezTo>
                  <a:lnTo>
                    <a:pt x="2310" y="371"/>
                  </a:lnTo>
                  <a:cubicBezTo>
                    <a:pt x="2063" y="124"/>
                    <a:pt x="1736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3"/>
            <p:cNvSpPr/>
            <p:nvPr/>
          </p:nvSpPr>
          <p:spPr>
            <a:xfrm rot="2399775" flipH="1">
              <a:off x="4076159" y="560881"/>
              <a:ext cx="75131" cy="71112"/>
            </a:xfrm>
            <a:custGeom>
              <a:avLst/>
              <a:gdLst/>
              <a:ahLst/>
              <a:cxnLst/>
              <a:rect l="l" t="t" r="r" b="b"/>
              <a:pathLst>
                <a:path w="2284" h="2162" extrusionOk="0">
                  <a:moveTo>
                    <a:pt x="1803" y="0"/>
                  </a:moveTo>
                  <a:lnTo>
                    <a:pt x="1" y="1803"/>
                  </a:lnTo>
                  <a:cubicBezTo>
                    <a:pt x="246" y="2041"/>
                    <a:pt x="567" y="2162"/>
                    <a:pt x="889" y="2162"/>
                  </a:cubicBezTo>
                  <a:cubicBezTo>
                    <a:pt x="1215" y="2162"/>
                    <a:pt x="1541" y="2038"/>
                    <a:pt x="1790" y="1789"/>
                  </a:cubicBezTo>
                  <a:cubicBezTo>
                    <a:pt x="2271" y="1295"/>
                    <a:pt x="2284" y="508"/>
                    <a:pt x="1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1492211" y="4527358"/>
            <a:ext cx="1735680" cy="1616381"/>
            <a:chOff x="1119158" y="3395518"/>
            <a:chExt cx="1301760" cy="1212286"/>
          </a:xfrm>
        </p:grpSpPr>
        <p:grpSp>
          <p:nvGrpSpPr>
            <p:cNvPr id="390" name="Google Shape;390;p13"/>
            <p:cNvGrpSpPr/>
            <p:nvPr/>
          </p:nvGrpSpPr>
          <p:grpSpPr>
            <a:xfrm flipH="1">
              <a:off x="1119158" y="3395518"/>
              <a:ext cx="1301760" cy="1212286"/>
              <a:chOff x="-1702125" y="1153750"/>
              <a:chExt cx="824525" cy="767950"/>
            </a:xfrm>
          </p:grpSpPr>
          <p:sp>
            <p:nvSpPr>
              <p:cNvPr id="391" name="Google Shape;391;p13"/>
              <p:cNvSpPr/>
              <p:nvPr/>
            </p:nvSpPr>
            <p:spPr>
              <a:xfrm>
                <a:off x="-1702125" y="1153750"/>
                <a:ext cx="824525" cy="767950"/>
              </a:xfrm>
              <a:custGeom>
                <a:avLst/>
                <a:gdLst/>
                <a:ahLst/>
                <a:cxnLst/>
                <a:rect l="l" t="t" r="r" b="b"/>
                <a:pathLst>
                  <a:path w="32981" h="30718" extrusionOk="0">
                    <a:moveTo>
                      <a:pt x="16468" y="1"/>
                    </a:moveTo>
                    <a:cubicBezTo>
                      <a:pt x="9047" y="1"/>
                      <a:pt x="2516" y="5396"/>
                      <a:pt x="1322" y="12969"/>
                    </a:cubicBezTo>
                    <a:cubicBezTo>
                      <a:pt x="0" y="21341"/>
                      <a:pt x="5715" y="29205"/>
                      <a:pt x="14100" y="30527"/>
                    </a:cubicBezTo>
                    <a:cubicBezTo>
                      <a:pt x="14911" y="30655"/>
                      <a:pt x="15717" y="30717"/>
                      <a:pt x="16512" y="30717"/>
                    </a:cubicBezTo>
                    <a:cubicBezTo>
                      <a:pt x="23934" y="30717"/>
                      <a:pt x="30464" y="25322"/>
                      <a:pt x="31658" y="17749"/>
                    </a:cubicBezTo>
                    <a:cubicBezTo>
                      <a:pt x="32980" y="9377"/>
                      <a:pt x="27265" y="1513"/>
                      <a:pt x="18880" y="191"/>
                    </a:cubicBezTo>
                    <a:cubicBezTo>
                      <a:pt x="18069" y="63"/>
                      <a:pt x="17264" y="1"/>
                      <a:pt x="164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13"/>
              <p:cNvSpPr/>
              <p:nvPr/>
            </p:nvSpPr>
            <p:spPr>
              <a:xfrm>
                <a:off x="-1106625" y="1213600"/>
                <a:ext cx="12520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5247" extrusionOk="0">
                    <a:moveTo>
                      <a:pt x="868" y="0"/>
                    </a:moveTo>
                    <a:lnTo>
                      <a:pt x="54" y="2270"/>
                    </a:lnTo>
                    <a:cubicBezTo>
                      <a:pt x="0" y="2417"/>
                      <a:pt x="27" y="2590"/>
                      <a:pt x="121" y="2724"/>
                    </a:cubicBezTo>
                    <a:lnTo>
                      <a:pt x="334" y="3031"/>
                    </a:lnTo>
                    <a:cubicBezTo>
                      <a:pt x="414" y="3151"/>
                      <a:pt x="441" y="3298"/>
                      <a:pt x="414" y="3432"/>
                    </a:cubicBezTo>
                    <a:lnTo>
                      <a:pt x="147" y="4620"/>
                    </a:lnTo>
                    <a:cubicBezTo>
                      <a:pt x="76" y="4955"/>
                      <a:pt x="325" y="5246"/>
                      <a:pt x="646" y="5246"/>
                    </a:cubicBezTo>
                    <a:cubicBezTo>
                      <a:pt x="684" y="5246"/>
                      <a:pt x="722" y="5242"/>
                      <a:pt x="762" y="5234"/>
                    </a:cubicBezTo>
                    <a:lnTo>
                      <a:pt x="1763" y="5007"/>
                    </a:lnTo>
                    <a:cubicBezTo>
                      <a:pt x="2003" y="4954"/>
                      <a:pt x="2177" y="4753"/>
                      <a:pt x="2164" y="4513"/>
                    </a:cubicBezTo>
                    <a:cubicBezTo>
                      <a:pt x="2164" y="4223"/>
                      <a:pt x="2394" y="3998"/>
                      <a:pt x="2665" y="3998"/>
                    </a:cubicBezTo>
                    <a:cubicBezTo>
                      <a:pt x="2693" y="3998"/>
                      <a:pt x="2722" y="4001"/>
                      <a:pt x="2751" y="4006"/>
                    </a:cubicBezTo>
                    <a:lnTo>
                      <a:pt x="4260" y="4246"/>
                    </a:lnTo>
                    <a:cubicBezTo>
                      <a:pt x="4290" y="4251"/>
                      <a:pt x="4319" y="4254"/>
                      <a:pt x="4348" y="4254"/>
                    </a:cubicBezTo>
                    <a:cubicBezTo>
                      <a:pt x="4461" y="4254"/>
                      <a:pt x="4565" y="4214"/>
                      <a:pt x="4660" y="4139"/>
                    </a:cubicBezTo>
                    <a:lnTo>
                      <a:pt x="5008" y="3859"/>
                    </a:lnTo>
                    <a:cubicBezTo>
                      <a:pt x="3873" y="2323"/>
                      <a:pt x="2471" y="1015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13"/>
              <p:cNvSpPr/>
              <p:nvPr/>
            </p:nvSpPr>
            <p:spPr>
              <a:xfrm>
                <a:off x="-1605325" y="1160175"/>
                <a:ext cx="345850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13834" h="13100" extrusionOk="0">
                    <a:moveTo>
                      <a:pt x="9988" y="1"/>
                    </a:moveTo>
                    <a:cubicBezTo>
                      <a:pt x="5942" y="695"/>
                      <a:pt x="2337" y="2992"/>
                      <a:pt x="0" y="6370"/>
                    </a:cubicBezTo>
                    <a:lnTo>
                      <a:pt x="0" y="9240"/>
                    </a:lnTo>
                    <a:cubicBezTo>
                      <a:pt x="0" y="9467"/>
                      <a:pt x="174" y="9681"/>
                      <a:pt x="401" y="9721"/>
                    </a:cubicBezTo>
                    <a:lnTo>
                      <a:pt x="2310" y="10122"/>
                    </a:lnTo>
                    <a:cubicBezTo>
                      <a:pt x="2457" y="10148"/>
                      <a:pt x="2577" y="10242"/>
                      <a:pt x="2644" y="10375"/>
                    </a:cubicBezTo>
                    <a:lnTo>
                      <a:pt x="3138" y="11270"/>
                    </a:lnTo>
                    <a:cubicBezTo>
                      <a:pt x="3165" y="11323"/>
                      <a:pt x="3191" y="11377"/>
                      <a:pt x="3205" y="11443"/>
                    </a:cubicBezTo>
                    <a:lnTo>
                      <a:pt x="3378" y="12659"/>
                    </a:lnTo>
                    <a:cubicBezTo>
                      <a:pt x="3418" y="12912"/>
                      <a:pt x="3632" y="13099"/>
                      <a:pt x="3886" y="13099"/>
                    </a:cubicBezTo>
                    <a:lnTo>
                      <a:pt x="3939" y="13099"/>
                    </a:lnTo>
                    <a:cubicBezTo>
                      <a:pt x="4220" y="13099"/>
                      <a:pt x="4447" y="12872"/>
                      <a:pt x="4447" y="12592"/>
                    </a:cubicBezTo>
                    <a:lnTo>
                      <a:pt x="4447" y="11283"/>
                    </a:lnTo>
                    <a:cubicBezTo>
                      <a:pt x="4447" y="11216"/>
                      <a:pt x="4460" y="11136"/>
                      <a:pt x="4500" y="11070"/>
                    </a:cubicBezTo>
                    <a:lnTo>
                      <a:pt x="4861" y="10322"/>
                    </a:lnTo>
                    <a:cubicBezTo>
                      <a:pt x="4927" y="10162"/>
                      <a:pt x="4927" y="9988"/>
                      <a:pt x="4834" y="9841"/>
                    </a:cubicBezTo>
                    <a:lnTo>
                      <a:pt x="4380" y="9040"/>
                    </a:lnTo>
                    <a:cubicBezTo>
                      <a:pt x="4292" y="8877"/>
                      <a:pt x="4123" y="8785"/>
                      <a:pt x="3948" y="8785"/>
                    </a:cubicBezTo>
                    <a:cubicBezTo>
                      <a:pt x="3936" y="8785"/>
                      <a:pt x="3924" y="8786"/>
                      <a:pt x="3913" y="8786"/>
                    </a:cubicBezTo>
                    <a:lnTo>
                      <a:pt x="2764" y="8853"/>
                    </a:lnTo>
                    <a:cubicBezTo>
                      <a:pt x="2757" y="8853"/>
                      <a:pt x="2750" y="8854"/>
                      <a:pt x="2742" y="8854"/>
                    </a:cubicBezTo>
                    <a:cubicBezTo>
                      <a:pt x="2407" y="8854"/>
                      <a:pt x="2165" y="8552"/>
                      <a:pt x="2230" y="8226"/>
                    </a:cubicBezTo>
                    <a:lnTo>
                      <a:pt x="2404" y="7505"/>
                    </a:lnTo>
                    <a:cubicBezTo>
                      <a:pt x="2444" y="7304"/>
                      <a:pt x="2591" y="7157"/>
                      <a:pt x="2791" y="7117"/>
                    </a:cubicBezTo>
                    <a:lnTo>
                      <a:pt x="4380" y="6784"/>
                    </a:lnTo>
                    <a:cubicBezTo>
                      <a:pt x="4415" y="6776"/>
                      <a:pt x="4451" y="6772"/>
                      <a:pt x="4486" y="6772"/>
                    </a:cubicBezTo>
                    <a:cubicBezTo>
                      <a:pt x="4688" y="6772"/>
                      <a:pt x="4874" y="6897"/>
                      <a:pt x="4954" y="7091"/>
                    </a:cubicBezTo>
                    <a:lnTo>
                      <a:pt x="5248" y="7785"/>
                    </a:lnTo>
                    <a:cubicBezTo>
                      <a:pt x="5329" y="7971"/>
                      <a:pt x="5512" y="8086"/>
                      <a:pt x="5708" y="8086"/>
                    </a:cubicBezTo>
                    <a:cubicBezTo>
                      <a:pt x="5737" y="8086"/>
                      <a:pt x="5766" y="8084"/>
                      <a:pt x="5795" y="8079"/>
                    </a:cubicBezTo>
                    <a:lnTo>
                      <a:pt x="6636" y="7945"/>
                    </a:lnTo>
                    <a:cubicBezTo>
                      <a:pt x="6890" y="7919"/>
                      <a:pt x="7064" y="7705"/>
                      <a:pt x="7064" y="7451"/>
                    </a:cubicBezTo>
                    <a:lnTo>
                      <a:pt x="7064" y="6303"/>
                    </a:lnTo>
                    <a:cubicBezTo>
                      <a:pt x="7064" y="6116"/>
                      <a:pt x="7170" y="5942"/>
                      <a:pt x="7331" y="5862"/>
                    </a:cubicBezTo>
                    <a:lnTo>
                      <a:pt x="10228" y="4300"/>
                    </a:lnTo>
                    <a:cubicBezTo>
                      <a:pt x="10301" y="4254"/>
                      <a:pt x="10380" y="4234"/>
                      <a:pt x="10462" y="4234"/>
                    </a:cubicBezTo>
                    <a:cubicBezTo>
                      <a:pt x="10499" y="4234"/>
                      <a:pt x="10537" y="4238"/>
                      <a:pt x="10575" y="4247"/>
                    </a:cubicBezTo>
                    <a:lnTo>
                      <a:pt x="12044" y="4580"/>
                    </a:lnTo>
                    <a:cubicBezTo>
                      <a:pt x="12080" y="4588"/>
                      <a:pt x="12116" y="4592"/>
                      <a:pt x="12153" y="4592"/>
                    </a:cubicBezTo>
                    <a:cubicBezTo>
                      <a:pt x="12305" y="4592"/>
                      <a:pt x="12454" y="4526"/>
                      <a:pt x="12551" y="4407"/>
                    </a:cubicBezTo>
                    <a:lnTo>
                      <a:pt x="13620" y="3058"/>
                    </a:lnTo>
                    <a:cubicBezTo>
                      <a:pt x="13833" y="2778"/>
                      <a:pt x="13726" y="2377"/>
                      <a:pt x="13406" y="2257"/>
                    </a:cubicBezTo>
                    <a:lnTo>
                      <a:pt x="11176" y="1429"/>
                    </a:lnTo>
                    <a:cubicBezTo>
                      <a:pt x="11083" y="1389"/>
                      <a:pt x="11003" y="1336"/>
                      <a:pt x="10949" y="1256"/>
                    </a:cubicBezTo>
                    <a:lnTo>
                      <a:pt x="99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13"/>
              <p:cNvSpPr/>
              <p:nvPr/>
            </p:nvSpPr>
            <p:spPr>
              <a:xfrm>
                <a:off x="-1474475" y="1421225"/>
                <a:ext cx="334150" cy="454000"/>
              </a:xfrm>
              <a:custGeom>
                <a:avLst/>
                <a:gdLst/>
                <a:ahLst/>
                <a:cxnLst/>
                <a:rect l="l" t="t" r="r" b="b"/>
                <a:pathLst>
                  <a:path w="13366" h="18160" extrusionOk="0">
                    <a:moveTo>
                      <a:pt x="5141" y="0"/>
                    </a:moveTo>
                    <a:lnTo>
                      <a:pt x="2310" y="240"/>
                    </a:lnTo>
                    <a:cubicBezTo>
                      <a:pt x="2163" y="240"/>
                      <a:pt x="2030" y="321"/>
                      <a:pt x="1950" y="441"/>
                    </a:cubicBezTo>
                    <a:lnTo>
                      <a:pt x="534" y="2350"/>
                    </a:lnTo>
                    <a:cubicBezTo>
                      <a:pt x="494" y="2403"/>
                      <a:pt x="454" y="2484"/>
                      <a:pt x="441" y="2564"/>
                    </a:cubicBezTo>
                    <a:lnTo>
                      <a:pt x="27" y="5020"/>
                    </a:lnTo>
                    <a:cubicBezTo>
                      <a:pt x="0" y="5207"/>
                      <a:pt x="80" y="5408"/>
                      <a:pt x="241" y="5515"/>
                    </a:cubicBezTo>
                    <a:lnTo>
                      <a:pt x="1082" y="6102"/>
                    </a:lnTo>
                    <a:cubicBezTo>
                      <a:pt x="1215" y="6195"/>
                      <a:pt x="1296" y="6356"/>
                      <a:pt x="1296" y="6516"/>
                    </a:cubicBezTo>
                    <a:lnTo>
                      <a:pt x="1296" y="7584"/>
                    </a:lnTo>
                    <a:cubicBezTo>
                      <a:pt x="1296" y="7862"/>
                      <a:pt x="1523" y="8080"/>
                      <a:pt x="1796" y="8080"/>
                    </a:cubicBezTo>
                    <a:cubicBezTo>
                      <a:pt x="1812" y="8080"/>
                      <a:pt x="1827" y="8080"/>
                      <a:pt x="1843" y="8078"/>
                    </a:cubicBezTo>
                    <a:lnTo>
                      <a:pt x="2471" y="8025"/>
                    </a:lnTo>
                    <a:cubicBezTo>
                      <a:pt x="2482" y="8024"/>
                      <a:pt x="2494" y="8023"/>
                      <a:pt x="2506" y="8023"/>
                    </a:cubicBezTo>
                    <a:cubicBezTo>
                      <a:pt x="2681" y="8023"/>
                      <a:pt x="2851" y="8115"/>
                      <a:pt x="2951" y="8265"/>
                    </a:cubicBezTo>
                    <a:lnTo>
                      <a:pt x="3539" y="9226"/>
                    </a:lnTo>
                    <a:cubicBezTo>
                      <a:pt x="3592" y="9307"/>
                      <a:pt x="3619" y="9413"/>
                      <a:pt x="3605" y="9507"/>
                    </a:cubicBezTo>
                    <a:lnTo>
                      <a:pt x="3579" y="10829"/>
                    </a:lnTo>
                    <a:cubicBezTo>
                      <a:pt x="3579" y="10949"/>
                      <a:pt x="3525" y="11069"/>
                      <a:pt x="3432" y="11162"/>
                    </a:cubicBezTo>
                    <a:lnTo>
                      <a:pt x="2577" y="12044"/>
                    </a:lnTo>
                    <a:cubicBezTo>
                      <a:pt x="2484" y="12137"/>
                      <a:pt x="2430" y="12271"/>
                      <a:pt x="2430" y="12404"/>
                    </a:cubicBezTo>
                    <a:lnTo>
                      <a:pt x="2471" y="14888"/>
                    </a:lnTo>
                    <a:cubicBezTo>
                      <a:pt x="2471" y="14995"/>
                      <a:pt x="2511" y="15088"/>
                      <a:pt x="2564" y="15168"/>
                    </a:cubicBezTo>
                    <a:lnTo>
                      <a:pt x="3031" y="15836"/>
                    </a:lnTo>
                    <a:cubicBezTo>
                      <a:pt x="3071" y="15889"/>
                      <a:pt x="3098" y="15956"/>
                      <a:pt x="3111" y="16023"/>
                    </a:cubicBezTo>
                    <a:lnTo>
                      <a:pt x="3485" y="17758"/>
                    </a:lnTo>
                    <a:cubicBezTo>
                      <a:pt x="3539" y="17985"/>
                      <a:pt x="3739" y="18159"/>
                      <a:pt x="3979" y="18159"/>
                    </a:cubicBezTo>
                    <a:lnTo>
                      <a:pt x="4367" y="18159"/>
                    </a:lnTo>
                    <a:cubicBezTo>
                      <a:pt x="4607" y="18159"/>
                      <a:pt x="4821" y="17972"/>
                      <a:pt x="4861" y="17718"/>
                    </a:cubicBezTo>
                    <a:lnTo>
                      <a:pt x="5194" y="15435"/>
                    </a:lnTo>
                    <a:cubicBezTo>
                      <a:pt x="5221" y="15302"/>
                      <a:pt x="5288" y="15181"/>
                      <a:pt x="5408" y="15101"/>
                    </a:cubicBezTo>
                    <a:lnTo>
                      <a:pt x="9080" y="12484"/>
                    </a:lnTo>
                    <a:cubicBezTo>
                      <a:pt x="9160" y="12418"/>
                      <a:pt x="9227" y="12324"/>
                      <a:pt x="9267" y="12217"/>
                    </a:cubicBezTo>
                    <a:lnTo>
                      <a:pt x="9614" y="11162"/>
                    </a:lnTo>
                    <a:cubicBezTo>
                      <a:pt x="9667" y="10989"/>
                      <a:pt x="9801" y="10869"/>
                      <a:pt x="9974" y="10829"/>
                    </a:cubicBezTo>
                    <a:lnTo>
                      <a:pt x="11470" y="10468"/>
                    </a:lnTo>
                    <a:cubicBezTo>
                      <a:pt x="11697" y="10401"/>
                      <a:pt x="11844" y="10214"/>
                      <a:pt x="11857" y="9987"/>
                    </a:cubicBezTo>
                    <a:lnTo>
                      <a:pt x="11964" y="7824"/>
                    </a:lnTo>
                    <a:cubicBezTo>
                      <a:pt x="11977" y="7718"/>
                      <a:pt x="12004" y="7611"/>
                      <a:pt x="12071" y="7531"/>
                    </a:cubicBezTo>
                    <a:lnTo>
                      <a:pt x="13219" y="6049"/>
                    </a:lnTo>
                    <a:cubicBezTo>
                      <a:pt x="13366" y="5862"/>
                      <a:pt x="13366" y="5608"/>
                      <a:pt x="13219" y="5421"/>
                    </a:cubicBezTo>
                    <a:lnTo>
                      <a:pt x="12324" y="4286"/>
                    </a:lnTo>
                    <a:cubicBezTo>
                      <a:pt x="12231" y="4170"/>
                      <a:pt x="12088" y="4094"/>
                      <a:pt x="11938" y="4094"/>
                    </a:cubicBezTo>
                    <a:cubicBezTo>
                      <a:pt x="11915" y="4094"/>
                      <a:pt x="11893" y="4096"/>
                      <a:pt x="11870" y="4099"/>
                    </a:cubicBezTo>
                    <a:lnTo>
                      <a:pt x="9868" y="4366"/>
                    </a:lnTo>
                    <a:cubicBezTo>
                      <a:pt x="9842" y="4370"/>
                      <a:pt x="9816" y="4372"/>
                      <a:pt x="9791" y="4372"/>
                    </a:cubicBezTo>
                    <a:cubicBezTo>
                      <a:pt x="9465" y="4372"/>
                      <a:pt x="9208" y="4061"/>
                      <a:pt x="9307" y="3739"/>
                    </a:cubicBezTo>
                    <a:lnTo>
                      <a:pt x="9400" y="3338"/>
                    </a:lnTo>
                    <a:cubicBezTo>
                      <a:pt x="9440" y="3138"/>
                      <a:pt x="9360" y="2938"/>
                      <a:pt x="9200" y="2817"/>
                    </a:cubicBezTo>
                    <a:lnTo>
                      <a:pt x="5475" y="107"/>
                    </a:lnTo>
                    <a:cubicBezTo>
                      <a:pt x="5368" y="27"/>
                      <a:pt x="5261" y="0"/>
                      <a:pt x="5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13"/>
              <p:cNvSpPr/>
              <p:nvPr/>
            </p:nvSpPr>
            <p:spPr>
              <a:xfrm>
                <a:off x="-1106625" y="1348775"/>
                <a:ext cx="200650" cy="4025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6103" extrusionOk="0">
                    <a:moveTo>
                      <a:pt x="2524" y="1"/>
                    </a:moveTo>
                    <a:cubicBezTo>
                      <a:pt x="2431" y="1"/>
                      <a:pt x="2337" y="14"/>
                      <a:pt x="2257" y="67"/>
                    </a:cubicBezTo>
                    <a:lnTo>
                      <a:pt x="281" y="1216"/>
                    </a:lnTo>
                    <a:cubicBezTo>
                      <a:pt x="94" y="1323"/>
                      <a:pt x="0" y="1536"/>
                      <a:pt x="27" y="1750"/>
                    </a:cubicBezTo>
                    <a:lnTo>
                      <a:pt x="454" y="4167"/>
                    </a:lnTo>
                    <a:lnTo>
                      <a:pt x="454" y="4233"/>
                    </a:lnTo>
                    <a:lnTo>
                      <a:pt x="561" y="7131"/>
                    </a:lnTo>
                    <a:cubicBezTo>
                      <a:pt x="575" y="7318"/>
                      <a:pt x="681" y="7491"/>
                      <a:pt x="855" y="7571"/>
                    </a:cubicBezTo>
                    <a:lnTo>
                      <a:pt x="1616" y="7945"/>
                    </a:lnTo>
                    <a:cubicBezTo>
                      <a:pt x="1690" y="7979"/>
                      <a:pt x="1770" y="7995"/>
                      <a:pt x="1848" y="7995"/>
                    </a:cubicBezTo>
                    <a:cubicBezTo>
                      <a:pt x="1927" y="7995"/>
                      <a:pt x="2003" y="7979"/>
                      <a:pt x="2070" y="7945"/>
                    </a:cubicBezTo>
                    <a:lnTo>
                      <a:pt x="2818" y="7571"/>
                    </a:lnTo>
                    <a:cubicBezTo>
                      <a:pt x="2895" y="7533"/>
                      <a:pt x="2978" y="7513"/>
                      <a:pt x="3060" y="7513"/>
                    </a:cubicBezTo>
                    <a:cubicBezTo>
                      <a:pt x="3148" y="7513"/>
                      <a:pt x="3236" y="7536"/>
                      <a:pt x="3312" y="7585"/>
                    </a:cubicBezTo>
                    <a:lnTo>
                      <a:pt x="4460" y="8279"/>
                    </a:lnTo>
                    <a:cubicBezTo>
                      <a:pt x="4634" y="8386"/>
                      <a:pt x="4727" y="8586"/>
                      <a:pt x="4700" y="8786"/>
                    </a:cubicBezTo>
                    <a:lnTo>
                      <a:pt x="4540" y="9988"/>
                    </a:lnTo>
                    <a:cubicBezTo>
                      <a:pt x="4527" y="10095"/>
                      <a:pt x="4473" y="10202"/>
                      <a:pt x="4407" y="10282"/>
                    </a:cubicBezTo>
                    <a:lnTo>
                      <a:pt x="3445" y="11297"/>
                    </a:lnTo>
                    <a:cubicBezTo>
                      <a:pt x="3352" y="11377"/>
                      <a:pt x="3298" y="11497"/>
                      <a:pt x="3298" y="11630"/>
                    </a:cubicBezTo>
                    <a:lnTo>
                      <a:pt x="3112" y="15235"/>
                    </a:lnTo>
                    <a:cubicBezTo>
                      <a:pt x="3098" y="15382"/>
                      <a:pt x="3152" y="15516"/>
                      <a:pt x="3258" y="15623"/>
                    </a:cubicBezTo>
                    <a:lnTo>
                      <a:pt x="3619" y="15956"/>
                    </a:lnTo>
                    <a:cubicBezTo>
                      <a:pt x="3718" y="16055"/>
                      <a:pt x="3845" y="16103"/>
                      <a:pt x="3972" y="16103"/>
                    </a:cubicBezTo>
                    <a:cubicBezTo>
                      <a:pt x="4119" y="16103"/>
                      <a:pt x="4266" y="16038"/>
                      <a:pt x="4367" y="15916"/>
                    </a:cubicBezTo>
                    <a:lnTo>
                      <a:pt x="6089" y="13807"/>
                    </a:lnTo>
                    <a:cubicBezTo>
                      <a:pt x="6169" y="13713"/>
                      <a:pt x="6209" y="13607"/>
                      <a:pt x="6209" y="13486"/>
                    </a:cubicBezTo>
                    <a:lnTo>
                      <a:pt x="6209" y="12418"/>
                    </a:lnTo>
                    <a:cubicBezTo>
                      <a:pt x="6209" y="12338"/>
                      <a:pt x="6223" y="12271"/>
                      <a:pt x="6249" y="12205"/>
                    </a:cubicBezTo>
                    <a:lnTo>
                      <a:pt x="7998" y="8252"/>
                    </a:lnTo>
                    <a:cubicBezTo>
                      <a:pt x="7998" y="8025"/>
                      <a:pt x="8025" y="7798"/>
                      <a:pt x="8025" y="7558"/>
                    </a:cubicBezTo>
                    <a:cubicBezTo>
                      <a:pt x="8025" y="5342"/>
                      <a:pt x="7544" y="3152"/>
                      <a:pt x="6610" y="1136"/>
                    </a:cubicBezTo>
                    <a:lnTo>
                      <a:pt x="4073" y="41"/>
                    </a:lnTo>
                    <a:cubicBezTo>
                      <a:pt x="4006" y="14"/>
                      <a:pt x="3926" y="1"/>
                      <a:pt x="38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6" name="Google Shape;396;p13"/>
            <p:cNvSpPr/>
            <p:nvPr/>
          </p:nvSpPr>
          <p:spPr>
            <a:xfrm>
              <a:off x="1373475" y="3608575"/>
              <a:ext cx="972373" cy="898635"/>
            </a:xfrm>
            <a:custGeom>
              <a:avLst/>
              <a:gdLst/>
              <a:ahLst/>
              <a:cxnLst/>
              <a:rect l="l" t="t" r="r" b="b"/>
              <a:pathLst>
                <a:path w="21521" h="19889" extrusionOk="0">
                  <a:moveTo>
                    <a:pt x="15150" y="1"/>
                  </a:moveTo>
                  <a:cubicBezTo>
                    <a:pt x="18095" y="4337"/>
                    <a:pt x="17559" y="10145"/>
                    <a:pt x="13839" y="13839"/>
                  </a:cubicBezTo>
                  <a:cubicBezTo>
                    <a:pt x="11737" y="15956"/>
                    <a:pt x="8950" y="17042"/>
                    <a:pt x="6140" y="17042"/>
                  </a:cubicBezTo>
                  <a:cubicBezTo>
                    <a:pt x="4011" y="17042"/>
                    <a:pt x="1869" y="16419"/>
                    <a:pt x="1" y="15150"/>
                  </a:cubicBezTo>
                  <a:lnTo>
                    <a:pt x="1" y="15150"/>
                  </a:lnTo>
                  <a:cubicBezTo>
                    <a:pt x="2140" y="18269"/>
                    <a:pt x="5556" y="19888"/>
                    <a:pt x="9001" y="19888"/>
                  </a:cubicBezTo>
                  <a:cubicBezTo>
                    <a:pt x="11765" y="19888"/>
                    <a:pt x="14546" y="18847"/>
                    <a:pt x="16703" y="16703"/>
                  </a:cubicBezTo>
                  <a:cubicBezTo>
                    <a:pt x="21521" y="11858"/>
                    <a:pt x="20771" y="3855"/>
                    <a:pt x="15150" y="1"/>
                  </a:cubicBezTo>
                  <a:close/>
                </a:path>
              </a:pathLst>
            </a:custGeom>
            <a:solidFill>
              <a:srgbClr val="000000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" name="Google Shape;397;p13"/>
          <p:cNvGrpSpPr/>
          <p:nvPr/>
        </p:nvGrpSpPr>
        <p:grpSpPr>
          <a:xfrm>
            <a:off x="10234265" y="714068"/>
            <a:ext cx="780625" cy="780733"/>
            <a:chOff x="7640448" y="535551"/>
            <a:chExt cx="585469" cy="585550"/>
          </a:xfrm>
        </p:grpSpPr>
        <p:grpSp>
          <p:nvGrpSpPr>
            <p:cNvPr id="398" name="Google Shape;398;p13"/>
            <p:cNvGrpSpPr/>
            <p:nvPr/>
          </p:nvGrpSpPr>
          <p:grpSpPr>
            <a:xfrm>
              <a:off x="7640448" y="535551"/>
              <a:ext cx="585469" cy="585550"/>
              <a:chOff x="6865331" y="1650182"/>
              <a:chExt cx="406576" cy="406576"/>
            </a:xfrm>
          </p:grpSpPr>
          <p:sp>
            <p:nvSpPr>
              <p:cNvPr id="399" name="Google Shape;399;p13"/>
              <p:cNvSpPr/>
              <p:nvPr/>
            </p:nvSpPr>
            <p:spPr>
              <a:xfrm>
                <a:off x="6865331" y="1650182"/>
                <a:ext cx="406576" cy="406576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5813" extrusionOk="0">
                    <a:moveTo>
                      <a:pt x="2906" y="0"/>
                    </a:moveTo>
                    <a:cubicBezTo>
                      <a:pt x="1301" y="0"/>
                      <a:pt x="0" y="1301"/>
                      <a:pt x="0" y="2907"/>
                    </a:cubicBezTo>
                    <a:cubicBezTo>
                      <a:pt x="0" y="4512"/>
                      <a:pt x="1301" y="5813"/>
                      <a:pt x="2906" y="5813"/>
                    </a:cubicBezTo>
                    <a:cubicBezTo>
                      <a:pt x="4512" y="5813"/>
                      <a:pt x="5813" y="4512"/>
                      <a:pt x="5813" y="2907"/>
                    </a:cubicBezTo>
                    <a:cubicBezTo>
                      <a:pt x="5813" y="1301"/>
                      <a:pt x="4512" y="0"/>
                      <a:pt x="2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6999904" y="1773634"/>
                <a:ext cx="45882" cy="4581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5" extrusionOk="0">
                    <a:moveTo>
                      <a:pt x="328" y="0"/>
                    </a:moveTo>
                    <a:cubicBezTo>
                      <a:pt x="145" y="0"/>
                      <a:pt x="1" y="145"/>
                      <a:pt x="1" y="328"/>
                    </a:cubicBezTo>
                    <a:cubicBezTo>
                      <a:pt x="1" y="510"/>
                      <a:pt x="145" y="655"/>
                      <a:pt x="328" y="655"/>
                    </a:cubicBezTo>
                    <a:cubicBezTo>
                      <a:pt x="503" y="655"/>
                      <a:pt x="655" y="510"/>
                      <a:pt x="655" y="328"/>
                    </a:cubicBezTo>
                    <a:cubicBezTo>
                      <a:pt x="655" y="145"/>
                      <a:pt x="503" y="0"/>
                      <a:pt x="3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6948285" y="1883237"/>
                <a:ext cx="3042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5" extrusionOk="0">
                    <a:moveTo>
                      <a:pt x="214" y="1"/>
                    </a:moveTo>
                    <a:cubicBezTo>
                      <a:pt x="100" y="1"/>
                      <a:pt x="1" y="100"/>
                      <a:pt x="1" y="214"/>
                    </a:cubicBezTo>
                    <a:cubicBezTo>
                      <a:pt x="1" y="335"/>
                      <a:pt x="100" y="434"/>
                      <a:pt x="214" y="434"/>
                    </a:cubicBezTo>
                    <a:cubicBezTo>
                      <a:pt x="336" y="434"/>
                      <a:pt x="435" y="335"/>
                      <a:pt x="435" y="214"/>
                    </a:cubicBezTo>
                    <a:cubicBezTo>
                      <a:pt x="435" y="100"/>
                      <a:pt x="336" y="1"/>
                      <a:pt x="2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7084309" y="1805275"/>
                <a:ext cx="118692" cy="118692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97" extrusionOk="0">
                    <a:moveTo>
                      <a:pt x="852" y="0"/>
                    </a:moveTo>
                    <a:cubicBezTo>
                      <a:pt x="381" y="0"/>
                      <a:pt x="0" y="381"/>
                      <a:pt x="0" y="852"/>
                    </a:cubicBezTo>
                    <a:cubicBezTo>
                      <a:pt x="0" y="1316"/>
                      <a:pt x="381" y="1697"/>
                      <a:pt x="852" y="1697"/>
                    </a:cubicBezTo>
                    <a:cubicBezTo>
                      <a:pt x="1324" y="1697"/>
                      <a:pt x="1697" y="1316"/>
                      <a:pt x="1697" y="852"/>
                    </a:cubicBezTo>
                    <a:cubicBezTo>
                      <a:pt x="1697" y="381"/>
                      <a:pt x="1324" y="0"/>
                      <a:pt x="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3" name="Google Shape;403;p13"/>
            <p:cNvSpPr/>
            <p:nvPr/>
          </p:nvSpPr>
          <p:spPr>
            <a:xfrm>
              <a:off x="7781160" y="686503"/>
              <a:ext cx="404164" cy="373515"/>
            </a:xfrm>
            <a:custGeom>
              <a:avLst/>
              <a:gdLst/>
              <a:ahLst/>
              <a:cxnLst/>
              <a:rect l="l" t="t" r="r" b="b"/>
              <a:pathLst>
                <a:path w="21521" h="19889" extrusionOk="0">
                  <a:moveTo>
                    <a:pt x="15150" y="1"/>
                  </a:moveTo>
                  <a:cubicBezTo>
                    <a:pt x="18095" y="4337"/>
                    <a:pt x="17559" y="10145"/>
                    <a:pt x="13839" y="13839"/>
                  </a:cubicBezTo>
                  <a:cubicBezTo>
                    <a:pt x="11737" y="15956"/>
                    <a:pt x="8950" y="17042"/>
                    <a:pt x="6140" y="17042"/>
                  </a:cubicBezTo>
                  <a:cubicBezTo>
                    <a:pt x="4011" y="17042"/>
                    <a:pt x="1869" y="16419"/>
                    <a:pt x="1" y="15150"/>
                  </a:cubicBezTo>
                  <a:lnTo>
                    <a:pt x="1" y="15150"/>
                  </a:lnTo>
                  <a:cubicBezTo>
                    <a:pt x="2140" y="18269"/>
                    <a:pt x="5556" y="19888"/>
                    <a:pt x="9001" y="19888"/>
                  </a:cubicBezTo>
                  <a:cubicBezTo>
                    <a:pt x="11765" y="19888"/>
                    <a:pt x="14546" y="18847"/>
                    <a:pt x="16703" y="16703"/>
                  </a:cubicBezTo>
                  <a:cubicBezTo>
                    <a:pt x="21521" y="11858"/>
                    <a:pt x="20771" y="3855"/>
                    <a:pt x="15150" y="1"/>
                  </a:cubicBezTo>
                  <a:close/>
                </a:path>
              </a:pathLst>
            </a:custGeom>
            <a:solidFill>
              <a:srgbClr val="000000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404" name="Google Shape;404;p13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3"/>
          <p:cNvSpPr txBox="1">
            <a:spLocks noGrp="1"/>
          </p:cNvSpPr>
          <p:nvPr>
            <p:ph type="title"/>
          </p:nvPr>
        </p:nvSpPr>
        <p:spPr>
          <a:xfrm>
            <a:off x="4976033" y="3988200"/>
            <a:ext cx="61520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6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subTitle" idx="1"/>
          </p:nvPr>
        </p:nvSpPr>
        <p:spPr>
          <a:xfrm>
            <a:off x="4976033" y="2371800"/>
            <a:ext cx="6152000" cy="1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829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14"/>
          <p:cNvGrpSpPr/>
          <p:nvPr/>
        </p:nvGrpSpPr>
        <p:grpSpPr>
          <a:xfrm>
            <a:off x="8775271" y="3428945"/>
            <a:ext cx="5423836" cy="5051063"/>
            <a:chOff x="-1702125" y="1153750"/>
            <a:chExt cx="824525" cy="767950"/>
          </a:xfrm>
        </p:grpSpPr>
        <p:sp>
          <p:nvSpPr>
            <p:cNvPr id="409" name="Google Shape;409;p14"/>
            <p:cNvSpPr/>
            <p:nvPr/>
          </p:nvSpPr>
          <p:spPr>
            <a:xfrm>
              <a:off x="-1702125" y="1153750"/>
              <a:ext cx="824525" cy="767950"/>
            </a:xfrm>
            <a:custGeom>
              <a:avLst/>
              <a:gdLst/>
              <a:ahLst/>
              <a:cxnLst/>
              <a:rect l="l" t="t" r="r" b="b"/>
              <a:pathLst>
                <a:path w="32981" h="30718" extrusionOk="0">
                  <a:moveTo>
                    <a:pt x="16468" y="1"/>
                  </a:moveTo>
                  <a:cubicBezTo>
                    <a:pt x="9047" y="1"/>
                    <a:pt x="2516" y="5396"/>
                    <a:pt x="1322" y="12969"/>
                  </a:cubicBezTo>
                  <a:cubicBezTo>
                    <a:pt x="0" y="21341"/>
                    <a:pt x="5715" y="29205"/>
                    <a:pt x="14100" y="30527"/>
                  </a:cubicBezTo>
                  <a:cubicBezTo>
                    <a:pt x="14911" y="30655"/>
                    <a:pt x="15717" y="30717"/>
                    <a:pt x="16512" y="30717"/>
                  </a:cubicBezTo>
                  <a:cubicBezTo>
                    <a:pt x="23934" y="30717"/>
                    <a:pt x="30464" y="25322"/>
                    <a:pt x="31658" y="17749"/>
                  </a:cubicBezTo>
                  <a:cubicBezTo>
                    <a:pt x="32980" y="9377"/>
                    <a:pt x="27265" y="1513"/>
                    <a:pt x="18880" y="191"/>
                  </a:cubicBezTo>
                  <a:cubicBezTo>
                    <a:pt x="18069" y="63"/>
                    <a:pt x="17264" y="1"/>
                    <a:pt x="1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-1106625" y="1213600"/>
              <a:ext cx="125200" cy="131175"/>
            </a:xfrm>
            <a:custGeom>
              <a:avLst/>
              <a:gdLst/>
              <a:ahLst/>
              <a:cxnLst/>
              <a:rect l="l" t="t" r="r" b="b"/>
              <a:pathLst>
                <a:path w="5008" h="5247" extrusionOk="0">
                  <a:moveTo>
                    <a:pt x="868" y="0"/>
                  </a:moveTo>
                  <a:lnTo>
                    <a:pt x="54" y="2270"/>
                  </a:lnTo>
                  <a:cubicBezTo>
                    <a:pt x="0" y="2417"/>
                    <a:pt x="27" y="2590"/>
                    <a:pt x="121" y="2724"/>
                  </a:cubicBezTo>
                  <a:lnTo>
                    <a:pt x="334" y="3031"/>
                  </a:lnTo>
                  <a:cubicBezTo>
                    <a:pt x="414" y="3151"/>
                    <a:pt x="441" y="3298"/>
                    <a:pt x="414" y="3432"/>
                  </a:cubicBezTo>
                  <a:lnTo>
                    <a:pt x="147" y="4620"/>
                  </a:lnTo>
                  <a:cubicBezTo>
                    <a:pt x="76" y="4955"/>
                    <a:pt x="325" y="5246"/>
                    <a:pt x="646" y="5246"/>
                  </a:cubicBezTo>
                  <a:cubicBezTo>
                    <a:pt x="684" y="5246"/>
                    <a:pt x="722" y="5242"/>
                    <a:pt x="762" y="5234"/>
                  </a:cubicBezTo>
                  <a:lnTo>
                    <a:pt x="1763" y="5007"/>
                  </a:lnTo>
                  <a:cubicBezTo>
                    <a:pt x="2003" y="4954"/>
                    <a:pt x="2177" y="4753"/>
                    <a:pt x="2164" y="4513"/>
                  </a:cubicBezTo>
                  <a:cubicBezTo>
                    <a:pt x="2164" y="4223"/>
                    <a:pt x="2394" y="3998"/>
                    <a:pt x="2665" y="3998"/>
                  </a:cubicBezTo>
                  <a:cubicBezTo>
                    <a:pt x="2693" y="3998"/>
                    <a:pt x="2722" y="4001"/>
                    <a:pt x="2751" y="4006"/>
                  </a:cubicBezTo>
                  <a:lnTo>
                    <a:pt x="4260" y="4246"/>
                  </a:lnTo>
                  <a:cubicBezTo>
                    <a:pt x="4290" y="4251"/>
                    <a:pt x="4319" y="4254"/>
                    <a:pt x="4348" y="4254"/>
                  </a:cubicBezTo>
                  <a:cubicBezTo>
                    <a:pt x="4461" y="4254"/>
                    <a:pt x="4565" y="4214"/>
                    <a:pt x="4660" y="4139"/>
                  </a:cubicBezTo>
                  <a:lnTo>
                    <a:pt x="5008" y="3859"/>
                  </a:lnTo>
                  <a:cubicBezTo>
                    <a:pt x="3873" y="2323"/>
                    <a:pt x="2471" y="1015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-1605325" y="1160175"/>
              <a:ext cx="345850" cy="327500"/>
            </a:xfrm>
            <a:custGeom>
              <a:avLst/>
              <a:gdLst/>
              <a:ahLst/>
              <a:cxnLst/>
              <a:rect l="l" t="t" r="r" b="b"/>
              <a:pathLst>
                <a:path w="13834" h="13100" extrusionOk="0">
                  <a:moveTo>
                    <a:pt x="9988" y="1"/>
                  </a:moveTo>
                  <a:cubicBezTo>
                    <a:pt x="5942" y="695"/>
                    <a:pt x="2337" y="2992"/>
                    <a:pt x="0" y="6370"/>
                  </a:cubicBezTo>
                  <a:lnTo>
                    <a:pt x="0" y="9240"/>
                  </a:lnTo>
                  <a:cubicBezTo>
                    <a:pt x="0" y="9467"/>
                    <a:pt x="174" y="9681"/>
                    <a:pt x="401" y="9721"/>
                  </a:cubicBezTo>
                  <a:lnTo>
                    <a:pt x="2310" y="10122"/>
                  </a:lnTo>
                  <a:cubicBezTo>
                    <a:pt x="2457" y="10148"/>
                    <a:pt x="2577" y="10242"/>
                    <a:pt x="2644" y="10375"/>
                  </a:cubicBezTo>
                  <a:lnTo>
                    <a:pt x="3138" y="11270"/>
                  </a:lnTo>
                  <a:cubicBezTo>
                    <a:pt x="3165" y="11323"/>
                    <a:pt x="3191" y="11377"/>
                    <a:pt x="3205" y="11443"/>
                  </a:cubicBezTo>
                  <a:lnTo>
                    <a:pt x="3378" y="12659"/>
                  </a:lnTo>
                  <a:cubicBezTo>
                    <a:pt x="3418" y="12912"/>
                    <a:pt x="3632" y="13099"/>
                    <a:pt x="3886" y="13099"/>
                  </a:cubicBezTo>
                  <a:lnTo>
                    <a:pt x="3939" y="13099"/>
                  </a:lnTo>
                  <a:cubicBezTo>
                    <a:pt x="4220" y="13099"/>
                    <a:pt x="4447" y="12872"/>
                    <a:pt x="4447" y="12592"/>
                  </a:cubicBezTo>
                  <a:lnTo>
                    <a:pt x="4447" y="11283"/>
                  </a:lnTo>
                  <a:cubicBezTo>
                    <a:pt x="4447" y="11216"/>
                    <a:pt x="4460" y="11136"/>
                    <a:pt x="4500" y="11070"/>
                  </a:cubicBezTo>
                  <a:lnTo>
                    <a:pt x="4861" y="10322"/>
                  </a:lnTo>
                  <a:cubicBezTo>
                    <a:pt x="4927" y="10162"/>
                    <a:pt x="4927" y="9988"/>
                    <a:pt x="4834" y="9841"/>
                  </a:cubicBezTo>
                  <a:lnTo>
                    <a:pt x="4380" y="9040"/>
                  </a:lnTo>
                  <a:cubicBezTo>
                    <a:pt x="4292" y="8877"/>
                    <a:pt x="4123" y="8785"/>
                    <a:pt x="3948" y="8785"/>
                  </a:cubicBezTo>
                  <a:cubicBezTo>
                    <a:pt x="3936" y="8785"/>
                    <a:pt x="3924" y="8786"/>
                    <a:pt x="3913" y="8786"/>
                  </a:cubicBezTo>
                  <a:lnTo>
                    <a:pt x="2764" y="8853"/>
                  </a:lnTo>
                  <a:cubicBezTo>
                    <a:pt x="2757" y="8853"/>
                    <a:pt x="2750" y="8854"/>
                    <a:pt x="2742" y="8854"/>
                  </a:cubicBezTo>
                  <a:cubicBezTo>
                    <a:pt x="2407" y="8854"/>
                    <a:pt x="2165" y="8552"/>
                    <a:pt x="2230" y="8226"/>
                  </a:cubicBezTo>
                  <a:lnTo>
                    <a:pt x="2404" y="7505"/>
                  </a:lnTo>
                  <a:cubicBezTo>
                    <a:pt x="2444" y="7304"/>
                    <a:pt x="2591" y="7157"/>
                    <a:pt x="2791" y="7117"/>
                  </a:cubicBezTo>
                  <a:lnTo>
                    <a:pt x="4380" y="6784"/>
                  </a:lnTo>
                  <a:cubicBezTo>
                    <a:pt x="4415" y="6776"/>
                    <a:pt x="4451" y="6772"/>
                    <a:pt x="4486" y="6772"/>
                  </a:cubicBezTo>
                  <a:cubicBezTo>
                    <a:pt x="4688" y="6772"/>
                    <a:pt x="4874" y="6897"/>
                    <a:pt x="4954" y="7091"/>
                  </a:cubicBezTo>
                  <a:lnTo>
                    <a:pt x="5248" y="7785"/>
                  </a:lnTo>
                  <a:cubicBezTo>
                    <a:pt x="5329" y="7971"/>
                    <a:pt x="5512" y="8086"/>
                    <a:pt x="5708" y="8086"/>
                  </a:cubicBezTo>
                  <a:cubicBezTo>
                    <a:pt x="5737" y="8086"/>
                    <a:pt x="5766" y="8084"/>
                    <a:pt x="5795" y="8079"/>
                  </a:cubicBezTo>
                  <a:lnTo>
                    <a:pt x="6636" y="7945"/>
                  </a:lnTo>
                  <a:cubicBezTo>
                    <a:pt x="6890" y="7919"/>
                    <a:pt x="7064" y="7705"/>
                    <a:pt x="7064" y="7451"/>
                  </a:cubicBezTo>
                  <a:lnTo>
                    <a:pt x="7064" y="6303"/>
                  </a:lnTo>
                  <a:cubicBezTo>
                    <a:pt x="7064" y="6116"/>
                    <a:pt x="7170" y="5942"/>
                    <a:pt x="7331" y="5862"/>
                  </a:cubicBezTo>
                  <a:lnTo>
                    <a:pt x="10228" y="4300"/>
                  </a:lnTo>
                  <a:cubicBezTo>
                    <a:pt x="10301" y="4254"/>
                    <a:pt x="10380" y="4234"/>
                    <a:pt x="10462" y="4234"/>
                  </a:cubicBezTo>
                  <a:cubicBezTo>
                    <a:pt x="10499" y="4234"/>
                    <a:pt x="10537" y="4238"/>
                    <a:pt x="10575" y="4247"/>
                  </a:cubicBezTo>
                  <a:lnTo>
                    <a:pt x="12044" y="4580"/>
                  </a:lnTo>
                  <a:cubicBezTo>
                    <a:pt x="12080" y="4588"/>
                    <a:pt x="12116" y="4592"/>
                    <a:pt x="12153" y="4592"/>
                  </a:cubicBezTo>
                  <a:cubicBezTo>
                    <a:pt x="12305" y="4592"/>
                    <a:pt x="12454" y="4526"/>
                    <a:pt x="12551" y="4407"/>
                  </a:cubicBezTo>
                  <a:lnTo>
                    <a:pt x="13620" y="3058"/>
                  </a:lnTo>
                  <a:cubicBezTo>
                    <a:pt x="13833" y="2778"/>
                    <a:pt x="13726" y="2377"/>
                    <a:pt x="13406" y="2257"/>
                  </a:cubicBezTo>
                  <a:lnTo>
                    <a:pt x="11176" y="1429"/>
                  </a:lnTo>
                  <a:cubicBezTo>
                    <a:pt x="11083" y="1389"/>
                    <a:pt x="11003" y="1336"/>
                    <a:pt x="10949" y="1256"/>
                  </a:cubicBezTo>
                  <a:lnTo>
                    <a:pt x="99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-1474475" y="1421225"/>
              <a:ext cx="334150" cy="454000"/>
            </a:xfrm>
            <a:custGeom>
              <a:avLst/>
              <a:gdLst/>
              <a:ahLst/>
              <a:cxnLst/>
              <a:rect l="l" t="t" r="r" b="b"/>
              <a:pathLst>
                <a:path w="13366" h="18160" extrusionOk="0">
                  <a:moveTo>
                    <a:pt x="5141" y="0"/>
                  </a:moveTo>
                  <a:lnTo>
                    <a:pt x="2310" y="240"/>
                  </a:lnTo>
                  <a:cubicBezTo>
                    <a:pt x="2163" y="240"/>
                    <a:pt x="2030" y="321"/>
                    <a:pt x="1950" y="441"/>
                  </a:cubicBezTo>
                  <a:lnTo>
                    <a:pt x="534" y="2350"/>
                  </a:lnTo>
                  <a:cubicBezTo>
                    <a:pt x="494" y="2403"/>
                    <a:pt x="454" y="2484"/>
                    <a:pt x="441" y="2564"/>
                  </a:cubicBezTo>
                  <a:lnTo>
                    <a:pt x="27" y="5020"/>
                  </a:lnTo>
                  <a:cubicBezTo>
                    <a:pt x="0" y="5207"/>
                    <a:pt x="80" y="5408"/>
                    <a:pt x="241" y="5515"/>
                  </a:cubicBezTo>
                  <a:lnTo>
                    <a:pt x="1082" y="6102"/>
                  </a:lnTo>
                  <a:cubicBezTo>
                    <a:pt x="1215" y="6195"/>
                    <a:pt x="1296" y="6356"/>
                    <a:pt x="1296" y="6516"/>
                  </a:cubicBezTo>
                  <a:lnTo>
                    <a:pt x="1296" y="7584"/>
                  </a:lnTo>
                  <a:cubicBezTo>
                    <a:pt x="1296" y="7862"/>
                    <a:pt x="1523" y="8080"/>
                    <a:pt x="1796" y="8080"/>
                  </a:cubicBezTo>
                  <a:cubicBezTo>
                    <a:pt x="1812" y="8080"/>
                    <a:pt x="1827" y="8080"/>
                    <a:pt x="1843" y="8078"/>
                  </a:cubicBezTo>
                  <a:lnTo>
                    <a:pt x="2471" y="8025"/>
                  </a:lnTo>
                  <a:cubicBezTo>
                    <a:pt x="2482" y="8024"/>
                    <a:pt x="2494" y="8023"/>
                    <a:pt x="2506" y="8023"/>
                  </a:cubicBezTo>
                  <a:cubicBezTo>
                    <a:pt x="2681" y="8023"/>
                    <a:pt x="2851" y="8115"/>
                    <a:pt x="2951" y="8265"/>
                  </a:cubicBezTo>
                  <a:lnTo>
                    <a:pt x="3539" y="9226"/>
                  </a:lnTo>
                  <a:cubicBezTo>
                    <a:pt x="3592" y="9307"/>
                    <a:pt x="3619" y="9413"/>
                    <a:pt x="3605" y="9507"/>
                  </a:cubicBezTo>
                  <a:lnTo>
                    <a:pt x="3579" y="10829"/>
                  </a:lnTo>
                  <a:cubicBezTo>
                    <a:pt x="3579" y="10949"/>
                    <a:pt x="3525" y="11069"/>
                    <a:pt x="3432" y="11162"/>
                  </a:cubicBezTo>
                  <a:lnTo>
                    <a:pt x="2577" y="12044"/>
                  </a:lnTo>
                  <a:cubicBezTo>
                    <a:pt x="2484" y="12137"/>
                    <a:pt x="2430" y="12271"/>
                    <a:pt x="2430" y="12404"/>
                  </a:cubicBezTo>
                  <a:lnTo>
                    <a:pt x="2471" y="14888"/>
                  </a:lnTo>
                  <a:cubicBezTo>
                    <a:pt x="2471" y="14995"/>
                    <a:pt x="2511" y="15088"/>
                    <a:pt x="2564" y="15168"/>
                  </a:cubicBezTo>
                  <a:lnTo>
                    <a:pt x="3031" y="15836"/>
                  </a:lnTo>
                  <a:cubicBezTo>
                    <a:pt x="3071" y="15889"/>
                    <a:pt x="3098" y="15956"/>
                    <a:pt x="3111" y="16023"/>
                  </a:cubicBezTo>
                  <a:lnTo>
                    <a:pt x="3485" y="17758"/>
                  </a:lnTo>
                  <a:cubicBezTo>
                    <a:pt x="3539" y="17985"/>
                    <a:pt x="3739" y="18159"/>
                    <a:pt x="3979" y="18159"/>
                  </a:cubicBezTo>
                  <a:lnTo>
                    <a:pt x="4367" y="18159"/>
                  </a:lnTo>
                  <a:cubicBezTo>
                    <a:pt x="4607" y="18159"/>
                    <a:pt x="4821" y="17972"/>
                    <a:pt x="4861" y="17718"/>
                  </a:cubicBezTo>
                  <a:lnTo>
                    <a:pt x="5194" y="15435"/>
                  </a:lnTo>
                  <a:cubicBezTo>
                    <a:pt x="5221" y="15302"/>
                    <a:pt x="5288" y="15181"/>
                    <a:pt x="5408" y="15101"/>
                  </a:cubicBezTo>
                  <a:lnTo>
                    <a:pt x="9080" y="12484"/>
                  </a:lnTo>
                  <a:cubicBezTo>
                    <a:pt x="9160" y="12418"/>
                    <a:pt x="9227" y="12324"/>
                    <a:pt x="9267" y="12217"/>
                  </a:cubicBezTo>
                  <a:lnTo>
                    <a:pt x="9614" y="11162"/>
                  </a:lnTo>
                  <a:cubicBezTo>
                    <a:pt x="9667" y="10989"/>
                    <a:pt x="9801" y="10869"/>
                    <a:pt x="9974" y="10829"/>
                  </a:cubicBezTo>
                  <a:lnTo>
                    <a:pt x="11470" y="10468"/>
                  </a:lnTo>
                  <a:cubicBezTo>
                    <a:pt x="11697" y="10401"/>
                    <a:pt x="11844" y="10214"/>
                    <a:pt x="11857" y="9987"/>
                  </a:cubicBezTo>
                  <a:lnTo>
                    <a:pt x="11964" y="7824"/>
                  </a:lnTo>
                  <a:cubicBezTo>
                    <a:pt x="11977" y="7718"/>
                    <a:pt x="12004" y="7611"/>
                    <a:pt x="12071" y="7531"/>
                  </a:cubicBezTo>
                  <a:lnTo>
                    <a:pt x="13219" y="6049"/>
                  </a:lnTo>
                  <a:cubicBezTo>
                    <a:pt x="13366" y="5862"/>
                    <a:pt x="13366" y="5608"/>
                    <a:pt x="13219" y="5421"/>
                  </a:cubicBezTo>
                  <a:lnTo>
                    <a:pt x="12324" y="4286"/>
                  </a:lnTo>
                  <a:cubicBezTo>
                    <a:pt x="12231" y="4170"/>
                    <a:pt x="12088" y="4094"/>
                    <a:pt x="11938" y="4094"/>
                  </a:cubicBezTo>
                  <a:cubicBezTo>
                    <a:pt x="11915" y="4094"/>
                    <a:pt x="11893" y="4096"/>
                    <a:pt x="11870" y="4099"/>
                  </a:cubicBezTo>
                  <a:lnTo>
                    <a:pt x="9868" y="4366"/>
                  </a:lnTo>
                  <a:cubicBezTo>
                    <a:pt x="9842" y="4370"/>
                    <a:pt x="9816" y="4372"/>
                    <a:pt x="9791" y="4372"/>
                  </a:cubicBezTo>
                  <a:cubicBezTo>
                    <a:pt x="9465" y="4372"/>
                    <a:pt x="9208" y="4061"/>
                    <a:pt x="9307" y="3739"/>
                  </a:cubicBezTo>
                  <a:lnTo>
                    <a:pt x="9400" y="3338"/>
                  </a:lnTo>
                  <a:cubicBezTo>
                    <a:pt x="9440" y="3138"/>
                    <a:pt x="9360" y="2938"/>
                    <a:pt x="9200" y="2817"/>
                  </a:cubicBezTo>
                  <a:lnTo>
                    <a:pt x="5475" y="107"/>
                  </a:lnTo>
                  <a:cubicBezTo>
                    <a:pt x="5368" y="27"/>
                    <a:pt x="5261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-1106625" y="1348775"/>
              <a:ext cx="200650" cy="402575"/>
            </a:xfrm>
            <a:custGeom>
              <a:avLst/>
              <a:gdLst/>
              <a:ahLst/>
              <a:cxnLst/>
              <a:rect l="l" t="t" r="r" b="b"/>
              <a:pathLst>
                <a:path w="8026" h="16103" extrusionOk="0">
                  <a:moveTo>
                    <a:pt x="2524" y="1"/>
                  </a:moveTo>
                  <a:cubicBezTo>
                    <a:pt x="2431" y="1"/>
                    <a:pt x="2337" y="14"/>
                    <a:pt x="2257" y="67"/>
                  </a:cubicBezTo>
                  <a:lnTo>
                    <a:pt x="281" y="1216"/>
                  </a:lnTo>
                  <a:cubicBezTo>
                    <a:pt x="94" y="1323"/>
                    <a:pt x="0" y="1536"/>
                    <a:pt x="27" y="1750"/>
                  </a:cubicBezTo>
                  <a:lnTo>
                    <a:pt x="454" y="4167"/>
                  </a:lnTo>
                  <a:lnTo>
                    <a:pt x="454" y="4233"/>
                  </a:lnTo>
                  <a:lnTo>
                    <a:pt x="561" y="7131"/>
                  </a:lnTo>
                  <a:cubicBezTo>
                    <a:pt x="575" y="7318"/>
                    <a:pt x="681" y="7491"/>
                    <a:pt x="855" y="7571"/>
                  </a:cubicBezTo>
                  <a:lnTo>
                    <a:pt x="1616" y="7945"/>
                  </a:lnTo>
                  <a:cubicBezTo>
                    <a:pt x="1690" y="7979"/>
                    <a:pt x="1770" y="7995"/>
                    <a:pt x="1848" y="7995"/>
                  </a:cubicBezTo>
                  <a:cubicBezTo>
                    <a:pt x="1927" y="7995"/>
                    <a:pt x="2003" y="7979"/>
                    <a:pt x="2070" y="7945"/>
                  </a:cubicBezTo>
                  <a:lnTo>
                    <a:pt x="2818" y="7571"/>
                  </a:lnTo>
                  <a:cubicBezTo>
                    <a:pt x="2895" y="7533"/>
                    <a:pt x="2978" y="7513"/>
                    <a:pt x="3060" y="7513"/>
                  </a:cubicBezTo>
                  <a:cubicBezTo>
                    <a:pt x="3148" y="7513"/>
                    <a:pt x="3236" y="7536"/>
                    <a:pt x="3312" y="7585"/>
                  </a:cubicBezTo>
                  <a:lnTo>
                    <a:pt x="4460" y="8279"/>
                  </a:lnTo>
                  <a:cubicBezTo>
                    <a:pt x="4634" y="8386"/>
                    <a:pt x="4727" y="8586"/>
                    <a:pt x="4700" y="8786"/>
                  </a:cubicBezTo>
                  <a:lnTo>
                    <a:pt x="4540" y="9988"/>
                  </a:lnTo>
                  <a:cubicBezTo>
                    <a:pt x="4527" y="10095"/>
                    <a:pt x="4473" y="10202"/>
                    <a:pt x="4407" y="10282"/>
                  </a:cubicBezTo>
                  <a:lnTo>
                    <a:pt x="3445" y="11297"/>
                  </a:lnTo>
                  <a:cubicBezTo>
                    <a:pt x="3352" y="11377"/>
                    <a:pt x="3298" y="11497"/>
                    <a:pt x="3298" y="11630"/>
                  </a:cubicBezTo>
                  <a:lnTo>
                    <a:pt x="3112" y="15235"/>
                  </a:lnTo>
                  <a:cubicBezTo>
                    <a:pt x="3098" y="15382"/>
                    <a:pt x="3152" y="15516"/>
                    <a:pt x="3258" y="15623"/>
                  </a:cubicBezTo>
                  <a:lnTo>
                    <a:pt x="3619" y="15956"/>
                  </a:lnTo>
                  <a:cubicBezTo>
                    <a:pt x="3718" y="16055"/>
                    <a:pt x="3845" y="16103"/>
                    <a:pt x="3972" y="16103"/>
                  </a:cubicBezTo>
                  <a:cubicBezTo>
                    <a:pt x="4119" y="16103"/>
                    <a:pt x="4266" y="16038"/>
                    <a:pt x="4367" y="15916"/>
                  </a:cubicBezTo>
                  <a:lnTo>
                    <a:pt x="6089" y="13807"/>
                  </a:lnTo>
                  <a:cubicBezTo>
                    <a:pt x="6169" y="13713"/>
                    <a:pt x="6209" y="13607"/>
                    <a:pt x="6209" y="13486"/>
                  </a:cubicBezTo>
                  <a:lnTo>
                    <a:pt x="6209" y="12418"/>
                  </a:lnTo>
                  <a:cubicBezTo>
                    <a:pt x="6209" y="12338"/>
                    <a:pt x="6223" y="12271"/>
                    <a:pt x="6249" y="12205"/>
                  </a:cubicBezTo>
                  <a:lnTo>
                    <a:pt x="7998" y="8252"/>
                  </a:lnTo>
                  <a:cubicBezTo>
                    <a:pt x="7998" y="8025"/>
                    <a:pt x="8025" y="7798"/>
                    <a:pt x="8025" y="7558"/>
                  </a:cubicBezTo>
                  <a:cubicBezTo>
                    <a:pt x="8025" y="5342"/>
                    <a:pt x="7544" y="3152"/>
                    <a:pt x="6610" y="1136"/>
                  </a:cubicBezTo>
                  <a:lnTo>
                    <a:pt x="4073" y="41"/>
                  </a:lnTo>
                  <a:cubicBezTo>
                    <a:pt x="4006" y="14"/>
                    <a:pt x="3926" y="1"/>
                    <a:pt x="3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4" name="Google Shape;414;p14"/>
          <p:cNvGrpSpPr/>
          <p:nvPr/>
        </p:nvGrpSpPr>
        <p:grpSpPr>
          <a:xfrm rot="1780651">
            <a:off x="1572446" y="4946459"/>
            <a:ext cx="1271740" cy="1269472"/>
            <a:chOff x="8160091" y="424815"/>
            <a:chExt cx="793157" cy="791686"/>
          </a:xfrm>
        </p:grpSpPr>
        <p:sp>
          <p:nvSpPr>
            <p:cNvPr id="415" name="Google Shape;415;p14"/>
            <p:cNvSpPr/>
            <p:nvPr/>
          </p:nvSpPr>
          <p:spPr>
            <a:xfrm rot="-1733731">
              <a:off x="8334176" y="418297"/>
              <a:ext cx="10694" cy="146201"/>
            </a:xfrm>
            <a:custGeom>
              <a:avLst/>
              <a:gdLst/>
              <a:ahLst/>
              <a:cxnLst/>
              <a:rect l="l" t="t" r="r" b="b"/>
              <a:pathLst>
                <a:path w="335" h="4580" extrusionOk="0">
                  <a:moveTo>
                    <a:pt x="168" y="0"/>
                  </a:moveTo>
                  <a:cubicBezTo>
                    <a:pt x="84" y="0"/>
                    <a:pt x="1" y="53"/>
                    <a:pt x="1" y="160"/>
                  </a:cubicBezTo>
                  <a:lnTo>
                    <a:pt x="1" y="4406"/>
                  </a:lnTo>
                  <a:cubicBezTo>
                    <a:pt x="1" y="4500"/>
                    <a:pt x="81" y="4580"/>
                    <a:pt x="175" y="4580"/>
                  </a:cubicBezTo>
                  <a:cubicBezTo>
                    <a:pt x="268" y="4580"/>
                    <a:pt x="335" y="4500"/>
                    <a:pt x="335" y="4406"/>
                  </a:cubicBezTo>
                  <a:lnTo>
                    <a:pt x="335" y="160"/>
                  </a:lnTo>
                  <a:cubicBezTo>
                    <a:pt x="335" y="53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4"/>
            <p:cNvSpPr/>
            <p:nvPr/>
          </p:nvSpPr>
          <p:spPr>
            <a:xfrm rot="-1733731">
              <a:off x="8795643" y="691908"/>
              <a:ext cx="46925" cy="199925"/>
            </a:xfrm>
            <a:custGeom>
              <a:avLst/>
              <a:gdLst/>
              <a:ahLst/>
              <a:cxnLst/>
              <a:rect l="l" t="t" r="r" b="b"/>
              <a:pathLst>
                <a:path w="1470" h="6263" extrusionOk="0">
                  <a:moveTo>
                    <a:pt x="388" y="1"/>
                  </a:moveTo>
                  <a:lnTo>
                    <a:pt x="1" y="68"/>
                  </a:lnTo>
                  <a:lnTo>
                    <a:pt x="1069" y="6263"/>
                  </a:lnTo>
                  <a:lnTo>
                    <a:pt x="1470" y="6196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4"/>
            <p:cNvSpPr/>
            <p:nvPr/>
          </p:nvSpPr>
          <p:spPr>
            <a:xfrm rot="-1733731">
              <a:off x="8830450" y="865502"/>
              <a:ext cx="61832" cy="59694"/>
            </a:xfrm>
            <a:custGeom>
              <a:avLst/>
              <a:gdLst/>
              <a:ahLst/>
              <a:cxnLst/>
              <a:rect l="l" t="t" r="r" b="b"/>
              <a:pathLst>
                <a:path w="1937" h="1870" extrusionOk="0">
                  <a:moveTo>
                    <a:pt x="1859" y="0"/>
                  </a:moveTo>
                  <a:cubicBezTo>
                    <a:pt x="842" y="0"/>
                    <a:pt x="0" y="836"/>
                    <a:pt x="14" y="1870"/>
                  </a:cubicBezTo>
                  <a:lnTo>
                    <a:pt x="1936" y="1870"/>
                  </a:lnTo>
                  <a:lnTo>
                    <a:pt x="1936" y="0"/>
                  </a:lnTo>
                  <a:lnTo>
                    <a:pt x="1883" y="0"/>
                  </a:lnTo>
                  <a:cubicBezTo>
                    <a:pt x="1875" y="0"/>
                    <a:pt x="1867" y="0"/>
                    <a:pt x="1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4"/>
            <p:cNvSpPr/>
            <p:nvPr/>
          </p:nvSpPr>
          <p:spPr>
            <a:xfrm rot="-1733832">
              <a:off x="8882244" y="837335"/>
              <a:ext cx="60335" cy="59704"/>
            </a:xfrm>
            <a:custGeom>
              <a:avLst/>
              <a:gdLst/>
              <a:ahLst/>
              <a:cxnLst/>
              <a:rect l="l" t="t" r="r" b="b"/>
              <a:pathLst>
                <a:path w="1830" h="1870" extrusionOk="0">
                  <a:moveTo>
                    <a:pt x="0" y="0"/>
                  </a:moveTo>
                  <a:lnTo>
                    <a:pt x="0" y="1870"/>
                  </a:lnTo>
                  <a:lnTo>
                    <a:pt x="1830" y="1870"/>
                  </a:lnTo>
                  <a:cubicBezTo>
                    <a:pt x="1830" y="1162"/>
                    <a:pt x="1429" y="521"/>
                    <a:pt x="788" y="201"/>
                  </a:cubicBezTo>
                  <a:cubicBezTo>
                    <a:pt x="548" y="81"/>
                    <a:pt x="281" y="1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4"/>
            <p:cNvSpPr/>
            <p:nvPr/>
          </p:nvSpPr>
          <p:spPr>
            <a:xfrm rot="-1733731">
              <a:off x="8314726" y="956280"/>
              <a:ext cx="49032" cy="199925"/>
            </a:xfrm>
            <a:custGeom>
              <a:avLst/>
              <a:gdLst/>
              <a:ahLst/>
              <a:cxnLst/>
              <a:rect l="l" t="t" r="r" b="b"/>
              <a:pathLst>
                <a:path w="1536" h="6263" extrusionOk="0">
                  <a:moveTo>
                    <a:pt x="1149" y="0"/>
                  </a:moveTo>
                  <a:lnTo>
                    <a:pt x="0" y="6196"/>
                  </a:lnTo>
                  <a:lnTo>
                    <a:pt x="401" y="6263"/>
                  </a:lnTo>
                  <a:lnTo>
                    <a:pt x="1536" y="67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4"/>
            <p:cNvSpPr/>
            <p:nvPr/>
          </p:nvSpPr>
          <p:spPr>
            <a:xfrm rot="-1733731">
              <a:off x="8323007" y="1145684"/>
              <a:ext cx="61417" cy="59694"/>
            </a:xfrm>
            <a:custGeom>
              <a:avLst/>
              <a:gdLst/>
              <a:ahLst/>
              <a:cxnLst/>
              <a:rect l="l" t="t" r="r" b="b"/>
              <a:pathLst>
                <a:path w="1924" h="1870" extrusionOk="0">
                  <a:moveTo>
                    <a:pt x="1846" y="0"/>
                  </a:moveTo>
                  <a:cubicBezTo>
                    <a:pt x="828" y="0"/>
                    <a:pt x="0" y="836"/>
                    <a:pt x="0" y="1870"/>
                  </a:cubicBezTo>
                  <a:lnTo>
                    <a:pt x="1923" y="1870"/>
                  </a:lnTo>
                  <a:lnTo>
                    <a:pt x="1923" y="0"/>
                  </a:lnTo>
                  <a:lnTo>
                    <a:pt x="1870" y="0"/>
                  </a:lnTo>
                  <a:cubicBezTo>
                    <a:pt x="1862" y="0"/>
                    <a:pt x="1854" y="0"/>
                    <a:pt x="18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4"/>
            <p:cNvSpPr/>
            <p:nvPr/>
          </p:nvSpPr>
          <p:spPr>
            <a:xfrm rot="-1733980">
              <a:off x="8373664" y="1117830"/>
              <a:ext cx="61126" cy="59691"/>
            </a:xfrm>
            <a:custGeom>
              <a:avLst/>
              <a:gdLst/>
              <a:ahLst/>
              <a:cxnLst/>
              <a:rect l="l" t="t" r="r" b="b"/>
              <a:pathLst>
                <a:path w="1830" h="1870" extrusionOk="0">
                  <a:moveTo>
                    <a:pt x="0" y="0"/>
                  </a:moveTo>
                  <a:lnTo>
                    <a:pt x="0" y="1870"/>
                  </a:lnTo>
                  <a:lnTo>
                    <a:pt x="1829" y="1870"/>
                  </a:lnTo>
                  <a:cubicBezTo>
                    <a:pt x="1829" y="1162"/>
                    <a:pt x="1429" y="521"/>
                    <a:pt x="788" y="201"/>
                  </a:cubicBezTo>
                  <a:cubicBezTo>
                    <a:pt x="548" y="81"/>
                    <a:pt x="280" y="1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4"/>
            <p:cNvSpPr/>
            <p:nvPr/>
          </p:nvSpPr>
          <p:spPr>
            <a:xfrm rot="-1733731">
              <a:off x="8573429" y="824801"/>
              <a:ext cx="12801" cy="197787"/>
            </a:xfrm>
            <a:custGeom>
              <a:avLst/>
              <a:gdLst/>
              <a:ahLst/>
              <a:cxnLst/>
              <a:rect l="l" t="t" r="r" b="b"/>
              <a:pathLst>
                <a:path w="401" h="6196" extrusionOk="0">
                  <a:moveTo>
                    <a:pt x="0" y="0"/>
                  </a:moveTo>
                  <a:lnTo>
                    <a:pt x="0" y="6196"/>
                  </a:lnTo>
                  <a:lnTo>
                    <a:pt x="401" y="6196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4"/>
            <p:cNvSpPr/>
            <p:nvPr/>
          </p:nvSpPr>
          <p:spPr>
            <a:xfrm rot="-1733731">
              <a:off x="8154864" y="808638"/>
              <a:ext cx="754022" cy="57172"/>
            </a:xfrm>
            <a:custGeom>
              <a:avLst/>
              <a:gdLst/>
              <a:ahLst/>
              <a:cxnLst/>
              <a:rect l="l" t="t" r="r" b="b"/>
              <a:pathLst>
                <a:path w="23621" h="1791" extrusionOk="0">
                  <a:moveTo>
                    <a:pt x="1" y="1"/>
                  </a:moveTo>
                  <a:cubicBezTo>
                    <a:pt x="1" y="989"/>
                    <a:pt x="802" y="1790"/>
                    <a:pt x="1790" y="1790"/>
                  </a:cubicBezTo>
                  <a:lnTo>
                    <a:pt x="21832" y="1790"/>
                  </a:lnTo>
                  <a:cubicBezTo>
                    <a:pt x="22820" y="1790"/>
                    <a:pt x="23621" y="989"/>
                    <a:pt x="23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4"/>
            <p:cNvSpPr/>
            <p:nvPr/>
          </p:nvSpPr>
          <p:spPr>
            <a:xfrm rot="-1733731">
              <a:off x="8129067" y="757535"/>
              <a:ext cx="754022" cy="65868"/>
            </a:xfrm>
            <a:custGeom>
              <a:avLst/>
              <a:gdLst/>
              <a:ahLst/>
              <a:cxnLst/>
              <a:rect l="l" t="t" r="r" b="b"/>
              <a:pathLst>
                <a:path w="23621" h="1790" extrusionOk="0">
                  <a:moveTo>
                    <a:pt x="1790" y="1"/>
                  </a:moveTo>
                  <a:cubicBezTo>
                    <a:pt x="802" y="1"/>
                    <a:pt x="1" y="802"/>
                    <a:pt x="1" y="1790"/>
                  </a:cubicBezTo>
                  <a:lnTo>
                    <a:pt x="23621" y="1790"/>
                  </a:lnTo>
                  <a:cubicBezTo>
                    <a:pt x="23621" y="802"/>
                    <a:pt x="22820" y="1"/>
                    <a:pt x="21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 rot="-1733713">
              <a:off x="8255436" y="536894"/>
              <a:ext cx="233476" cy="27297"/>
            </a:xfrm>
            <a:custGeom>
              <a:avLst/>
              <a:gdLst/>
              <a:ahLst/>
              <a:cxnLst/>
              <a:rect l="l" t="t" r="r" b="b"/>
              <a:pathLst>
                <a:path w="7171" h="855" extrusionOk="0">
                  <a:moveTo>
                    <a:pt x="3593" y="0"/>
                  </a:moveTo>
                  <a:cubicBezTo>
                    <a:pt x="2351" y="0"/>
                    <a:pt x="1109" y="294"/>
                    <a:pt x="1" y="855"/>
                  </a:cubicBezTo>
                  <a:lnTo>
                    <a:pt x="7171" y="855"/>
                  </a:lnTo>
                  <a:cubicBezTo>
                    <a:pt x="6063" y="294"/>
                    <a:pt x="4834" y="0"/>
                    <a:pt x="3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4"/>
            <p:cNvSpPr/>
            <p:nvPr/>
          </p:nvSpPr>
          <p:spPr>
            <a:xfrm rot="-1733731">
              <a:off x="8577121" y="1005442"/>
              <a:ext cx="61385" cy="59694"/>
            </a:xfrm>
            <a:custGeom>
              <a:avLst/>
              <a:gdLst/>
              <a:ahLst/>
              <a:cxnLst/>
              <a:rect l="l" t="t" r="r" b="b"/>
              <a:pathLst>
                <a:path w="1923" h="1870" extrusionOk="0">
                  <a:moveTo>
                    <a:pt x="1845" y="0"/>
                  </a:moveTo>
                  <a:cubicBezTo>
                    <a:pt x="815" y="0"/>
                    <a:pt x="0" y="836"/>
                    <a:pt x="0" y="1870"/>
                  </a:cubicBezTo>
                  <a:lnTo>
                    <a:pt x="1923" y="1870"/>
                  </a:lnTo>
                  <a:lnTo>
                    <a:pt x="1923" y="0"/>
                  </a:lnTo>
                  <a:lnTo>
                    <a:pt x="1870" y="0"/>
                  </a:lnTo>
                  <a:cubicBezTo>
                    <a:pt x="1861" y="0"/>
                    <a:pt x="1853" y="0"/>
                    <a:pt x="1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4"/>
            <p:cNvSpPr/>
            <p:nvPr/>
          </p:nvSpPr>
          <p:spPr>
            <a:xfrm rot="-1734250">
              <a:off x="8629396" y="977264"/>
              <a:ext cx="58982" cy="59695"/>
            </a:xfrm>
            <a:custGeom>
              <a:avLst/>
              <a:gdLst/>
              <a:ahLst/>
              <a:cxnLst/>
              <a:rect l="l" t="t" r="r" b="b"/>
              <a:pathLst>
                <a:path w="1817" h="1870" extrusionOk="0">
                  <a:moveTo>
                    <a:pt x="1" y="0"/>
                  </a:moveTo>
                  <a:lnTo>
                    <a:pt x="1" y="1870"/>
                  </a:lnTo>
                  <a:lnTo>
                    <a:pt x="1817" y="1870"/>
                  </a:lnTo>
                  <a:cubicBezTo>
                    <a:pt x="1817" y="1162"/>
                    <a:pt x="1416" y="521"/>
                    <a:pt x="789" y="201"/>
                  </a:cubicBezTo>
                  <a:cubicBezTo>
                    <a:pt x="535" y="81"/>
                    <a:pt x="268" y="1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4"/>
            <p:cNvSpPr/>
            <p:nvPr/>
          </p:nvSpPr>
          <p:spPr>
            <a:xfrm rot="-1734073">
              <a:off x="8236683" y="559720"/>
              <a:ext cx="292831" cy="19427"/>
            </a:xfrm>
            <a:custGeom>
              <a:avLst/>
              <a:gdLst/>
              <a:ahLst/>
              <a:cxnLst/>
              <a:rect l="l" t="t" r="r" b="b"/>
              <a:pathLst>
                <a:path w="9094" h="562" extrusionOk="0">
                  <a:moveTo>
                    <a:pt x="949" y="1"/>
                  </a:moveTo>
                  <a:cubicBezTo>
                    <a:pt x="628" y="161"/>
                    <a:pt x="308" y="348"/>
                    <a:pt x="1" y="561"/>
                  </a:cubicBezTo>
                  <a:lnTo>
                    <a:pt x="9094" y="561"/>
                  </a:lnTo>
                  <a:cubicBezTo>
                    <a:pt x="8787" y="348"/>
                    <a:pt x="8466" y="161"/>
                    <a:pt x="8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 rot="-1733731">
              <a:off x="8183865" y="563335"/>
              <a:ext cx="512375" cy="219434"/>
            </a:xfrm>
            <a:custGeom>
              <a:avLst/>
              <a:gdLst/>
              <a:ahLst/>
              <a:cxnLst/>
              <a:rect l="l" t="t" r="r" b="b"/>
              <a:pathLst>
                <a:path w="16051" h="6610" extrusionOk="0">
                  <a:moveTo>
                    <a:pt x="3472" y="0"/>
                  </a:moveTo>
                  <a:cubicBezTo>
                    <a:pt x="1296" y="1496"/>
                    <a:pt x="1" y="3966"/>
                    <a:pt x="1" y="6610"/>
                  </a:cubicBezTo>
                  <a:lnTo>
                    <a:pt x="16050" y="6610"/>
                  </a:lnTo>
                  <a:cubicBezTo>
                    <a:pt x="16050" y="3966"/>
                    <a:pt x="14755" y="1496"/>
                    <a:pt x="12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4"/>
            <p:cNvSpPr/>
            <p:nvPr/>
          </p:nvSpPr>
          <p:spPr>
            <a:xfrm rot="-1733731">
              <a:off x="8366535" y="597264"/>
              <a:ext cx="145786" cy="14578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2283" y="0"/>
                  </a:moveTo>
                  <a:cubicBezTo>
                    <a:pt x="1028" y="0"/>
                    <a:pt x="0" y="1015"/>
                    <a:pt x="0" y="2284"/>
                  </a:cubicBezTo>
                  <a:cubicBezTo>
                    <a:pt x="0" y="3539"/>
                    <a:pt x="1028" y="4567"/>
                    <a:pt x="2283" y="4567"/>
                  </a:cubicBezTo>
                  <a:cubicBezTo>
                    <a:pt x="3552" y="4567"/>
                    <a:pt x="4566" y="3539"/>
                    <a:pt x="4566" y="2284"/>
                  </a:cubicBezTo>
                  <a:cubicBezTo>
                    <a:pt x="4566" y="1015"/>
                    <a:pt x="3552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4"/>
            <p:cNvSpPr/>
            <p:nvPr/>
          </p:nvSpPr>
          <p:spPr>
            <a:xfrm rot="-1734026">
              <a:off x="8386083" y="615829"/>
              <a:ext cx="108390" cy="108390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2283" y="0"/>
                  </a:moveTo>
                  <a:cubicBezTo>
                    <a:pt x="1028" y="0"/>
                    <a:pt x="0" y="1015"/>
                    <a:pt x="0" y="2284"/>
                  </a:cubicBezTo>
                  <a:cubicBezTo>
                    <a:pt x="0" y="3539"/>
                    <a:pt x="1028" y="4567"/>
                    <a:pt x="2283" y="4567"/>
                  </a:cubicBezTo>
                  <a:cubicBezTo>
                    <a:pt x="3552" y="4567"/>
                    <a:pt x="4566" y="3539"/>
                    <a:pt x="4566" y="2284"/>
                  </a:cubicBezTo>
                  <a:cubicBezTo>
                    <a:pt x="4566" y="1015"/>
                    <a:pt x="3552" y="0"/>
                    <a:pt x="2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4"/>
            <p:cNvSpPr/>
            <p:nvPr/>
          </p:nvSpPr>
          <p:spPr>
            <a:xfrm rot="-1733731">
              <a:off x="8375836" y="620387"/>
              <a:ext cx="100617" cy="95605"/>
            </a:xfrm>
            <a:custGeom>
              <a:avLst/>
              <a:gdLst/>
              <a:ahLst/>
              <a:cxnLst/>
              <a:rect l="l" t="t" r="r" b="b"/>
              <a:pathLst>
                <a:path w="3152" h="2995" extrusionOk="0">
                  <a:moveTo>
                    <a:pt x="1917" y="0"/>
                  </a:moveTo>
                  <a:cubicBezTo>
                    <a:pt x="1470" y="0"/>
                    <a:pt x="1022" y="170"/>
                    <a:pt x="682" y="511"/>
                  </a:cubicBezTo>
                  <a:cubicBezTo>
                    <a:pt x="1" y="1192"/>
                    <a:pt x="1" y="2300"/>
                    <a:pt x="682" y="2994"/>
                  </a:cubicBezTo>
                  <a:lnTo>
                    <a:pt x="3152" y="511"/>
                  </a:lnTo>
                  <a:cubicBezTo>
                    <a:pt x="2811" y="170"/>
                    <a:pt x="2364" y="0"/>
                    <a:pt x="1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4"/>
            <p:cNvSpPr/>
            <p:nvPr/>
          </p:nvSpPr>
          <p:spPr>
            <a:xfrm rot="-1733535">
              <a:off x="8402586" y="624220"/>
              <a:ext cx="102750" cy="96034"/>
            </a:xfrm>
            <a:custGeom>
              <a:avLst/>
              <a:gdLst/>
              <a:ahLst/>
              <a:cxnLst/>
              <a:rect l="l" t="t" r="r" b="b"/>
              <a:pathLst>
                <a:path w="3206" h="3024" extrusionOk="0">
                  <a:moveTo>
                    <a:pt x="2471" y="1"/>
                  </a:moveTo>
                  <a:lnTo>
                    <a:pt x="1" y="2484"/>
                  </a:lnTo>
                  <a:cubicBezTo>
                    <a:pt x="346" y="2843"/>
                    <a:pt x="808" y="3024"/>
                    <a:pt x="1270" y="3024"/>
                  </a:cubicBezTo>
                  <a:cubicBezTo>
                    <a:pt x="1720" y="3024"/>
                    <a:pt x="2169" y="2853"/>
                    <a:pt x="2511" y="2511"/>
                  </a:cubicBezTo>
                  <a:cubicBezTo>
                    <a:pt x="3205" y="1817"/>
                    <a:pt x="3192" y="682"/>
                    <a:pt x="2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4"/>
            <p:cNvSpPr/>
            <p:nvPr/>
          </p:nvSpPr>
          <p:spPr>
            <a:xfrm rot="-1733731">
              <a:off x="8272602" y="832157"/>
              <a:ext cx="18802" cy="15833"/>
            </a:xfrm>
            <a:custGeom>
              <a:avLst/>
              <a:gdLst/>
              <a:ahLst/>
              <a:cxnLst/>
              <a:rect l="l" t="t" r="r" b="b"/>
              <a:pathLst>
                <a:path w="589" h="496" extrusionOk="0">
                  <a:moveTo>
                    <a:pt x="335" y="0"/>
                  </a:moveTo>
                  <a:cubicBezTo>
                    <a:pt x="108" y="0"/>
                    <a:pt x="1" y="267"/>
                    <a:pt x="161" y="427"/>
                  </a:cubicBezTo>
                  <a:cubicBezTo>
                    <a:pt x="208" y="474"/>
                    <a:pt x="267" y="495"/>
                    <a:pt x="326" y="495"/>
                  </a:cubicBezTo>
                  <a:cubicBezTo>
                    <a:pt x="452" y="495"/>
                    <a:pt x="579" y="399"/>
                    <a:pt x="588" y="254"/>
                  </a:cubicBezTo>
                  <a:cubicBezTo>
                    <a:pt x="588" y="107"/>
                    <a:pt x="468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4"/>
            <p:cNvSpPr/>
            <p:nvPr/>
          </p:nvSpPr>
          <p:spPr>
            <a:xfrm rot="-1733731">
              <a:off x="8310329" y="811458"/>
              <a:ext cx="18355" cy="15833"/>
            </a:xfrm>
            <a:custGeom>
              <a:avLst/>
              <a:gdLst/>
              <a:ahLst/>
              <a:cxnLst/>
              <a:rect l="l" t="t" r="r" b="b"/>
              <a:pathLst>
                <a:path w="575" h="496" extrusionOk="0">
                  <a:moveTo>
                    <a:pt x="334" y="0"/>
                  </a:moveTo>
                  <a:cubicBezTo>
                    <a:pt x="107" y="0"/>
                    <a:pt x="0" y="267"/>
                    <a:pt x="147" y="427"/>
                  </a:cubicBezTo>
                  <a:cubicBezTo>
                    <a:pt x="198" y="474"/>
                    <a:pt x="260" y="495"/>
                    <a:pt x="321" y="495"/>
                  </a:cubicBezTo>
                  <a:cubicBezTo>
                    <a:pt x="451" y="495"/>
                    <a:pt x="574" y="399"/>
                    <a:pt x="574" y="254"/>
                  </a:cubicBezTo>
                  <a:cubicBezTo>
                    <a:pt x="574" y="107"/>
                    <a:pt x="468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4"/>
            <p:cNvSpPr/>
            <p:nvPr/>
          </p:nvSpPr>
          <p:spPr>
            <a:xfrm rot="-1733731">
              <a:off x="8347609" y="790759"/>
              <a:ext cx="18802" cy="15833"/>
            </a:xfrm>
            <a:custGeom>
              <a:avLst/>
              <a:gdLst/>
              <a:ahLst/>
              <a:cxnLst/>
              <a:rect l="l" t="t" r="r" b="b"/>
              <a:pathLst>
                <a:path w="589" h="496" extrusionOk="0">
                  <a:moveTo>
                    <a:pt x="334" y="0"/>
                  </a:moveTo>
                  <a:cubicBezTo>
                    <a:pt x="121" y="0"/>
                    <a:pt x="1" y="267"/>
                    <a:pt x="161" y="427"/>
                  </a:cubicBezTo>
                  <a:cubicBezTo>
                    <a:pt x="212" y="474"/>
                    <a:pt x="274" y="495"/>
                    <a:pt x="335" y="495"/>
                  </a:cubicBezTo>
                  <a:cubicBezTo>
                    <a:pt x="464" y="495"/>
                    <a:pt x="588" y="399"/>
                    <a:pt x="588" y="254"/>
                  </a:cubicBezTo>
                  <a:cubicBezTo>
                    <a:pt x="588" y="107"/>
                    <a:pt x="468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4"/>
            <p:cNvSpPr/>
            <p:nvPr/>
          </p:nvSpPr>
          <p:spPr>
            <a:xfrm rot="-1733731">
              <a:off x="8583053" y="660813"/>
              <a:ext cx="18802" cy="15833"/>
            </a:xfrm>
            <a:custGeom>
              <a:avLst/>
              <a:gdLst/>
              <a:ahLst/>
              <a:cxnLst/>
              <a:rect l="l" t="t" r="r" b="b"/>
              <a:pathLst>
                <a:path w="589" h="496" extrusionOk="0">
                  <a:moveTo>
                    <a:pt x="335" y="0"/>
                  </a:moveTo>
                  <a:cubicBezTo>
                    <a:pt x="108" y="0"/>
                    <a:pt x="1" y="267"/>
                    <a:pt x="161" y="427"/>
                  </a:cubicBezTo>
                  <a:cubicBezTo>
                    <a:pt x="208" y="474"/>
                    <a:pt x="268" y="495"/>
                    <a:pt x="329" y="495"/>
                  </a:cubicBezTo>
                  <a:cubicBezTo>
                    <a:pt x="458" y="495"/>
                    <a:pt x="588" y="399"/>
                    <a:pt x="588" y="254"/>
                  </a:cubicBezTo>
                  <a:cubicBezTo>
                    <a:pt x="588" y="107"/>
                    <a:pt x="468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4"/>
            <p:cNvSpPr/>
            <p:nvPr/>
          </p:nvSpPr>
          <p:spPr>
            <a:xfrm rot="-1733731">
              <a:off x="8620780" y="640114"/>
              <a:ext cx="18355" cy="15833"/>
            </a:xfrm>
            <a:custGeom>
              <a:avLst/>
              <a:gdLst/>
              <a:ahLst/>
              <a:cxnLst/>
              <a:rect l="l" t="t" r="r" b="b"/>
              <a:pathLst>
                <a:path w="575" h="496" extrusionOk="0">
                  <a:moveTo>
                    <a:pt x="334" y="0"/>
                  </a:moveTo>
                  <a:cubicBezTo>
                    <a:pt x="107" y="0"/>
                    <a:pt x="0" y="267"/>
                    <a:pt x="161" y="427"/>
                  </a:cubicBezTo>
                  <a:cubicBezTo>
                    <a:pt x="207" y="474"/>
                    <a:pt x="266" y="495"/>
                    <a:pt x="325" y="495"/>
                  </a:cubicBezTo>
                  <a:cubicBezTo>
                    <a:pt x="451" y="495"/>
                    <a:pt x="574" y="399"/>
                    <a:pt x="574" y="254"/>
                  </a:cubicBezTo>
                  <a:cubicBezTo>
                    <a:pt x="574" y="107"/>
                    <a:pt x="468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4"/>
            <p:cNvSpPr/>
            <p:nvPr/>
          </p:nvSpPr>
          <p:spPr>
            <a:xfrm rot="-1733731">
              <a:off x="8658059" y="619415"/>
              <a:ext cx="18802" cy="15833"/>
            </a:xfrm>
            <a:custGeom>
              <a:avLst/>
              <a:gdLst/>
              <a:ahLst/>
              <a:cxnLst/>
              <a:rect l="l" t="t" r="r" b="b"/>
              <a:pathLst>
                <a:path w="589" h="496" extrusionOk="0">
                  <a:moveTo>
                    <a:pt x="334" y="0"/>
                  </a:moveTo>
                  <a:cubicBezTo>
                    <a:pt x="121" y="0"/>
                    <a:pt x="1" y="267"/>
                    <a:pt x="161" y="427"/>
                  </a:cubicBezTo>
                  <a:cubicBezTo>
                    <a:pt x="212" y="474"/>
                    <a:pt x="274" y="495"/>
                    <a:pt x="335" y="495"/>
                  </a:cubicBezTo>
                  <a:cubicBezTo>
                    <a:pt x="464" y="495"/>
                    <a:pt x="588" y="399"/>
                    <a:pt x="588" y="254"/>
                  </a:cubicBezTo>
                  <a:cubicBezTo>
                    <a:pt x="588" y="107"/>
                    <a:pt x="481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4"/>
            <p:cNvSpPr/>
            <p:nvPr/>
          </p:nvSpPr>
          <p:spPr>
            <a:xfrm rot="-1733731">
              <a:off x="8307023" y="471349"/>
              <a:ext cx="62279" cy="53660"/>
            </a:xfrm>
            <a:custGeom>
              <a:avLst/>
              <a:gdLst/>
              <a:ahLst/>
              <a:cxnLst/>
              <a:rect l="l" t="t" r="r" b="b"/>
              <a:pathLst>
                <a:path w="1951" h="1681" extrusionOk="0">
                  <a:moveTo>
                    <a:pt x="1123" y="1"/>
                  </a:moveTo>
                  <a:cubicBezTo>
                    <a:pt x="375" y="1"/>
                    <a:pt x="1" y="909"/>
                    <a:pt x="535" y="1429"/>
                  </a:cubicBezTo>
                  <a:cubicBezTo>
                    <a:pt x="704" y="1603"/>
                    <a:pt x="913" y="1681"/>
                    <a:pt x="1118" y="1681"/>
                  </a:cubicBezTo>
                  <a:cubicBezTo>
                    <a:pt x="1543" y="1681"/>
                    <a:pt x="1950" y="1346"/>
                    <a:pt x="1950" y="842"/>
                  </a:cubicBezTo>
                  <a:cubicBezTo>
                    <a:pt x="1950" y="375"/>
                    <a:pt x="1576" y="1"/>
                    <a:pt x="1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4"/>
            <p:cNvSpPr/>
            <p:nvPr/>
          </p:nvSpPr>
          <p:spPr>
            <a:xfrm rot="-1733731">
              <a:off x="8272846" y="651340"/>
              <a:ext cx="60555" cy="60555"/>
            </a:xfrm>
            <a:custGeom>
              <a:avLst/>
              <a:gdLst/>
              <a:ahLst/>
              <a:cxnLst/>
              <a:rect l="l" t="t" r="r" b="b"/>
              <a:pathLst>
                <a:path w="1897" h="1897" extrusionOk="0">
                  <a:moveTo>
                    <a:pt x="948" y="1"/>
                  </a:moveTo>
                  <a:lnTo>
                    <a:pt x="774" y="775"/>
                  </a:lnTo>
                  <a:lnTo>
                    <a:pt x="0" y="949"/>
                  </a:lnTo>
                  <a:lnTo>
                    <a:pt x="774" y="1122"/>
                  </a:lnTo>
                  <a:lnTo>
                    <a:pt x="948" y="1897"/>
                  </a:lnTo>
                  <a:lnTo>
                    <a:pt x="1122" y="1122"/>
                  </a:lnTo>
                  <a:lnTo>
                    <a:pt x="1896" y="949"/>
                  </a:lnTo>
                  <a:lnTo>
                    <a:pt x="1122" y="775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4"/>
            <p:cNvSpPr/>
            <p:nvPr/>
          </p:nvSpPr>
          <p:spPr>
            <a:xfrm rot="-1733731">
              <a:off x="8282194" y="725217"/>
              <a:ext cx="40509" cy="40094"/>
            </a:xfrm>
            <a:custGeom>
              <a:avLst/>
              <a:gdLst/>
              <a:ahLst/>
              <a:cxnLst/>
              <a:rect l="l" t="t" r="r" b="b"/>
              <a:pathLst>
                <a:path w="1269" h="1256" extrusionOk="0">
                  <a:moveTo>
                    <a:pt x="628" y="1"/>
                  </a:moveTo>
                  <a:lnTo>
                    <a:pt x="521" y="508"/>
                  </a:lnTo>
                  <a:lnTo>
                    <a:pt x="0" y="628"/>
                  </a:lnTo>
                  <a:lnTo>
                    <a:pt x="521" y="748"/>
                  </a:lnTo>
                  <a:lnTo>
                    <a:pt x="628" y="1256"/>
                  </a:lnTo>
                  <a:lnTo>
                    <a:pt x="748" y="748"/>
                  </a:lnTo>
                  <a:lnTo>
                    <a:pt x="1269" y="628"/>
                  </a:lnTo>
                  <a:lnTo>
                    <a:pt x="748" y="508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14"/>
          <p:cNvSpPr/>
          <p:nvPr/>
        </p:nvSpPr>
        <p:spPr>
          <a:xfrm flipH="1">
            <a:off x="-70" y="5939242"/>
            <a:ext cx="12192003" cy="995993"/>
          </a:xfrm>
          <a:custGeom>
            <a:avLst/>
            <a:gdLst/>
            <a:ahLst/>
            <a:cxnLst/>
            <a:rect l="l" t="t" r="r" b="b"/>
            <a:pathLst>
              <a:path w="70474" h="44650" extrusionOk="0">
                <a:moveTo>
                  <a:pt x="70473" y="0"/>
                </a:moveTo>
                <a:cubicBezTo>
                  <a:pt x="62235" y="307"/>
                  <a:pt x="54958" y="1015"/>
                  <a:pt x="48362" y="2470"/>
                </a:cubicBezTo>
                <a:cubicBezTo>
                  <a:pt x="32019" y="6062"/>
                  <a:pt x="15863" y="10549"/>
                  <a:pt x="0" y="15889"/>
                </a:cubicBezTo>
                <a:lnTo>
                  <a:pt x="0" y="44650"/>
                </a:lnTo>
                <a:lnTo>
                  <a:pt x="70473" y="44650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14"/>
          <p:cNvSpPr/>
          <p:nvPr/>
        </p:nvSpPr>
        <p:spPr>
          <a:xfrm>
            <a:off x="3433" y="5796242"/>
            <a:ext cx="12192003" cy="1145469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14"/>
          <p:cNvSpPr/>
          <p:nvPr/>
        </p:nvSpPr>
        <p:spPr>
          <a:xfrm flipH="1">
            <a:off x="6299197" y="5319563"/>
            <a:ext cx="368855" cy="1014429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14"/>
          <p:cNvSpPr/>
          <p:nvPr/>
        </p:nvSpPr>
        <p:spPr>
          <a:xfrm flipH="1">
            <a:off x="7668794" y="5319563"/>
            <a:ext cx="368855" cy="1014429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14"/>
          <p:cNvSpPr/>
          <p:nvPr/>
        </p:nvSpPr>
        <p:spPr>
          <a:xfrm flipH="1">
            <a:off x="7138502" y="5384570"/>
            <a:ext cx="304865" cy="1014433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14"/>
          <p:cNvSpPr/>
          <p:nvPr/>
        </p:nvSpPr>
        <p:spPr>
          <a:xfrm flipH="1">
            <a:off x="3075034" y="5361198"/>
            <a:ext cx="253276" cy="696556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9" name="Google Shape;449;p14"/>
          <p:cNvSpPr/>
          <p:nvPr/>
        </p:nvSpPr>
        <p:spPr>
          <a:xfrm flipH="1">
            <a:off x="3651347" y="5405835"/>
            <a:ext cx="209336" cy="696549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0" name="Google Shape;450;p14"/>
          <p:cNvSpPr/>
          <p:nvPr/>
        </p:nvSpPr>
        <p:spPr>
          <a:xfrm flipH="1">
            <a:off x="4025413" y="5405835"/>
            <a:ext cx="209336" cy="696549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14"/>
          <p:cNvSpPr/>
          <p:nvPr/>
        </p:nvSpPr>
        <p:spPr>
          <a:xfrm flipH="1">
            <a:off x="1019434" y="5361198"/>
            <a:ext cx="253276" cy="696556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14"/>
          <p:cNvGrpSpPr/>
          <p:nvPr/>
        </p:nvGrpSpPr>
        <p:grpSpPr>
          <a:xfrm flipH="1">
            <a:off x="490003" y="636600"/>
            <a:ext cx="8712367" cy="4041133"/>
            <a:chOff x="2457100" y="401250"/>
            <a:chExt cx="6534275" cy="3030850"/>
          </a:xfrm>
        </p:grpSpPr>
        <p:sp>
          <p:nvSpPr>
            <p:cNvPr id="453" name="Google Shape;453;p14"/>
            <p:cNvSpPr/>
            <p:nvPr/>
          </p:nvSpPr>
          <p:spPr>
            <a:xfrm>
              <a:off x="6719900" y="401250"/>
              <a:ext cx="268800" cy="268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2457100" y="535650"/>
              <a:ext cx="268800" cy="268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6581650" y="1635813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8790075" y="3230800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2725900" y="3065325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8" name="Google Shape;458;p14"/>
          <p:cNvSpPr/>
          <p:nvPr/>
        </p:nvSpPr>
        <p:spPr>
          <a:xfrm>
            <a:off x="758401" y="925567"/>
            <a:ext cx="1332463" cy="529829"/>
          </a:xfrm>
          <a:custGeom>
            <a:avLst/>
            <a:gdLst/>
            <a:ahLst/>
            <a:cxnLst/>
            <a:rect l="l" t="t" r="r" b="b"/>
            <a:pathLst>
              <a:path w="23474" h="9334" extrusionOk="0">
                <a:moveTo>
                  <a:pt x="6930" y="0"/>
                </a:moveTo>
                <a:cubicBezTo>
                  <a:pt x="6196" y="0"/>
                  <a:pt x="5608" y="601"/>
                  <a:pt x="5608" y="1322"/>
                </a:cubicBezTo>
                <a:lnTo>
                  <a:pt x="5608" y="1375"/>
                </a:lnTo>
                <a:lnTo>
                  <a:pt x="5515" y="1375"/>
                </a:lnTo>
                <a:cubicBezTo>
                  <a:pt x="4540" y="1375"/>
                  <a:pt x="3766" y="2163"/>
                  <a:pt x="3766" y="3125"/>
                </a:cubicBezTo>
                <a:cubicBezTo>
                  <a:pt x="3766" y="3285"/>
                  <a:pt x="3779" y="3432"/>
                  <a:pt x="3819" y="3579"/>
                </a:cubicBezTo>
                <a:lnTo>
                  <a:pt x="2885" y="3579"/>
                </a:lnTo>
                <a:cubicBezTo>
                  <a:pt x="1296" y="3579"/>
                  <a:pt x="1" y="4860"/>
                  <a:pt x="1" y="6463"/>
                </a:cubicBezTo>
                <a:cubicBezTo>
                  <a:pt x="1" y="8052"/>
                  <a:pt x="1296" y="9333"/>
                  <a:pt x="2885" y="9333"/>
                </a:cubicBezTo>
                <a:lnTo>
                  <a:pt x="20590" y="9333"/>
                </a:lnTo>
                <a:cubicBezTo>
                  <a:pt x="22179" y="9333"/>
                  <a:pt x="23474" y="8052"/>
                  <a:pt x="23474" y="6463"/>
                </a:cubicBezTo>
                <a:cubicBezTo>
                  <a:pt x="23474" y="4860"/>
                  <a:pt x="22179" y="3579"/>
                  <a:pt x="20590" y="3579"/>
                </a:cubicBezTo>
                <a:lnTo>
                  <a:pt x="18200" y="3579"/>
                </a:lnTo>
                <a:cubicBezTo>
                  <a:pt x="18240" y="3432"/>
                  <a:pt x="18253" y="3285"/>
                  <a:pt x="18253" y="3125"/>
                </a:cubicBezTo>
                <a:cubicBezTo>
                  <a:pt x="18253" y="2163"/>
                  <a:pt x="17479" y="1375"/>
                  <a:pt x="16504" y="1375"/>
                </a:cubicBezTo>
                <a:lnTo>
                  <a:pt x="13460" y="1375"/>
                </a:lnTo>
                <a:lnTo>
                  <a:pt x="13460" y="1322"/>
                </a:lnTo>
                <a:cubicBezTo>
                  <a:pt x="13460" y="601"/>
                  <a:pt x="12859" y="0"/>
                  <a:pt x="121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14"/>
          <p:cNvSpPr/>
          <p:nvPr/>
        </p:nvSpPr>
        <p:spPr>
          <a:xfrm>
            <a:off x="8958439" y="1611151"/>
            <a:ext cx="1823484" cy="451204"/>
          </a:xfrm>
          <a:custGeom>
            <a:avLst/>
            <a:gdLst/>
            <a:ahLst/>
            <a:cxnLst/>
            <a:rect l="l" t="t" r="r" b="b"/>
            <a:pathLst>
              <a:path w="29789" h="7371" extrusionOk="0">
                <a:moveTo>
                  <a:pt x="19080" y="0"/>
                </a:moveTo>
                <a:cubicBezTo>
                  <a:pt x="18213" y="0"/>
                  <a:pt x="17505" y="1068"/>
                  <a:pt x="17505" y="2390"/>
                </a:cubicBezTo>
                <a:cubicBezTo>
                  <a:pt x="17505" y="2617"/>
                  <a:pt x="17532" y="2844"/>
                  <a:pt x="17572" y="3071"/>
                </a:cubicBezTo>
                <a:lnTo>
                  <a:pt x="6035" y="3071"/>
                </a:lnTo>
                <a:cubicBezTo>
                  <a:pt x="4567" y="3071"/>
                  <a:pt x="3539" y="4500"/>
                  <a:pt x="3993" y="5888"/>
                </a:cubicBezTo>
                <a:lnTo>
                  <a:pt x="948" y="5888"/>
                </a:lnTo>
                <a:cubicBezTo>
                  <a:pt x="0" y="5942"/>
                  <a:pt x="0" y="7317"/>
                  <a:pt x="948" y="7371"/>
                </a:cubicBezTo>
                <a:lnTo>
                  <a:pt x="25543" y="7371"/>
                </a:lnTo>
                <a:cubicBezTo>
                  <a:pt x="26905" y="7371"/>
                  <a:pt x="27920" y="6115"/>
                  <a:pt x="27653" y="4794"/>
                </a:cubicBezTo>
                <a:lnTo>
                  <a:pt x="28213" y="4794"/>
                </a:lnTo>
                <a:cubicBezTo>
                  <a:pt x="29081" y="4794"/>
                  <a:pt x="29789" y="3712"/>
                  <a:pt x="29789" y="2390"/>
                </a:cubicBezTo>
                <a:cubicBezTo>
                  <a:pt x="29789" y="1068"/>
                  <a:pt x="29081" y="0"/>
                  <a:pt x="282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60" name="Google Shape;460;p14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14"/>
          <p:cNvSpPr txBox="1">
            <a:spLocks noGrp="1"/>
          </p:cNvSpPr>
          <p:nvPr>
            <p:ph type="title"/>
          </p:nvPr>
        </p:nvSpPr>
        <p:spPr>
          <a:xfrm>
            <a:off x="2616200" y="714200"/>
            <a:ext cx="6959600" cy="8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819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15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5"/>
          <p:cNvSpPr txBox="1">
            <a:spLocks noGrp="1"/>
          </p:cNvSpPr>
          <p:nvPr>
            <p:ph type="title"/>
          </p:nvPr>
        </p:nvSpPr>
        <p:spPr>
          <a:xfrm>
            <a:off x="2616200" y="714200"/>
            <a:ext cx="6959600" cy="8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02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16"/>
          <p:cNvGrpSpPr/>
          <p:nvPr/>
        </p:nvGrpSpPr>
        <p:grpSpPr>
          <a:xfrm>
            <a:off x="6892019" y="5198647"/>
            <a:ext cx="1324895" cy="1412749"/>
            <a:chOff x="3559266" y="344698"/>
            <a:chExt cx="794111" cy="846769"/>
          </a:xfrm>
        </p:grpSpPr>
        <p:sp>
          <p:nvSpPr>
            <p:cNvPr id="467" name="Google Shape;467;p16"/>
            <p:cNvSpPr/>
            <p:nvPr/>
          </p:nvSpPr>
          <p:spPr>
            <a:xfrm rot="2399499" flipH="1">
              <a:off x="3875841" y="482769"/>
              <a:ext cx="5268" cy="163441"/>
            </a:xfrm>
            <a:custGeom>
              <a:avLst/>
              <a:gdLst/>
              <a:ahLst/>
              <a:cxnLst/>
              <a:rect l="l" t="t" r="r" b="b"/>
              <a:pathLst>
                <a:path w="161" h="4995" extrusionOk="0">
                  <a:moveTo>
                    <a:pt x="0" y="1"/>
                  </a:moveTo>
                  <a:lnTo>
                    <a:pt x="0" y="4994"/>
                  </a:lnTo>
                  <a:lnTo>
                    <a:pt x="160" y="499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28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6"/>
            <p:cNvSpPr/>
            <p:nvPr/>
          </p:nvSpPr>
          <p:spPr>
            <a:xfrm rot="2399499" flipH="1">
              <a:off x="4199870" y="754564"/>
              <a:ext cx="5268" cy="163441"/>
            </a:xfrm>
            <a:custGeom>
              <a:avLst/>
              <a:gdLst/>
              <a:ahLst/>
              <a:cxnLst/>
              <a:rect l="l" t="t" r="r" b="b"/>
              <a:pathLst>
                <a:path w="161" h="4995" extrusionOk="0">
                  <a:moveTo>
                    <a:pt x="0" y="1"/>
                  </a:moveTo>
                  <a:lnTo>
                    <a:pt x="0" y="4994"/>
                  </a:lnTo>
                  <a:lnTo>
                    <a:pt x="160" y="499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28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4239900" y="756750"/>
              <a:ext cx="30900" cy="30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3916650" y="485675"/>
              <a:ext cx="30300" cy="30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3870125" y="518875"/>
              <a:ext cx="51900" cy="51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4193375" y="790575"/>
              <a:ext cx="51900" cy="51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6"/>
            <p:cNvSpPr/>
            <p:nvPr/>
          </p:nvSpPr>
          <p:spPr>
            <a:xfrm rot="2399298" flipH="1">
              <a:off x="3647225" y="658151"/>
              <a:ext cx="122802" cy="25299"/>
            </a:xfrm>
            <a:custGeom>
              <a:avLst/>
              <a:gdLst/>
              <a:ahLst/>
              <a:cxnLst/>
              <a:rect l="l" t="t" r="r" b="b"/>
              <a:pathLst>
                <a:path w="3753" h="695" extrusionOk="0">
                  <a:moveTo>
                    <a:pt x="1" y="0"/>
                  </a:moveTo>
                  <a:lnTo>
                    <a:pt x="1" y="694"/>
                  </a:lnTo>
                  <a:lnTo>
                    <a:pt x="3753" y="694"/>
                  </a:lnTo>
                  <a:cubicBezTo>
                    <a:pt x="3753" y="467"/>
                    <a:pt x="3726" y="227"/>
                    <a:pt x="3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6"/>
            <p:cNvSpPr/>
            <p:nvPr/>
          </p:nvSpPr>
          <p:spPr>
            <a:xfrm rot="2399499" flipH="1">
              <a:off x="3675698" y="607377"/>
              <a:ext cx="217180" cy="100093"/>
            </a:xfrm>
            <a:custGeom>
              <a:avLst/>
              <a:gdLst/>
              <a:ahLst/>
              <a:cxnLst/>
              <a:rect l="l" t="t" r="r" b="b"/>
              <a:pathLst>
                <a:path w="6637" h="3059" extrusionOk="0">
                  <a:moveTo>
                    <a:pt x="1" y="0"/>
                  </a:moveTo>
                  <a:lnTo>
                    <a:pt x="1" y="1255"/>
                  </a:lnTo>
                  <a:lnTo>
                    <a:pt x="2952" y="1255"/>
                  </a:lnTo>
                  <a:lnTo>
                    <a:pt x="2952" y="3058"/>
                  </a:lnTo>
                  <a:lnTo>
                    <a:pt x="6637" y="3058"/>
                  </a:lnTo>
                  <a:cubicBezTo>
                    <a:pt x="6303" y="1349"/>
                    <a:pt x="4861" y="94"/>
                    <a:pt x="3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6"/>
            <p:cNvSpPr/>
            <p:nvPr/>
          </p:nvSpPr>
          <p:spPr>
            <a:xfrm rot="2399499" flipH="1">
              <a:off x="4013914" y="891001"/>
              <a:ext cx="217180" cy="99635"/>
            </a:xfrm>
            <a:custGeom>
              <a:avLst/>
              <a:gdLst/>
              <a:ahLst/>
              <a:cxnLst/>
              <a:rect l="l" t="t" r="r" b="b"/>
              <a:pathLst>
                <a:path w="6637" h="3045" extrusionOk="0">
                  <a:moveTo>
                    <a:pt x="3498" y="0"/>
                  </a:moveTo>
                  <a:cubicBezTo>
                    <a:pt x="1763" y="80"/>
                    <a:pt x="321" y="1349"/>
                    <a:pt x="0" y="3045"/>
                  </a:cubicBezTo>
                  <a:lnTo>
                    <a:pt x="3699" y="3045"/>
                  </a:lnTo>
                  <a:lnTo>
                    <a:pt x="3699" y="1255"/>
                  </a:lnTo>
                  <a:lnTo>
                    <a:pt x="6636" y="1255"/>
                  </a:lnTo>
                  <a:lnTo>
                    <a:pt x="66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6"/>
            <p:cNvSpPr/>
            <p:nvPr/>
          </p:nvSpPr>
          <p:spPr>
            <a:xfrm rot="2399161" flipH="1">
              <a:off x="4060713" y="1004638"/>
              <a:ext cx="123248" cy="25747"/>
            </a:xfrm>
            <a:custGeom>
              <a:avLst/>
              <a:gdLst/>
              <a:ahLst/>
              <a:cxnLst/>
              <a:rect l="l" t="t" r="r" b="b"/>
              <a:pathLst>
                <a:path w="3766" h="695" extrusionOk="0">
                  <a:moveTo>
                    <a:pt x="67" y="0"/>
                  </a:moveTo>
                  <a:cubicBezTo>
                    <a:pt x="27" y="227"/>
                    <a:pt x="0" y="467"/>
                    <a:pt x="0" y="694"/>
                  </a:cubicBezTo>
                  <a:lnTo>
                    <a:pt x="3766" y="694"/>
                  </a:lnTo>
                  <a:lnTo>
                    <a:pt x="37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6"/>
            <p:cNvSpPr/>
            <p:nvPr/>
          </p:nvSpPr>
          <p:spPr>
            <a:xfrm rot="2399499" flipH="1">
              <a:off x="4157775" y="388115"/>
              <a:ext cx="178305" cy="118720"/>
            </a:xfrm>
            <a:custGeom>
              <a:avLst/>
              <a:gdLst/>
              <a:ahLst/>
              <a:cxnLst/>
              <a:rect l="l" t="t" r="r" b="b"/>
              <a:pathLst>
                <a:path w="5449" h="3539" extrusionOk="0">
                  <a:moveTo>
                    <a:pt x="2684" y="1"/>
                  </a:moveTo>
                  <a:lnTo>
                    <a:pt x="1082" y="2778"/>
                  </a:lnTo>
                  <a:cubicBezTo>
                    <a:pt x="681" y="2965"/>
                    <a:pt x="321" y="3218"/>
                    <a:pt x="0" y="3539"/>
                  </a:cubicBezTo>
                  <a:lnTo>
                    <a:pt x="5448" y="3539"/>
                  </a:lnTo>
                  <a:cubicBezTo>
                    <a:pt x="5101" y="3192"/>
                    <a:pt x="4700" y="2925"/>
                    <a:pt x="4273" y="2738"/>
                  </a:cubicBezTo>
                  <a:lnTo>
                    <a:pt x="2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 rot="2399129" flipH="1">
              <a:off x="3789866" y="826775"/>
              <a:ext cx="252588" cy="30029"/>
            </a:xfrm>
            <a:custGeom>
              <a:avLst/>
              <a:gdLst/>
              <a:ahLst/>
              <a:cxnLst/>
              <a:rect l="l" t="t" r="r" b="b"/>
              <a:pathLst>
                <a:path w="7719" h="695" extrusionOk="0">
                  <a:moveTo>
                    <a:pt x="1" y="0"/>
                  </a:moveTo>
                  <a:lnTo>
                    <a:pt x="1" y="694"/>
                  </a:lnTo>
                  <a:lnTo>
                    <a:pt x="7718" y="694"/>
                  </a:lnTo>
                  <a:lnTo>
                    <a:pt x="77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6"/>
            <p:cNvSpPr/>
            <p:nvPr/>
          </p:nvSpPr>
          <p:spPr>
            <a:xfrm rot="2399499" flipH="1">
              <a:off x="3939209" y="437866"/>
              <a:ext cx="252585" cy="451811"/>
            </a:xfrm>
            <a:custGeom>
              <a:avLst/>
              <a:gdLst/>
              <a:ahLst/>
              <a:cxnLst/>
              <a:rect l="l" t="t" r="r" b="b"/>
              <a:pathLst>
                <a:path w="7719" h="13808" extrusionOk="0">
                  <a:moveTo>
                    <a:pt x="1135" y="1"/>
                  </a:moveTo>
                  <a:cubicBezTo>
                    <a:pt x="401" y="722"/>
                    <a:pt x="1" y="1697"/>
                    <a:pt x="1" y="2738"/>
                  </a:cubicBezTo>
                  <a:lnTo>
                    <a:pt x="1" y="13807"/>
                  </a:lnTo>
                  <a:lnTo>
                    <a:pt x="7718" y="13807"/>
                  </a:lnTo>
                  <a:lnTo>
                    <a:pt x="7718" y="2738"/>
                  </a:lnTo>
                  <a:cubicBezTo>
                    <a:pt x="7718" y="1697"/>
                    <a:pt x="7304" y="722"/>
                    <a:pt x="6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6"/>
            <p:cNvSpPr/>
            <p:nvPr/>
          </p:nvSpPr>
          <p:spPr>
            <a:xfrm rot="2399499" flipH="1">
              <a:off x="4253617" y="763022"/>
              <a:ext cx="15314" cy="30169"/>
            </a:xfrm>
            <a:custGeom>
              <a:avLst/>
              <a:gdLst/>
              <a:ahLst/>
              <a:cxnLst/>
              <a:rect l="l" t="t" r="r" b="b"/>
              <a:pathLst>
                <a:path w="468" h="922" extrusionOk="0">
                  <a:moveTo>
                    <a:pt x="467" y="0"/>
                  </a:moveTo>
                  <a:cubicBezTo>
                    <a:pt x="214" y="0"/>
                    <a:pt x="0" y="200"/>
                    <a:pt x="0" y="454"/>
                  </a:cubicBezTo>
                  <a:cubicBezTo>
                    <a:pt x="0" y="708"/>
                    <a:pt x="214" y="921"/>
                    <a:pt x="467" y="921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6"/>
            <p:cNvSpPr/>
            <p:nvPr/>
          </p:nvSpPr>
          <p:spPr>
            <a:xfrm rot="2399499" flipH="1">
              <a:off x="4237661" y="751656"/>
              <a:ext cx="20124" cy="30169"/>
            </a:xfrm>
            <a:custGeom>
              <a:avLst/>
              <a:gdLst/>
              <a:ahLst/>
              <a:cxnLst/>
              <a:rect l="l" t="t" r="r" b="b"/>
              <a:pathLst>
                <a:path w="615" h="922" extrusionOk="0">
                  <a:moveTo>
                    <a:pt x="0" y="0"/>
                  </a:moveTo>
                  <a:lnTo>
                    <a:pt x="0" y="921"/>
                  </a:lnTo>
                  <a:cubicBezTo>
                    <a:pt x="615" y="921"/>
                    <a:pt x="615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6"/>
            <p:cNvSpPr/>
            <p:nvPr/>
          </p:nvSpPr>
          <p:spPr>
            <a:xfrm rot="2399499" flipH="1">
              <a:off x="4064461" y="546857"/>
              <a:ext cx="131087" cy="112658"/>
            </a:xfrm>
            <a:custGeom>
              <a:avLst/>
              <a:gdLst/>
              <a:ahLst/>
              <a:cxnLst/>
              <a:rect l="l" t="t" r="r" b="b"/>
              <a:pathLst>
                <a:path w="4006" h="3443" extrusionOk="0">
                  <a:moveTo>
                    <a:pt x="2283" y="1"/>
                  </a:moveTo>
                  <a:cubicBezTo>
                    <a:pt x="761" y="1"/>
                    <a:pt x="0" y="1857"/>
                    <a:pt x="1082" y="2938"/>
                  </a:cubicBezTo>
                  <a:cubicBezTo>
                    <a:pt x="1426" y="3287"/>
                    <a:pt x="1852" y="3443"/>
                    <a:pt x="2272" y="3443"/>
                  </a:cubicBezTo>
                  <a:cubicBezTo>
                    <a:pt x="3154" y="3443"/>
                    <a:pt x="4006" y="2755"/>
                    <a:pt x="4006" y="1723"/>
                  </a:cubicBezTo>
                  <a:cubicBezTo>
                    <a:pt x="4006" y="775"/>
                    <a:pt x="3231" y="1"/>
                    <a:pt x="2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6"/>
            <p:cNvSpPr/>
            <p:nvPr/>
          </p:nvSpPr>
          <p:spPr>
            <a:xfrm rot="2399499" flipH="1">
              <a:off x="4202314" y="794144"/>
              <a:ext cx="47219" cy="44730"/>
            </a:xfrm>
            <a:custGeom>
              <a:avLst/>
              <a:gdLst/>
              <a:ahLst/>
              <a:cxnLst/>
              <a:rect l="l" t="t" r="r" b="b"/>
              <a:pathLst>
                <a:path w="1443" h="1367" extrusionOk="0">
                  <a:moveTo>
                    <a:pt x="881" y="1"/>
                  </a:moveTo>
                  <a:cubicBezTo>
                    <a:pt x="678" y="1"/>
                    <a:pt x="474" y="78"/>
                    <a:pt x="321" y="231"/>
                  </a:cubicBezTo>
                  <a:cubicBezTo>
                    <a:pt x="0" y="552"/>
                    <a:pt x="0" y="1059"/>
                    <a:pt x="321" y="1366"/>
                  </a:cubicBezTo>
                  <a:lnTo>
                    <a:pt x="1442" y="231"/>
                  </a:lnTo>
                  <a:cubicBezTo>
                    <a:pt x="1289" y="78"/>
                    <a:pt x="1085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6"/>
            <p:cNvSpPr/>
            <p:nvPr/>
          </p:nvSpPr>
          <p:spPr>
            <a:xfrm rot="2399499" flipH="1">
              <a:off x="3929219" y="491072"/>
              <a:ext cx="15772" cy="30201"/>
            </a:xfrm>
            <a:custGeom>
              <a:avLst/>
              <a:gdLst/>
              <a:ahLst/>
              <a:cxnLst/>
              <a:rect l="l" t="t" r="r" b="b"/>
              <a:pathLst>
                <a:path w="482" h="923" extrusionOk="0">
                  <a:moveTo>
                    <a:pt x="458" y="0"/>
                  </a:moveTo>
                  <a:cubicBezTo>
                    <a:pt x="202" y="0"/>
                    <a:pt x="1" y="209"/>
                    <a:pt x="1" y="455"/>
                  </a:cubicBezTo>
                  <a:cubicBezTo>
                    <a:pt x="1" y="722"/>
                    <a:pt x="215" y="922"/>
                    <a:pt x="482" y="922"/>
                  </a:cubicBezTo>
                  <a:lnTo>
                    <a:pt x="482" y="1"/>
                  </a:lnTo>
                  <a:cubicBezTo>
                    <a:pt x="474" y="1"/>
                    <a:pt x="466" y="0"/>
                    <a:pt x="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6"/>
            <p:cNvSpPr/>
            <p:nvPr/>
          </p:nvSpPr>
          <p:spPr>
            <a:xfrm rot="2399499" flipH="1">
              <a:off x="3913317" y="479559"/>
              <a:ext cx="20124" cy="30201"/>
            </a:xfrm>
            <a:custGeom>
              <a:avLst/>
              <a:gdLst/>
              <a:ahLst/>
              <a:cxnLst/>
              <a:rect l="l" t="t" r="r" b="b"/>
              <a:pathLst>
                <a:path w="615" h="923" extrusionOk="0">
                  <a:moveTo>
                    <a:pt x="14" y="1"/>
                  </a:moveTo>
                  <a:cubicBezTo>
                    <a:pt x="9" y="1"/>
                    <a:pt x="5" y="1"/>
                    <a:pt x="1" y="1"/>
                  </a:cubicBezTo>
                  <a:lnTo>
                    <a:pt x="1" y="922"/>
                  </a:lnTo>
                  <a:cubicBezTo>
                    <a:pt x="610" y="922"/>
                    <a:pt x="615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6"/>
            <p:cNvSpPr/>
            <p:nvPr/>
          </p:nvSpPr>
          <p:spPr>
            <a:xfrm rot="2399499" flipH="1">
              <a:off x="3878285" y="522349"/>
              <a:ext cx="47219" cy="44730"/>
            </a:xfrm>
            <a:custGeom>
              <a:avLst/>
              <a:gdLst/>
              <a:ahLst/>
              <a:cxnLst/>
              <a:rect l="l" t="t" r="r" b="b"/>
              <a:pathLst>
                <a:path w="1443" h="1367" extrusionOk="0">
                  <a:moveTo>
                    <a:pt x="881" y="1"/>
                  </a:moveTo>
                  <a:cubicBezTo>
                    <a:pt x="678" y="1"/>
                    <a:pt x="474" y="78"/>
                    <a:pt x="320" y="231"/>
                  </a:cubicBezTo>
                  <a:cubicBezTo>
                    <a:pt x="0" y="552"/>
                    <a:pt x="0" y="1059"/>
                    <a:pt x="320" y="1366"/>
                  </a:cubicBezTo>
                  <a:lnTo>
                    <a:pt x="1442" y="231"/>
                  </a:lnTo>
                  <a:cubicBezTo>
                    <a:pt x="1289" y="78"/>
                    <a:pt x="1085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6"/>
            <p:cNvSpPr/>
            <p:nvPr/>
          </p:nvSpPr>
          <p:spPr>
            <a:xfrm rot="2399499" flipH="1">
              <a:off x="3857584" y="518565"/>
              <a:ext cx="55825" cy="45417"/>
            </a:xfrm>
            <a:custGeom>
              <a:avLst/>
              <a:gdLst/>
              <a:ahLst/>
              <a:cxnLst/>
              <a:rect l="l" t="t" r="r" b="b"/>
              <a:pathLst>
                <a:path w="1706" h="1388" extrusionOk="0">
                  <a:moveTo>
                    <a:pt x="1122" y="0"/>
                  </a:moveTo>
                  <a:lnTo>
                    <a:pt x="0" y="1135"/>
                  </a:lnTo>
                  <a:cubicBezTo>
                    <a:pt x="175" y="1313"/>
                    <a:pt x="370" y="1387"/>
                    <a:pt x="558" y="1387"/>
                  </a:cubicBezTo>
                  <a:cubicBezTo>
                    <a:pt x="1175" y="1387"/>
                    <a:pt x="1706" y="584"/>
                    <a:pt x="1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6"/>
            <p:cNvSpPr/>
            <p:nvPr/>
          </p:nvSpPr>
          <p:spPr>
            <a:xfrm rot="2399354" flipH="1">
              <a:off x="4080646" y="560612"/>
              <a:ext cx="96403" cy="82848"/>
            </a:xfrm>
            <a:custGeom>
              <a:avLst/>
              <a:gdLst/>
              <a:ahLst/>
              <a:cxnLst/>
              <a:rect l="l" t="t" r="r" b="b"/>
              <a:pathLst>
                <a:path w="4006" h="3443" extrusionOk="0">
                  <a:moveTo>
                    <a:pt x="2283" y="1"/>
                  </a:moveTo>
                  <a:cubicBezTo>
                    <a:pt x="761" y="1"/>
                    <a:pt x="0" y="1857"/>
                    <a:pt x="1082" y="2938"/>
                  </a:cubicBezTo>
                  <a:cubicBezTo>
                    <a:pt x="1426" y="3287"/>
                    <a:pt x="1852" y="3443"/>
                    <a:pt x="2272" y="3443"/>
                  </a:cubicBezTo>
                  <a:cubicBezTo>
                    <a:pt x="3154" y="3443"/>
                    <a:pt x="4006" y="2755"/>
                    <a:pt x="4006" y="1723"/>
                  </a:cubicBezTo>
                  <a:cubicBezTo>
                    <a:pt x="4006" y="775"/>
                    <a:pt x="3231" y="1"/>
                    <a:pt x="22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6"/>
            <p:cNvSpPr/>
            <p:nvPr/>
          </p:nvSpPr>
          <p:spPr>
            <a:xfrm rot="2399499" flipH="1">
              <a:off x="4012760" y="1044883"/>
              <a:ext cx="69503" cy="140700"/>
            </a:xfrm>
            <a:custGeom>
              <a:avLst/>
              <a:gdLst/>
              <a:ahLst/>
              <a:cxnLst/>
              <a:rect l="l" t="t" r="r" b="b"/>
              <a:pathLst>
                <a:path w="2124" h="4300" extrusionOk="0">
                  <a:moveTo>
                    <a:pt x="1950" y="0"/>
                  </a:moveTo>
                  <a:cubicBezTo>
                    <a:pt x="1630" y="788"/>
                    <a:pt x="882" y="1322"/>
                    <a:pt x="14" y="1362"/>
                  </a:cubicBezTo>
                  <a:lnTo>
                    <a:pt x="14" y="2471"/>
                  </a:lnTo>
                  <a:cubicBezTo>
                    <a:pt x="1" y="2724"/>
                    <a:pt x="188" y="2851"/>
                    <a:pt x="373" y="2851"/>
                  </a:cubicBezTo>
                  <a:cubicBezTo>
                    <a:pt x="558" y="2851"/>
                    <a:pt x="742" y="2724"/>
                    <a:pt x="722" y="2471"/>
                  </a:cubicBezTo>
                  <a:lnTo>
                    <a:pt x="722" y="1977"/>
                  </a:lnTo>
                  <a:cubicBezTo>
                    <a:pt x="722" y="1776"/>
                    <a:pt x="882" y="1616"/>
                    <a:pt x="1069" y="1616"/>
                  </a:cubicBezTo>
                  <a:cubicBezTo>
                    <a:pt x="1269" y="1616"/>
                    <a:pt x="1429" y="1776"/>
                    <a:pt x="1429" y="1977"/>
                  </a:cubicBezTo>
                  <a:lnTo>
                    <a:pt x="1429" y="3953"/>
                  </a:lnTo>
                  <a:cubicBezTo>
                    <a:pt x="1429" y="4140"/>
                    <a:pt x="1589" y="4300"/>
                    <a:pt x="1776" y="4300"/>
                  </a:cubicBezTo>
                  <a:cubicBezTo>
                    <a:pt x="1977" y="4300"/>
                    <a:pt x="2124" y="4140"/>
                    <a:pt x="2124" y="3953"/>
                  </a:cubicBezTo>
                  <a:lnTo>
                    <a:pt x="2124" y="575"/>
                  </a:lnTo>
                  <a:cubicBezTo>
                    <a:pt x="2124" y="374"/>
                    <a:pt x="2070" y="161"/>
                    <a:pt x="19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6"/>
            <p:cNvSpPr/>
            <p:nvPr/>
          </p:nvSpPr>
          <p:spPr>
            <a:xfrm rot="2399161" flipH="1">
              <a:off x="4051179" y="1044437"/>
              <a:ext cx="63391" cy="65477"/>
            </a:xfrm>
            <a:custGeom>
              <a:avLst/>
              <a:gdLst/>
              <a:ahLst/>
              <a:cxnLst/>
              <a:rect l="l" t="t" r="r" b="b"/>
              <a:pathLst>
                <a:path w="1937" h="1837" extrusionOk="0">
                  <a:moveTo>
                    <a:pt x="1063" y="1"/>
                  </a:moveTo>
                  <a:cubicBezTo>
                    <a:pt x="525" y="1"/>
                    <a:pt x="1" y="404"/>
                    <a:pt x="1" y="1062"/>
                  </a:cubicBezTo>
                  <a:lnTo>
                    <a:pt x="1" y="1836"/>
                  </a:lnTo>
                  <a:cubicBezTo>
                    <a:pt x="869" y="1796"/>
                    <a:pt x="1617" y="1262"/>
                    <a:pt x="1937" y="474"/>
                  </a:cubicBezTo>
                  <a:cubicBezTo>
                    <a:pt x="1716" y="148"/>
                    <a:pt x="1387" y="1"/>
                    <a:pt x="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6"/>
            <p:cNvSpPr/>
            <p:nvPr/>
          </p:nvSpPr>
          <p:spPr>
            <a:xfrm rot="2399499" flipH="1">
              <a:off x="3596348" y="695597"/>
              <a:ext cx="69503" cy="140700"/>
            </a:xfrm>
            <a:custGeom>
              <a:avLst/>
              <a:gdLst/>
              <a:ahLst/>
              <a:cxnLst/>
              <a:rect l="l" t="t" r="r" b="b"/>
              <a:pathLst>
                <a:path w="2124" h="4300" extrusionOk="0">
                  <a:moveTo>
                    <a:pt x="1950" y="0"/>
                  </a:moveTo>
                  <a:cubicBezTo>
                    <a:pt x="1630" y="788"/>
                    <a:pt x="882" y="1322"/>
                    <a:pt x="14" y="1362"/>
                  </a:cubicBezTo>
                  <a:lnTo>
                    <a:pt x="14" y="2471"/>
                  </a:lnTo>
                  <a:cubicBezTo>
                    <a:pt x="1" y="2724"/>
                    <a:pt x="188" y="2851"/>
                    <a:pt x="373" y="2851"/>
                  </a:cubicBezTo>
                  <a:cubicBezTo>
                    <a:pt x="558" y="2851"/>
                    <a:pt x="742" y="2724"/>
                    <a:pt x="722" y="2471"/>
                  </a:cubicBezTo>
                  <a:lnTo>
                    <a:pt x="722" y="1977"/>
                  </a:lnTo>
                  <a:cubicBezTo>
                    <a:pt x="722" y="1776"/>
                    <a:pt x="882" y="1616"/>
                    <a:pt x="1069" y="1616"/>
                  </a:cubicBezTo>
                  <a:cubicBezTo>
                    <a:pt x="1269" y="1616"/>
                    <a:pt x="1429" y="1776"/>
                    <a:pt x="1429" y="1977"/>
                  </a:cubicBezTo>
                  <a:lnTo>
                    <a:pt x="1429" y="3953"/>
                  </a:lnTo>
                  <a:cubicBezTo>
                    <a:pt x="1429" y="4140"/>
                    <a:pt x="1590" y="4300"/>
                    <a:pt x="1777" y="4300"/>
                  </a:cubicBezTo>
                  <a:cubicBezTo>
                    <a:pt x="1977" y="4300"/>
                    <a:pt x="2124" y="4140"/>
                    <a:pt x="2124" y="3953"/>
                  </a:cubicBezTo>
                  <a:lnTo>
                    <a:pt x="2124" y="575"/>
                  </a:lnTo>
                  <a:cubicBezTo>
                    <a:pt x="2124" y="374"/>
                    <a:pt x="2070" y="161"/>
                    <a:pt x="19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6"/>
            <p:cNvSpPr/>
            <p:nvPr/>
          </p:nvSpPr>
          <p:spPr>
            <a:xfrm rot="2399129" flipH="1">
              <a:off x="3635683" y="695476"/>
              <a:ext cx="63384" cy="62520"/>
            </a:xfrm>
            <a:custGeom>
              <a:avLst/>
              <a:gdLst/>
              <a:ahLst/>
              <a:cxnLst/>
              <a:rect l="l" t="t" r="r" b="b"/>
              <a:pathLst>
                <a:path w="1937" h="1837" extrusionOk="0">
                  <a:moveTo>
                    <a:pt x="1062" y="1"/>
                  </a:moveTo>
                  <a:cubicBezTo>
                    <a:pt x="524" y="1"/>
                    <a:pt x="0" y="404"/>
                    <a:pt x="0" y="1062"/>
                  </a:cubicBezTo>
                  <a:lnTo>
                    <a:pt x="0" y="1836"/>
                  </a:lnTo>
                  <a:cubicBezTo>
                    <a:pt x="868" y="1796"/>
                    <a:pt x="1616" y="1262"/>
                    <a:pt x="1936" y="474"/>
                  </a:cubicBezTo>
                  <a:cubicBezTo>
                    <a:pt x="1715" y="148"/>
                    <a:pt x="1386" y="1"/>
                    <a:pt x="1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6"/>
            <p:cNvSpPr/>
            <p:nvPr/>
          </p:nvSpPr>
          <p:spPr>
            <a:xfrm rot="2399499" flipH="1">
              <a:off x="4078310" y="668357"/>
              <a:ext cx="62958" cy="63380"/>
            </a:xfrm>
            <a:custGeom>
              <a:avLst/>
              <a:gdLst/>
              <a:ahLst/>
              <a:cxnLst/>
              <a:rect l="l" t="t" r="r" b="b"/>
              <a:pathLst>
                <a:path w="1924" h="1937" extrusionOk="0">
                  <a:moveTo>
                    <a:pt x="962" y="1"/>
                  </a:moveTo>
                  <a:lnTo>
                    <a:pt x="789" y="789"/>
                  </a:lnTo>
                  <a:lnTo>
                    <a:pt x="1" y="962"/>
                  </a:lnTo>
                  <a:lnTo>
                    <a:pt x="789" y="1149"/>
                  </a:lnTo>
                  <a:lnTo>
                    <a:pt x="962" y="1937"/>
                  </a:lnTo>
                  <a:lnTo>
                    <a:pt x="1136" y="1149"/>
                  </a:lnTo>
                  <a:lnTo>
                    <a:pt x="1924" y="962"/>
                  </a:lnTo>
                  <a:lnTo>
                    <a:pt x="1136" y="789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6"/>
            <p:cNvSpPr/>
            <p:nvPr/>
          </p:nvSpPr>
          <p:spPr>
            <a:xfrm rot="2399499" flipH="1">
              <a:off x="4076205" y="743839"/>
              <a:ext cx="41558" cy="41523"/>
            </a:xfrm>
            <a:custGeom>
              <a:avLst/>
              <a:gdLst/>
              <a:ahLst/>
              <a:cxnLst/>
              <a:rect l="l" t="t" r="r" b="b"/>
              <a:pathLst>
                <a:path w="1270" h="1269" extrusionOk="0">
                  <a:moveTo>
                    <a:pt x="642" y="0"/>
                  </a:moveTo>
                  <a:lnTo>
                    <a:pt x="522" y="521"/>
                  </a:lnTo>
                  <a:lnTo>
                    <a:pt x="1" y="628"/>
                  </a:lnTo>
                  <a:lnTo>
                    <a:pt x="522" y="748"/>
                  </a:lnTo>
                  <a:lnTo>
                    <a:pt x="642" y="1269"/>
                  </a:lnTo>
                  <a:lnTo>
                    <a:pt x="749" y="748"/>
                  </a:lnTo>
                  <a:lnTo>
                    <a:pt x="1269" y="628"/>
                  </a:lnTo>
                  <a:lnTo>
                    <a:pt x="749" y="521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6"/>
            <p:cNvSpPr/>
            <p:nvPr/>
          </p:nvSpPr>
          <p:spPr>
            <a:xfrm rot="2399499" flipH="1">
              <a:off x="4182914" y="790833"/>
              <a:ext cx="54614" cy="44697"/>
            </a:xfrm>
            <a:custGeom>
              <a:avLst/>
              <a:gdLst/>
              <a:ahLst/>
              <a:cxnLst/>
              <a:rect l="l" t="t" r="r" b="b"/>
              <a:pathLst>
                <a:path w="1669" h="1366" extrusionOk="0">
                  <a:moveTo>
                    <a:pt x="1122" y="0"/>
                  </a:moveTo>
                  <a:lnTo>
                    <a:pt x="1" y="1135"/>
                  </a:lnTo>
                  <a:cubicBezTo>
                    <a:pt x="171" y="1297"/>
                    <a:pt x="360" y="1365"/>
                    <a:pt x="540" y="1365"/>
                  </a:cubicBezTo>
                  <a:cubicBezTo>
                    <a:pt x="1149" y="1365"/>
                    <a:pt x="1668" y="587"/>
                    <a:pt x="1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6"/>
            <p:cNvSpPr/>
            <p:nvPr/>
          </p:nvSpPr>
          <p:spPr>
            <a:xfrm rot="2399499" flipH="1">
              <a:off x="4095212" y="562086"/>
              <a:ext cx="75622" cy="71593"/>
            </a:xfrm>
            <a:custGeom>
              <a:avLst/>
              <a:gdLst/>
              <a:ahLst/>
              <a:cxnLst/>
              <a:rect l="l" t="t" r="r" b="b"/>
              <a:pathLst>
                <a:path w="2311" h="2188" extrusionOk="0">
                  <a:moveTo>
                    <a:pt x="1409" y="1"/>
                  </a:moveTo>
                  <a:cubicBezTo>
                    <a:pt x="1082" y="1"/>
                    <a:pt x="755" y="124"/>
                    <a:pt x="508" y="371"/>
                  </a:cubicBezTo>
                  <a:cubicBezTo>
                    <a:pt x="0" y="879"/>
                    <a:pt x="0" y="1680"/>
                    <a:pt x="508" y="2187"/>
                  </a:cubicBezTo>
                  <a:lnTo>
                    <a:pt x="2310" y="371"/>
                  </a:lnTo>
                  <a:cubicBezTo>
                    <a:pt x="2063" y="124"/>
                    <a:pt x="1736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6"/>
            <p:cNvSpPr/>
            <p:nvPr/>
          </p:nvSpPr>
          <p:spPr>
            <a:xfrm rot="2399775" flipH="1">
              <a:off x="4076159" y="560881"/>
              <a:ext cx="75131" cy="71112"/>
            </a:xfrm>
            <a:custGeom>
              <a:avLst/>
              <a:gdLst/>
              <a:ahLst/>
              <a:cxnLst/>
              <a:rect l="l" t="t" r="r" b="b"/>
              <a:pathLst>
                <a:path w="2284" h="2162" extrusionOk="0">
                  <a:moveTo>
                    <a:pt x="1803" y="0"/>
                  </a:moveTo>
                  <a:lnTo>
                    <a:pt x="1" y="1803"/>
                  </a:lnTo>
                  <a:cubicBezTo>
                    <a:pt x="246" y="2041"/>
                    <a:pt x="567" y="2162"/>
                    <a:pt x="889" y="2162"/>
                  </a:cubicBezTo>
                  <a:cubicBezTo>
                    <a:pt x="1215" y="2162"/>
                    <a:pt x="1541" y="2038"/>
                    <a:pt x="1790" y="1789"/>
                  </a:cubicBezTo>
                  <a:cubicBezTo>
                    <a:pt x="2271" y="1295"/>
                    <a:pt x="2284" y="508"/>
                    <a:pt x="1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498" name="Google Shape;498;p16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23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16"/>
          <p:cNvSpPr txBox="1">
            <a:spLocks noGrp="1"/>
          </p:cNvSpPr>
          <p:nvPr>
            <p:ph type="title"/>
          </p:nvPr>
        </p:nvSpPr>
        <p:spPr>
          <a:xfrm>
            <a:off x="2867767" y="2216265"/>
            <a:ext cx="6456400" cy="1558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666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00" name="Google Shape;500;p16"/>
          <p:cNvSpPr txBox="1">
            <a:spLocks noGrp="1"/>
          </p:cNvSpPr>
          <p:nvPr>
            <p:ph type="subTitle" idx="1"/>
          </p:nvPr>
        </p:nvSpPr>
        <p:spPr>
          <a:xfrm>
            <a:off x="2867767" y="4007749"/>
            <a:ext cx="6456400" cy="634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16"/>
          <p:cNvSpPr/>
          <p:nvPr/>
        </p:nvSpPr>
        <p:spPr>
          <a:xfrm>
            <a:off x="10588033" y="3339067"/>
            <a:ext cx="358400" cy="35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2" name="Google Shape;502;p16"/>
          <p:cNvSpPr/>
          <p:nvPr/>
        </p:nvSpPr>
        <p:spPr>
          <a:xfrm>
            <a:off x="8019533" y="580000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3" name="Google Shape;503;p16"/>
          <p:cNvSpPr/>
          <p:nvPr/>
        </p:nvSpPr>
        <p:spPr>
          <a:xfrm>
            <a:off x="3486267" y="580000"/>
            <a:ext cx="358400" cy="35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4" name="Google Shape;504;p16"/>
          <p:cNvSpPr/>
          <p:nvPr/>
        </p:nvSpPr>
        <p:spPr>
          <a:xfrm>
            <a:off x="921733" y="338406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5" name="Google Shape;505;p16"/>
          <p:cNvGrpSpPr/>
          <p:nvPr/>
        </p:nvGrpSpPr>
        <p:grpSpPr>
          <a:xfrm>
            <a:off x="921741" y="635971"/>
            <a:ext cx="887240" cy="826272"/>
            <a:chOff x="691312" y="476976"/>
            <a:chExt cx="761449" cy="709125"/>
          </a:xfrm>
        </p:grpSpPr>
        <p:grpSp>
          <p:nvGrpSpPr>
            <p:cNvPr id="506" name="Google Shape;506;p16"/>
            <p:cNvGrpSpPr/>
            <p:nvPr/>
          </p:nvGrpSpPr>
          <p:grpSpPr>
            <a:xfrm>
              <a:off x="691312" y="476976"/>
              <a:ext cx="761449" cy="709125"/>
              <a:chOff x="-1702125" y="1153750"/>
              <a:chExt cx="824525" cy="767950"/>
            </a:xfrm>
          </p:grpSpPr>
          <p:sp>
            <p:nvSpPr>
              <p:cNvPr id="507" name="Google Shape;507;p16"/>
              <p:cNvSpPr/>
              <p:nvPr/>
            </p:nvSpPr>
            <p:spPr>
              <a:xfrm>
                <a:off x="-1702125" y="1153750"/>
                <a:ext cx="824525" cy="767950"/>
              </a:xfrm>
              <a:custGeom>
                <a:avLst/>
                <a:gdLst/>
                <a:ahLst/>
                <a:cxnLst/>
                <a:rect l="l" t="t" r="r" b="b"/>
                <a:pathLst>
                  <a:path w="32981" h="30718" extrusionOk="0">
                    <a:moveTo>
                      <a:pt x="16468" y="1"/>
                    </a:moveTo>
                    <a:cubicBezTo>
                      <a:pt x="9047" y="1"/>
                      <a:pt x="2516" y="5396"/>
                      <a:pt x="1322" y="12969"/>
                    </a:cubicBezTo>
                    <a:cubicBezTo>
                      <a:pt x="0" y="21341"/>
                      <a:pt x="5715" y="29205"/>
                      <a:pt x="14100" y="30527"/>
                    </a:cubicBezTo>
                    <a:cubicBezTo>
                      <a:pt x="14911" y="30655"/>
                      <a:pt x="15717" y="30717"/>
                      <a:pt x="16512" y="30717"/>
                    </a:cubicBezTo>
                    <a:cubicBezTo>
                      <a:pt x="23934" y="30717"/>
                      <a:pt x="30464" y="25322"/>
                      <a:pt x="31658" y="17749"/>
                    </a:cubicBezTo>
                    <a:cubicBezTo>
                      <a:pt x="32980" y="9377"/>
                      <a:pt x="27265" y="1513"/>
                      <a:pt x="18880" y="191"/>
                    </a:cubicBezTo>
                    <a:cubicBezTo>
                      <a:pt x="18069" y="63"/>
                      <a:pt x="17264" y="1"/>
                      <a:pt x="164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16"/>
              <p:cNvSpPr/>
              <p:nvPr/>
            </p:nvSpPr>
            <p:spPr>
              <a:xfrm>
                <a:off x="-1106625" y="1213600"/>
                <a:ext cx="12520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5247" extrusionOk="0">
                    <a:moveTo>
                      <a:pt x="868" y="0"/>
                    </a:moveTo>
                    <a:lnTo>
                      <a:pt x="54" y="2270"/>
                    </a:lnTo>
                    <a:cubicBezTo>
                      <a:pt x="0" y="2417"/>
                      <a:pt x="27" y="2590"/>
                      <a:pt x="121" y="2724"/>
                    </a:cubicBezTo>
                    <a:lnTo>
                      <a:pt x="334" y="3031"/>
                    </a:lnTo>
                    <a:cubicBezTo>
                      <a:pt x="414" y="3151"/>
                      <a:pt x="441" y="3298"/>
                      <a:pt x="414" y="3432"/>
                    </a:cubicBezTo>
                    <a:lnTo>
                      <a:pt x="147" y="4620"/>
                    </a:lnTo>
                    <a:cubicBezTo>
                      <a:pt x="76" y="4955"/>
                      <a:pt x="325" y="5246"/>
                      <a:pt x="646" y="5246"/>
                    </a:cubicBezTo>
                    <a:cubicBezTo>
                      <a:pt x="684" y="5246"/>
                      <a:pt x="722" y="5242"/>
                      <a:pt x="762" y="5234"/>
                    </a:cubicBezTo>
                    <a:lnTo>
                      <a:pt x="1763" y="5007"/>
                    </a:lnTo>
                    <a:cubicBezTo>
                      <a:pt x="2003" y="4954"/>
                      <a:pt x="2177" y="4753"/>
                      <a:pt x="2164" y="4513"/>
                    </a:cubicBezTo>
                    <a:cubicBezTo>
                      <a:pt x="2164" y="4223"/>
                      <a:pt x="2394" y="3998"/>
                      <a:pt x="2665" y="3998"/>
                    </a:cubicBezTo>
                    <a:cubicBezTo>
                      <a:pt x="2693" y="3998"/>
                      <a:pt x="2722" y="4001"/>
                      <a:pt x="2751" y="4006"/>
                    </a:cubicBezTo>
                    <a:lnTo>
                      <a:pt x="4260" y="4246"/>
                    </a:lnTo>
                    <a:cubicBezTo>
                      <a:pt x="4290" y="4251"/>
                      <a:pt x="4319" y="4254"/>
                      <a:pt x="4348" y="4254"/>
                    </a:cubicBezTo>
                    <a:cubicBezTo>
                      <a:pt x="4461" y="4254"/>
                      <a:pt x="4565" y="4214"/>
                      <a:pt x="4660" y="4139"/>
                    </a:cubicBezTo>
                    <a:lnTo>
                      <a:pt x="5008" y="3859"/>
                    </a:lnTo>
                    <a:cubicBezTo>
                      <a:pt x="3873" y="2323"/>
                      <a:pt x="2471" y="1015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16"/>
              <p:cNvSpPr/>
              <p:nvPr/>
            </p:nvSpPr>
            <p:spPr>
              <a:xfrm>
                <a:off x="-1605325" y="1160175"/>
                <a:ext cx="345850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13834" h="13100" extrusionOk="0">
                    <a:moveTo>
                      <a:pt x="9988" y="1"/>
                    </a:moveTo>
                    <a:cubicBezTo>
                      <a:pt x="5942" y="695"/>
                      <a:pt x="2337" y="2992"/>
                      <a:pt x="0" y="6370"/>
                    </a:cubicBezTo>
                    <a:lnTo>
                      <a:pt x="0" y="9240"/>
                    </a:lnTo>
                    <a:cubicBezTo>
                      <a:pt x="0" y="9467"/>
                      <a:pt x="174" y="9681"/>
                      <a:pt x="401" y="9721"/>
                    </a:cubicBezTo>
                    <a:lnTo>
                      <a:pt x="2310" y="10122"/>
                    </a:lnTo>
                    <a:cubicBezTo>
                      <a:pt x="2457" y="10148"/>
                      <a:pt x="2577" y="10242"/>
                      <a:pt x="2644" y="10375"/>
                    </a:cubicBezTo>
                    <a:lnTo>
                      <a:pt x="3138" y="11270"/>
                    </a:lnTo>
                    <a:cubicBezTo>
                      <a:pt x="3165" y="11323"/>
                      <a:pt x="3191" y="11377"/>
                      <a:pt x="3205" y="11443"/>
                    </a:cubicBezTo>
                    <a:lnTo>
                      <a:pt x="3378" y="12659"/>
                    </a:lnTo>
                    <a:cubicBezTo>
                      <a:pt x="3418" y="12912"/>
                      <a:pt x="3632" y="13099"/>
                      <a:pt x="3886" y="13099"/>
                    </a:cubicBezTo>
                    <a:lnTo>
                      <a:pt x="3939" y="13099"/>
                    </a:lnTo>
                    <a:cubicBezTo>
                      <a:pt x="4220" y="13099"/>
                      <a:pt x="4447" y="12872"/>
                      <a:pt x="4447" y="12592"/>
                    </a:cubicBezTo>
                    <a:lnTo>
                      <a:pt x="4447" y="11283"/>
                    </a:lnTo>
                    <a:cubicBezTo>
                      <a:pt x="4447" y="11216"/>
                      <a:pt x="4460" y="11136"/>
                      <a:pt x="4500" y="11070"/>
                    </a:cubicBezTo>
                    <a:lnTo>
                      <a:pt x="4861" y="10322"/>
                    </a:lnTo>
                    <a:cubicBezTo>
                      <a:pt x="4927" y="10162"/>
                      <a:pt x="4927" y="9988"/>
                      <a:pt x="4834" y="9841"/>
                    </a:cubicBezTo>
                    <a:lnTo>
                      <a:pt x="4380" y="9040"/>
                    </a:lnTo>
                    <a:cubicBezTo>
                      <a:pt x="4292" y="8877"/>
                      <a:pt x="4123" y="8785"/>
                      <a:pt x="3948" y="8785"/>
                    </a:cubicBezTo>
                    <a:cubicBezTo>
                      <a:pt x="3936" y="8785"/>
                      <a:pt x="3924" y="8786"/>
                      <a:pt x="3913" y="8786"/>
                    </a:cubicBezTo>
                    <a:lnTo>
                      <a:pt x="2764" y="8853"/>
                    </a:lnTo>
                    <a:cubicBezTo>
                      <a:pt x="2757" y="8853"/>
                      <a:pt x="2750" y="8854"/>
                      <a:pt x="2742" y="8854"/>
                    </a:cubicBezTo>
                    <a:cubicBezTo>
                      <a:pt x="2407" y="8854"/>
                      <a:pt x="2165" y="8552"/>
                      <a:pt x="2230" y="8226"/>
                    </a:cubicBezTo>
                    <a:lnTo>
                      <a:pt x="2404" y="7505"/>
                    </a:lnTo>
                    <a:cubicBezTo>
                      <a:pt x="2444" y="7304"/>
                      <a:pt x="2591" y="7157"/>
                      <a:pt x="2791" y="7117"/>
                    </a:cubicBezTo>
                    <a:lnTo>
                      <a:pt x="4380" y="6784"/>
                    </a:lnTo>
                    <a:cubicBezTo>
                      <a:pt x="4415" y="6776"/>
                      <a:pt x="4451" y="6772"/>
                      <a:pt x="4486" y="6772"/>
                    </a:cubicBezTo>
                    <a:cubicBezTo>
                      <a:pt x="4688" y="6772"/>
                      <a:pt x="4874" y="6897"/>
                      <a:pt x="4954" y="7091"/>
                    </a:cubicBezTo>
                    <a:lnTo>
                      <a:pt x="5248" y="7785"/>
                    </a:lnTo>
                    <a:cubicBezTo>
                      <a:pt x="5329" y="7971"/>
                      <a:pt x="5512" y="8086"/>
                      <a:pt x="5708" y="8086"/>
                    </a:cubicBezTo>
                    <a:cubicBezTo>
                      <a:pt x="5737" y="8086"/>
                      <a:pt x="5766" y="8084"/>
                      <a:pt x="5795" y="8079"/>
                    </a:cubicBezTo>
                    <a:lnTo>
                      <a:pt x="6636" y="7945"/>
                    </a:lnTo>
                    <a:cubicBezTo>
                      <a:pt x="6890" y="7919"/>
                      <a:pt x="7064" y="7705"/>
                      <a:pt x="7064" y="7451"/>
                    </a:cubicBezTo>
                    <a:lnTo>
                      <a:pt x="7064" y="6303"/>
                    </a:lnTo>
                    <a:cubicBezTo>
                      <a:pt x="7064" y="6116"/>
                      <a:pt x="7170" y="5942"/>
                      <a:pt x="7331" y="5862"/>
                    </a:cubicBezTo>
                    <a:lnTo>
                      <a:pt x="10228" y="4300"/>
                    </a:lnTo>
                    <a:cubicBezTo>
                      <a:pt x="10301" y="4254"/>
                      <a:pt x="10380" y="4234"/>
                      <a:pt x="10462" y="4234"/>
                    </a:cubicBezTo>
                    <a:cubicBezTo>
                      <a:pt x="10499" y="4234"/>
                      <a:pt x="10537" y="4238"/>
                      <a:pt x="10575" y="4247"/>
                    </a:cubicBezTo>
                    <a:lnTo>
                      <a:pt x="12044" y="4580"/>
                    </a:lnTo>
                    <a:cubicBezTo>
                      <a:pt x="12080" y="4588"/>
                      <a:pt x="12116" y="4592"/>
                      <a:pt x="12153" y="4592"/>
                    </a:cubicBezTo>
                    <a:cubicBezTo>
                      <a:pt x="12305" y="4592"/>
                      <a:pt x="12454" y="4526"/>
                      <a:pt x="12551" y="4407"/>
                    </a:cubicBezTo>
                    <a:lnTo>
                      <a:pt x="13620" y="3058"/>
                    </a:lnTo>
                    <a:cubicBezTo>
                      <a:pt x="13833" y="2778"/>
                      <a:pt x="13726" y="2377"/>
                      <a:pt x="13406" y="2257"/>
                    </a:cubicBezTo>
                    <a:lnTo>
                      <a:pt x="11176" y="1429"/>
                    </a:lnTo>
                    <a:cubicBezTo>
                      <a:pt x="11083" y="1389"/>
                      <a:pt x="11003" y="1336"/>
                      <a:pt x="10949" y="1256"/>
                    </a:cubicBezTo>
                    <a:lnTo>
                      <a:pt x="99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16"/>
              <p:cNvSpPr/>
              <p:nvPr/>
            </p:nvSpPr>
            <p:spPr>
              <a:xfrm>
                <a:off x="-1474475" y="1421225"/>
                <a:ext cx="334150" cy="454000"/>
              </a:xfrm>
              <a:custGeom>
                <a:avLst/>
                <a:gdLst/>
                <a:ahLst/>
                <a:cxnLst/>
                <a:rect l="l" t="t" r="r" b="b"/>
                <a:pathLst>
                  <a:path w="13366" h="18160" extrusionOk="0">
                    <a:moveTo>
                      <a:pt x="5141" y="0"/>
                    </a:moveTo>
                    <a:lnTo>
                      <a:pt x="2310" y="240"/>
                    </a:lnTo>
                    <a:cubicBezTo>
                      <a:pt x="2163" y="240"/>
                      <a:pt x="2030" y="321"/>
                      <a:pt x="1950" y="441"/>
                    </a:cubicBezTo>
                    <a:lnTo>
                      <a:pt x="534" y="2350"/>
                    </a:lnTo>
                    <a:cubicBezTo>
                      <a:pt x="494" y="2403"/>
                      <a:pt x="454" y="2484"/>
                      <a:pt x="441" y="2564"/>
                    </a:cubicBezTo>
                    <a:lnTo>
                      <a:pt x="27" y="5020"/>
                    </a:lnTo>
                    <a:cubicBezTo>
                      <a:pt x="0" y="5207"/>
                      <a:pt x="80" y="5408"/>
                      <a:pt x="241" y="5515"/>
                    </a:cubicBezTo>
                    <a:lnTo>
                      <a:pt x="1082" y="6102"/>
                    </a:lnTo>
                    <a:cubicBezTo>
                      <a:pt x="1215" y="6195"/>
                      <a:pt x="1296" y="6356"/>
                      <a:pt x="1296" y="6516"/>
                    </a:cubicBezTo>
                    <a:lnTo>
                      <a:pt x="1296" y="7584"/>
                    </a:lnTo>
                    <a:cubicBezTo>
                      <a:pt x="1296" y="7862"/>
                      <a:pt x="1523" y="8080"/>
                      <a:pt x="1796" y="8080"/>
                    </a:cubicBezTo>
                    <a:cubicBezTo>
                      <a:pt x="1812" y="8080"/>
                      <a:pt x="1827" y="8080"/>
                      <a:pt x="1843" y="8078"/>
                    </a:cubicBezTo>
                    <a:lnTo>
                      <a:pt x="2471" y="8025"/>
                    </a:lnTo>
                    <a:cubicBezTo>
                      <a:pt x="2482" y="8024"/>
                      <a:pt x="2494" y="8023"/>
                      <a:pt x="2506" y="8023"/>
                    </a:cubicBezTo>
                    <a:cubicBezTo>
                      <a:pt x="2681" y="8023"/>
                      <a:pt x="2851" y="8115"/>
                      <a:pt x="2951" y="8265"/>
                    </a:cubicBezTo>
                    <a:lnTo>
                      <a:pt x="3539" y="9226"/>
                    </a:lnTo>
                    <a:cubicBezTo>
                      <a:pt x="3592" y="9307"/>
                      <a:pt x="3619" y="9413"/>
                      <a:pt x="3605" y="9507"/>
                    </a:cubicBezTo>
                    <a:lnTo>
                      <a:pt x="3579" y="10829"/>
                    </a:lnTo>
                    <a:cubicBezTo>
                      <a:pt x="3579" y="10949"/>
                      <a:pt x="3525" y="11069"/>
                      <a:pt x="3432" y="11162"/>
                    </a:cubicBezTo>
                    <a:lnTo>
                      <a:pt x="2577" y="12044"/>
                    </a:lnTo>
                    <a:cubicBezTo>
                      <a:pt x="2484" y="12137"/>
                      <a:pt x="2430" y="12271"/>
                      <a:pt x="2430" y="12404"/>
                    </a:cubicBezTo>
                    <a:lnTo>
                      <a:pt x="2471" y="14888"/>
                    </a:lnTo>
                    <a:cubicBezTo>
                      <a:pt x="2471" y="14995"/>
                      <a:pt x="2511" y="15088"/>
                      <a:pt x="2564" y="15168"/>
                    </a:cubicBezTo>
                    <a:lnTo>
                      <a:pt x="3031" y="15836"/>
                    </a:lnTo>
                    <a:cubicBezTo>
                      <a:pt x="3071" y="15889"/>
                      <a:pt x="3098" y="15956"/>
                      <a:pt x="3111" y="16023"/>
                    </a:cubicBezTo>
                    <a:lnTo>
                      <a:pt x="3485" y="17758"/>
                    </a:lnTo>
                    <a:cubicBezTo>
                      <a:pt x="3539" y="17985"/>
                      <a:pt x="3739" y="18159"/>
                      <a:pt x="3979" y="18159"/>
                    </a:cubicBezTo>
                    <a:lnTo>
                      <a:pt x="4367" y="18159"/>
                    </a:lnTo>
                    <a:cubicBezTo>
                      <a:pt x="4607" y="18159"/>
                      <a:pt x="4821" y="17972"/>
                      <a:pt x="4861" y="17718"/>
                    </a:cubicBezTo>
                    <a:lnTo>
                      <a:pt x="5194" y="15435"/>
                    </a:lnTo>
                    <a:cubicBezTo>
                      <a:pt x="5221" y="15302"/>
                      <a:pt x="5288" y="15181"/>
                      <a:pt x="5408" y="15101"/>
                    </a:cubicBezTo>
                    <a:lnTo>
                      <a:pt x="9080" y="12484"/>
                    </a:lnTo>
                    <a:cubicBezTo>
                      <a:pt x="9160" y="12418"/>
                      <a:pt x="9227" y="12324"/>
                      <a:pt x="9267" y="12217"/>
                    </a:cubicBezTo>
                    <a:lnTo>
                      <a:pt x="9614" y="11162"/>
                    </a:lnTo>
                    <a:cubicBezTo>
                      <a:pt x="9667" y="10989"/>
                      <a:pt x="9801" y="10869"/>
                      <a:pt x="9974" y="10829"/>
                    </a:cubicBezTo>
                    <a:lnTo>
                      <a:pt x="11470" y="10468"/>
                    </a:lnTo>
                    <a:cubicBezTo>
                      <a:pt x="11697" y="10401"/>
                      <a:pt x="11844" y="10214"/>
                      <a:pt x="11857" y="9987"/>
                    </a:cubicBezTo>
                    <a:lnTo>
                      <a:pt x="11964" y="7824"/>
                    </a:lnTo>
                    <a:cubicBezTo>
                      <a:pt x="11977" y="7718"/>
                      <a:pt x="12004" y="7611"/>
                      <a:pt x="12071" y="7531"/>
                    </a:cubicBezTo>
                    <a:lnTo>
                      <a:pt x="13219" y="6049"/>
                    </a:lnTo>
                    <a:cubicBezTo>
                      <a:pt x="13366" y="5862"/>
                      <a:pt x="13366" y="5608"/>
                      <a:pt x="13219" y="5421"/>
                    </a:cubicBezTo>
                    <a:lnTo>
                      <a:pt x="12324" y="4286"/>
                    </a:lnTo>
                    <a:cubicBezTo>
                      <a:pt x="12231" y="4170"/>
                      <a:pt x="12088" y="4094"/>
                      <a:pt x="11938" y="4094"/>
                    </a:cubicBezTo>
                    <a:cubicBezTo>
                      <a:pt x="11915" y="4094"/>
                      <a:pt x="11893" y="4096"/>
                      <a:pt x="11870" y="4099"/>
                    </a:cubicBezTo>
                    <a:lnTo>
                      <a:pt x="9868" y="4366"/>
                    </a:lnTo>
                    <a:cubicBezTo>
                      <a:pt x="9842" y="4370"/>
                      <a:pt x="9816" y="4372"/>
                      <a:pt x="9791" y="4372"/>
                    </a:cubicBezTo>
                    <a:cubicBezTo>
                      <a:pt x="9465" y="4372"/>
                      <a:pt x="9208" y="4061"/>
                      <a:pt x="9307" y="3739"/>
                    </a:cubicBezTo>
                    <a:lnTo>
                      <a:pt x="9400" y="3338"/>
                    </a:lnTo>
                    <a:cubicBezTo>
                      <a:pt x="9440" y="3138"/>
                      <a:pt x="9360" y="2938"/>
                      <a:pt x="9200" y="2817"/>
                    </a:cubicBezTo>
                    <a:lnTo>
                      <a:pt x="5475" y="107"/>
                    </a:lnTo>
                    <a:cubicBezTo>
                      <a:pt x="5368" y="27"/>
                      <a:pt x="5261" y="0"/>
                      <a:pt x="5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16"/>
              <p:cNvSpPr/>
              <p:nvPr/>
            </p:nvSpPr>
            <p:spPr>
              <a:xfrm>
                <a:off x="-1106625" y="1348775"/>
                <a:ext cx="200650" cy="4025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6103" extrusionOk="0">
                    <a:moveTo>
                      <a:pt x="2524" y="1"/>
                    </a:moveTo>
                    <a:cubicBezTo>
                      <a:pt x="2431" y="1"/>
                      <a:pt x="2337" y="14"/>
                      <a:pt x="2257" y="67"/>
                    </a:cubicBezTo>
                    <a:lnTo>
                      <a:pt x="281" y="1216"/>
                    </a:lnTo>
                    <a:cubicBezTo>
                      <a:pt x="94" y="1323"/>
                      <a:pt x="0" y="1536"/>
                      <a:pt x="27" y="1750"/>
                    </a:cubicBezTo>
                    <a:lnTo>
                      <a:pt x="454" y="4167"/>
                    </a:lnTo>
                    <a:lnTo>
                      <a:pt x="454" y="4233"/>
                    </a:lnTo>
                    <a:lnTo>
                      <a:pt x="561" y="7131"/>
                    </a:lnTo>
                    <a:cubicBezTo>
                      <a:pt x="575" y="7318"/>
                      <a:pt x="681" y="7491"/>
                      <a:pt x="855" y="7571"/>
                    </a:cubicBezTo>
                    <a:lnTo>
                      <a:pt x="1616" y="7945"/>
                    </a:lnTo>
                    <a:cubicBezTo>
                      <a:pt x="1690" y="7979"/>
                      <a:pt x="1770" y="7995"/>
                      <a:pt x="1848" y="7995"/>
                    </a:cubicBezTo>
                    <a:cubicBezTo>
                      <a:pt x="1927" y="7995"/>
                      <a:pt x="2003" y="7979"/>
                      <a:pt x="2070" y="7945"/>
                    </a:cubicBezTo>
                    <a:lnTo>
                      <a:pt x="2818" y="7571"/>
                    </a:lnTo>
                    <a:cubicBezTo>
                      <a:pt x="2895" y="7533"/>
                      <a:pt x="2978" y="7513"/>
                      <a:pt x="3060" y="7513"/>
                    </a:cubicBezTo>
                    <a:cubicBezTo>
                      <a:pt x="3148" y="7513"/>
                      <a:pt x="3236" y="7536"/>
                      <a:pt x="3312" y="7585"/>
                    </a:cubicBezTo>
                    <a:lnTo>
                      <a:pt x="4460" y="8279"/>
                    </a:lnTo>
                    <a:cubicBezTo>
                      <a:pt x="4634" y="8386"/>
                      <a:pt x="4727" y="8586"/>
                      <a:pt x="4700" y="8786"/>
                    </a:cubicBezTo>
                    <a:lnTo>
                      <a:pt x="4540" y="9988"/>
                    </a:lnTo>
                    <a:cubicBezTo>
                      <a:pt x="4527" y="10095"/>
                      <a:pt x="4473" y="10202"/>
                      <a:pt x="4407" y="10282"/>
                    </a:cubicBezTo>
                    <a:lnTo>
                      <a:pt x="3445" y="11297"/>
                    </a:lnTo>
                    <a:cubicBezTo>
                      <a:pt x="3352" y="11377"/>
                      <a:pt x="3298" y="11497"/>
                      <a:pt x="3298" y="11630"/>
                    </a:cubicBezTo>
                    <a:lnTo>
                      <a:pt x="3112" y="15235"/>
                    </a:lnTo>
                    <a:cubicBezTo>
                      <a:pt x="3098" y="15382"/>
                      <a:pt x="3152" y="15516"/>
                      <a:pt x="3258" y="15623"/>
                    </a:cubicBezTo>
                    <a:lnTo>
                      <a:pt x="3619" y="15956"/>
                    </a:lnTo>
                    <a:cubicBezTo>
                      <a:pt x="3718" y="16055"/>
                      <a:pt x="3845" y="16103"/>
                      <a:pt x="3972" y="16103"/>
                    </a:cubicBezTo>
                    <a:cubicBezTo>
                      <a:pt x="4119" y="16103"/>
                      <a:pt x="4266" y="16038"/>
                      <a:pt x="4367" y="15916"/>
                    </a:cubicBezTo>
                    <a:lnTo>
                      <a:pt x="6089" y="13807"/>
                    </a:lnTo>
                    <a:cubicBezTo>
                      <a:pt x="6169" y="13713"/>
                      <a:pt x="6209" y="13607"/>
                      <a:pt x="6209" y="13486"/>
                    </a:cubicBezTo>
                    <a:lnTo>
                      <a:pt x="6209" y="12418"/>
                    </a:lnTo>
                    <a:cubicBezTo>
                      <a:pt x="6209" y="12338"/>
                      <a:pt x="6223" y="12271"/>
                      <a:pt x="6249" y="12205"/>
                    </a:cubicBezTo>
                    <a:lnTo>
                      <a:pt x="7998" y="8252"/>
                    </a:lnTo>
                    <a:cubicBezTo>
                      <a:pt x="7998" y="8025"/>
                      <a:pt x="8025" y="7798"/>
                      <a:pt x="8025" y="7558"/>
                    </a:cubicBezTo>
                    <a:cubicBezTo>
                      <a:pt x="8025" y="5342"/>
                      <a:pt x="7544" y="3152"/>
                      <a:pt x="6610" y="1136"/>
                    </a:cubicBezTo>
                    <a:lnTo>
                      <a:pt x="4073" y="41"/>
                    </a:lnTo>
                    <a:cubicBezTo>
                      <a:pt x="4006" y="14"/>
                      <a:pt x="3926" y="1"/>
                      <a:pt x="38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2" name="Google Shape;512;p16"/>
            <p:cNvGrpSpPr/>
            <p:nvPr/>
          </p:nvGrpSpPr>
          <p:grpSpPr>
            <a:xfrm>
              <a:off x="833882" y="595666"/>
              <a:ext cx="558322" cy="537520"/>
              <a:chOff x="-1543250" y="1284350"/>
              <a:chExt cx="581525" cy="559975"/>
            </a:xfrm>
          </p:grpSpPr>
          <p:sp>
            <p:nvSpPr>
              <p:cNvPr id="513" name="Google Shape;513;p16"/>
              <p:cNvSpPr/>
              <p:nvPr/>
            </p:nvSpPr>
            <p:spPr>
              <a:xfrm>
                <a:off x="-1116975" y="1284350"/>
                <a:ext cx="2040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1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375"/>
                      <a:pt x="495" y="762"/>
                      <a:pt x="695" y="1176"/>
                    </a:cubicBezTo>
                    <a:lnTo>
                      <a:pt x="815" y="628"/>
                    </a:lnTo>
                    <a:cubicBezTo>
                      <a:pt x="561" y="401"/>
                      <a:pt x="281" y="20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-1543250" y="1710625"/>
                <a:ext cx="147250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59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43" y="2110"/>
                      <a:pt x="3499" y="3712"/>
                      <a:pt x="5889" y="4594"/>
                    </a:cubicBezTo>
                    <a:lnTo>
                      <a:pt x="5849" y="4447"/>
                    </a:lnTo>
                    <a:cubicBezTo>
                      <a:pt x="5836" y="4380"/>
                      <a:pt x="5809" y="4326"/>
                      <a:pt x="5769" y="4273"/>
                    </a:cubicBezTo>
                    <a:lnTo>
                      <a:pt x="5315" y="3605"/>
                    </a:lnTo>
                    <a:cubicBezTo>
                      <a:pt x="5248" y="3512"/>
                      <a:pt x="5222" y="3419"/>
                      <a:pt x="5222" y="3312"/>
                    </a:cubicBezTo>
                    <a:lnTo>
                      <a:pt x="5195" y="2017"/>
                    </a:lnTo>
                    <a:cubicBezTo>
                      <a:pt x="3339" y="1763"/>
                      <a:pt x="1550" y="1069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-1084925" y="1337100"/>
                <a:ext cx="3740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162" extrusionOk="0">
                    <a:moveTo>
                      <a:pt x="1069" y="0"/>
                    </a:moveTo>
                    <a:cubicBezTo>
                      <a:pt x="1015" y="27"/>
                      <a:pt x="962" y="54"/>
                      <a:pt x="908" y="67"/>
                    </a:cubicBezTo>
                    <a:lnTo>
                      <a:pt x="0" y="267"/>
                    </a:lnTo>
                    <a:cubicBezTo>
                      <a:pt x="121" y="561"/>
                      <a:pt x="227" y="868"/>
                      <a:pt x="321" y="1162"/>
                    </a:cubicBezTo>
                    <a:lnTo>
                      <a:pt x="1402" y="534"/>
                    </a:lnTo>
                    <a:cubicBezTo>
                      <a:pt x="1429" y="521"/>
                      <a:pt x="1469" y="521"/>
                      <a:pt x="1496" y="508"/>
                    </a:cubicBezTo>
                    <a:cubicBezTo>
                      <a:pt x="1362" y="334"/>
                      <a:pt x="1215" y="161"/>
                      <a:pt x="1069" y="0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-1349300" y="1536575"/>
                <a:ext cx="361200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14448" h="12310" extrusionOk="0">
                    <a:moveTo>
                      <a:pt x="12780" y="1"/>
                    </a:moveTo>
                    <a:cubicBezTo>
                      <a:pt x="12698" y="1"/>
                      <a:pt x="12615" y="21"/>
                      <a:pt x="12538" y="59"/>
                    </a:cubicBezTo>
                    <a:lnTo>
                      <a:pt x="11790" y="433"/>
                    </a:lnTo>
                    <a:cubicBezTo>
                      <a:pt x="11724" y="467"/>
                      <a:pt x="11647" y="483"/>
                      <a:pt x="11570" y="483"/>
                    </a:cubicBezTo>
                    <a:cubicBezTo>
                      <a:pt x="11493" y="483"/>
                      <a:pt x="11417" y="467"/>
                      <a:pt x="11350" y="433"/>
                    </a:cubicBezTo>
                    <a:lnTo>
                      <a:pt x="10949" y="246"/>
                    </a:lnTo>
                    <a:cubicBezTo>
                      <a:pt x="9868" y="3985"/>
                      <a:pt x="7064" y="7002"/>
                      <a:pt x="3405" y="8351"/>
                    </a:cubicBezTo>
                    <a:lnTo>
                      <a:pt x="401" y="10487"/>
                    </a:lnTo>
                    <a:cubicBezTo>
                      <a:pt x="294" y="10567"/>
                      <a:pt x="214" y="10688"/>
                      <a:pt x="187" y="10821"/>
                    </a:cubicBezTo>
                    <a:lnTo>
                      <a:pt x="0" y="12076"/>
                    </a:lnTo>
                    <a:cubicBezTo>
                      <a:pt x="795" y="12233"/>
                      <a:pt x="1592" y="12309"/>
                      <a:pt x="2381" y="12309"/>
                    </a:cubicBezTo>
                    <a:cubicBezTo>
                      <a:pt x="6628" y="12309"/>
                      <a:pt x="10645" y="10100"/>
                      <a:pt x="12885" y="6362"/>
                    </a:cubicBezTo>
                    <a:lnTo>
                      <a:pt x="13005" y="4105"/>
                    </a:lnTo>
                    <a:cubicBezTo>
                      <a:pt x="13005" y="3972"/>
                      <a:pt x="13059" y="3865"/>
                      <a:pt x="13152" y="3785"/>
                    </a:cubicBezTo>
                    <a:lnTo>
                      <a:pt x="14127" y="2770"/>
                    </a:lnTo>
                    <a:cubicBezTo>
                      <a:pt x="14194" y="2690"/>
                      <a:pt x="14247" y="2583"/>
                      <a:pt x="14261" y="2476"/>
                    </a:cubicBezTo>
                    <a:lnTo>
                      <a:pt x="14421" y="1261"/>
                    </a:lnTo>
                    <a:cubicBezTo>
                      <a:pt x="14448" y="1061"/>
                      <a:pt x="14354" y="874"/>
                      <a:pt x="14180" y="767"/>
                    </a:cubicBezTo>
                    <a:lnTo>
                      <a:pt x="13032" y="73"/>
                    </a:lnTo>
                    <a:cubicBezTo>
                      <a:pt x="12956" y="24"/>
                      <a:pt x="12869" y="1"/>
                      <a:pt x="12780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-1099625" y="1299700"/>
                <a:ext cx="4142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764" extrusionOk="0">
                    <a:moveTo>
                      <a:pt x="121" y="1"/>
                    </a:moveTo>
                    <a:lnTo>
                      <a:pt x="1" y="548"/>
                    </a:lnTo>
                    <a:cubicBezTo>
                      <a:pt x="215" y="949"/>
                      <a:pt x="415" y="1349"/>
                      <a:pt x="575" y="1763"/>
                    </a:cubicBezTo>
                    <a:lnTo>
                      <a:pt x="1483" y="1563"/>
                    </a:lnTo>
                    <a:cubicBezTo>
                      <a:pt x="1550" y="1550"/>
                      <a:pt x="1603" y="1523"/>
                      <a:pt x="1657" y="1483"/>
                    </a:cubicBezTo>
                    <a:cubicBezTo>
                      <a:pt x="1189" y="949"/>
                      <a:pt x="682" y="455"/>
                      <a:pt x="121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-1077250" y="1349775"/>
                <a:ext cx="115525" cy="3461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13847" extrusionOk="0">
                    <a:moveTo>
                      <a:pt x="1189" y="1"/>
                    </a:moveTo>
                    <a:cubicBezTo>
                      <a:pt x="1149" y="1"/>
                      <a:pt x="1122" y="14"/>
                      <a:pt x="1095" y="27"/>
                    </a:cubicBezTo>
                    <a:lnTo>
                      <a:pt x="0" y="655"/>
                    </a:lnTo>
                    <a:cubicBezTo>
                      <a:pt x="721" y="2952"/>
                      <a:pt x="748" y="5408"/>
                      <a:pt x="67" y="7718"/>
                    </a:cubicBezTo>
                    <a:lnTo>
                      <a:pt x="454" y="7905"/>
                    </a:lnTo>
                    <a:cubicBezTo>
                      <a:pt x="528" y="7939"/>
                      <a:pt x="605" y="7955"/>
                      <a:pt x="681" y="7955"/>
                    </a:cubicBezTo>
                    <a:cubicBezTo>
                      <a:pt x="758" y="7955"/>
                      <a:pt x="835" y="7939"/>
                      <a:pt x="908" y="7905"/>
                    </a:cubicBezTo>
                    <a:lnTo>
                      <a:pt x="1656" y="7531"/>
                    </a:lnTo>
                    <a:cubicBezTo>
                      <a:pt x="1730" y="7495"/>
                      <a:pt x="1809" y="7478"/>
                      <a:pt x="1887" y="7478"/>
                    </a:cubicBezTo>
                    <a:cubicBezTo>
                      <a:pt x="1979" y="7478"/>
                      <a:pt x="2071" y="7501"/>
                      <a:pt x="2150" y="7545"/>
                    </a:cubicBezTo>
                    <a:lnTo>
                      <a:pt x="3298" y="8239"/>
                    </a:lnTo>
                    <a:cubicBezTo>
                      <a:pt x="3472" y="8346"/>
                      <a:pt x="3566" y="8546"/>
                      <a:pt x="3539" y="8746"/>
                    </a:cubicBezTo>
                    <a:lnTo>
                      <a:pt x="3379" y="9948"/>
                    </a:lnTo>
                    <a:cubicBezTo>
                      <a:pt x="3365" y="10068"/>
                      <a:pt x="3312" y="10162"/>
                      <a:pt x="3245" y="10242"/>
                    </a:cubicBezTo>
                    <a:lnTo>
                      <a:pt x="2270" y="11257"/>
                    </a:lnTo>
                    <a:cubicBezTo>
                      <a:pt x="2177" y="11337"/>
                      <a:pt x="2123" y="11457"/>
                      <a:pt x="2123" y="11590"/>
                    </a:cubicBezTo>
                    <a:lnTo>
                      <a:pt x="2003" y="13847"/>
                    </a:lnTo>
                    <a:cubicBezTo>
                      <a:pt x="4620" y="9507"/>
                      <a:pt x="4300" y="4006"/>
                      <a:pt x="1189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-1413050" y="1745350"/>
                <a:ext cx="14890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3739" extrusionOk="0">
                    <a:moveTo>
                      <a:pt x="5955" y="0"/>
                    </a:moveTo>
                    <a:lnTo>
                      <a:pt x="5955" y="0"/>
                    </a:lnTo>
                    <a:cubicBezTo>
                      <a:pt x="4593" y="494"/>
                      <a:pt x="3165" y="761"/>
                      <a:pt x="1723" y="761"/>
                    </a:cubicBezTo>
                    <a:cubicBezTo>
                      <a:pt x="1148" y="761"/>
                      <a:pt x="561" y="721"/>
                      <a:pt x="0" y="641"/>
                    </a:cubicBezTo>
                    <a:lnTo>
                      <a:pt x="0" y="641"/>
                    </a:lnTo>
                    <a:lnTo>
                      <a:pt x="14" y="1936"/>
                    </a:lnTo>
                    <a:cubicBezTo>
                      <a:pt x="14" y="2030"/>
                      <a:pt x="54" y="2136"/>
                      <a:pt x="107" y="2216"/>
                    </a:cubicBezTo>
                    <a:lnTo>
                      <a:pt x="574" y="2884"/>
                    </a:lnTo>
                    <a:cubicBezTo>
                      <a:pt x="614" y="2937"/>
                      <a:pt x="641" y="3004"/>
                      <a:pt x="654" y="3071"/>
                    </a:cubicBezTo>
                    <a:lnTo>
                      <a:pt x="681" y="3218"/>
                    </a:lnTo>
                    <a:cubicBezTo>
                      <a:pt x="1295" y="3445"/>
                      <a:pt x="1923" y="3618"/>
                      <a:pt x="2564" y="3739"/>
                    </a:cubicBezTo>
                    <a:lnTo>
                      <a:pt x="2737" y="2484"/>
                    </a:lnTo>
                    <a:cubicBezTo>
                      <a:pt x="2764" y="2350"/>
                      <a:pt x="2831" y="2216"/>
                      <a:pt x="2951" y="2136"/>
                    </a:cubicBezTo>
                    <a:lnTo>
                      <a:pt x="5955" y="0"/>
                    </a:ln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20" name="Google Shape;520;p16"/>
          <p:cNvSpPr/>
          <p:nvPr/>
        </p:nvSpPr>
        <p:spPr>
          <a:xfrm flipH="1">
            <a:off x="9939571" y="883100"/>
            <a:ext cx="1134733" cy="451205"/>
          </a:xfrm>
          <a:custGeom>
            <a:avLst/>
            <a:gdLst/>
            <a:ahLst/>
            <a:cxnLst/>
            <a:rect l="l" t="t" r="r" b="b"/>
            <a:pathLst>
              <a:path w="23474" h="9334" extrusionOk="0">
                <a:moveTo>
                  <a:pt x="6930" y="0"/>
                </a:moveTo>
                <a:cubicBezTo>
                  <a:pt x="6196" y="0"/>
                  <a:pt x="5608" y="601"/>
                  <a:pt x="5608" y="1322"/>
                </a:cubicBezTo>
                <a:lnTo>
                  <a:pt x="5608" y="1375"/>
                </a:lnTo>
                <a:lnTo>
                  <a:pt x="5515" y="1375"/>
                </a:lnTo>
                <a:cubicBezTo>
                  <a:pt x="4540" y="1375"/>
                  <a:pt x="3766" y="2163"/>
                  <a:pt x="3766" y="3125"/>
                </a:cubicBezTo>
                <a:cubicBezTo>
                  <a:pt x="3766" y="3285"/>
                  <a:pt x="3779" y="3432"/>
                  <a:pt x="3819" y="3579"/>
                </a:cubicBezTo>
                <a:lnTo>
                  <a:pt x="2885" y="3579"/>
                </a:lnTo>
                <a:cubicBezTo>
                  <a:pt x="1296" y="3579"/>
                  <a:pt x="1" y="4860"/>
                  <a:pt x="1" y="6463"/>
                </a:cubicBezTo>
                <a:cubicBezTo>
                  <a:pt x="1" y="8052"/>
                  <a:pt x="1296" y="9333"/>
                  <a:pt x="2885" y="9333"/>
                </a:cubicBezTo>
                <a:lnTo>
                  <a:pt x="20590" y="9333"/>
                </a:lnTo>
                <a:cubicBezTo>
                  <a:pt x="22179" y="9333"/>
                  <a:pt x="23474" y="8052"/>
                  <a:pt x="23474" y="6463"/>
                </a:cubicBezTo>
                <a:cubicBezTo>
                  <a:pt x="23474" y="4860"/>
                  <a:pt x="22179" y="3579"/>
                  <a:pt x="20590" y="3579"/>
                </a:cubicBezTo>
                <a:lnTo>
                  <a:pt x="18200" y="3579"/>
                </a:lnTo>
                <a:cubicBezTo>
                  <a:pt x="18240" y="3432"/>
                  <a:pt x="18253" y="3285"/>
                  <a:pt x="18253" y="3125"/>
                </a:cubicBezTo>
                <a:cubicBezTo>
                  <a:pt x="18253" y="2163"/>
                  <a:pt x="17479" y="1375"/>
                  <a:pt x="16504" y="1375"/>
                </a:cubicBezTo>
                <a:lnTo>
                  <a:pt x="13460" y="1375"/>
                </a:lnTo>
                <a:lnTo>
                  <a:pt x="13460" y="1322"/>
                </a:lnTo>
                <a:cubicBezTo>
                  <a:pt x="13460" y="601"/>
                  <a:pt x="12859" y="0"/>
                  <a:pt x="121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856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17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23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2" name="Google Shape;522;p17"/>
          <p:cNvGrpSpPr/>
          <p:nvPr/>
        </p:nvGrpSpPr>
        <p:grpSpPr>
          <a:xfrm flipH="1">
            <a:off x="2995032" y="5632246"/>
            <a:ext cx="933077" cy="933108"/>
            <a:chOff x="7374783" y="535580"/>
            <a:chExt cx="851038" cy="851169"/>
          </a:xfrm>
        </p:grpSpPr>
        <p:sp>
          <p:nvSpPr>
            <p:cNvPr id="523" name="Google Shape;523;p17"/>
            <p:cNvSpPr/>
            <p:nvPr/>
          </p:nvSpPr>
          <p:spPr>
            <a:xfrm>
              <a:off x="7374783" y="535580"/>
              <a:ext cx="851038" cy="851169"/>
            </a:xfrm>
            <a:custGeom>
              <a:avLst/>
              <a:gdLst/>
              <a:ahLst/>
              <a:cxnLst/>
              <a:rect l="l" t="t" r="r" b="b"/>
              <a:pathLst>
                <a:path w="5813" h="5813" extrusionOk="0">
                  <a:moveTo>
                    <a:pt x="2906" y="0"/>
                  </a:moveTo>
                  <a:cubicBezTo>
                    <a:pt x="1301" y="0"/>
                    <a:pt x="0" y="1301"/>
                    <a:pt x="0" y="2907"/>
                  </a:cubicBezTo>
                  <a:cubicBezTo>
                    <a:pt x="0" y="4512"/>
                    <a:pt x="1301" y="5813"/>
                    <a:pt x="2906" y="5813"/>
                  </a:cubicBezTo>
                  <a:cubicBezTo>
                    <a:pt x="4512" y="5813"/>
                    <a:pt x="5813" y="4512"/>
                    <a:pt x="5813" y="2907"/>
                  </a:cubicBezTo>
                  <a:cubicBezTo>
                    <a:pt x="5813" y="1301"/>
                    <a:pt x="4512" y="0"/>
                    <a:pt x="2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4" name="Google Shape;524;p17"/>
            <p:cNvGrpSpPr/>
            <p:nvPr/>
          </p:nvGrpSpPr>
          <p:grpSpPr>
            <a:xfrm>
              <a:off x="7471517" y="660011"/>
              <a:ext cx="687363" cy="661722"/>
              <a:chOff x="-1543250" y="1284350"/>
              <a:chExt cx="581525" cy="559975"/>
            </a:xfrm>
          </p:grpSpPr>
          <p:sp>
            <p:nvSpPr>
              <p:cNvPr id="525" name="Google Shape;525;p17"/>
              <p:cNvSpPr/>
              <p:nvPr/>
            </p:nvSpPr>
            <p:spPr>
              <a:xfrm>
                <a:off x="-1116975" y="1284350"/>
                <a:ext cx="2040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1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375"/>
                      <a:pt x="495" y="762"/>
                      <a:pt x="695" y="1176"/>
                    </a:cubicBezTo>
                    <a:lnTo>
                      <a:pt x="815" y="628"/>
                    </a:lnTo>
                    <a:cubicBezTo>
                      <a:pt x="561" y="401"/>
                      <a:pt x="281" y="20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" name="Google Shape;526;p17"/>
              <p:cNvSpPr/>
              <p:nvPr/>
            </p:nvSpPr>
            <p:spPr>
              <a:xfrm>
                <a:off x="-1543250" y="1710625"/>
                <a:ext cx="147250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59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43" y="2110"/>
                      <a:pt x="3499" y="3712"/>
                      <a:pt x="5889" y="4594"/>
                    </a:cubicBezTo>
                    <a:lnTo>
                      <a:pt x="5849" y="4447"/>
                    </a:lnTo>
                    <a:cubicBezTo>
                      <a:pt x="5836" y="4380"/>
                      <a:pt x="5809" y="4326"/>
                      <a:pt x="5769" y="4273"/>
                    </a:cubicBezTo>
                    <a:lnTo>
                      <a:pt x="5315" y="3605"/>
                    </a:lnTo>
                    <a:cubicBezTo>
                      <a:pt x="5248" y="3512"/>
                      <a:pt x="5222" y="3419"/>
                      <a:pt x="5222" y="3312"/>
                    </a:cubicBezTo>
                    <a:lnTo>
                      <a:pt x="5195" y="2017"/>
                    </a:lnTo>
                    <a:cubicBezTo>
                      <a:pt x="3339" y="1763"/>
                      <a:pt x="1550" y="1069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17"/>
              <p:cNvSpPr/>
              <p:nvPr/>
            </p:nvSpPr>
            <p:spPr>
              <a:xfrm>
                <a:off x="-1084925" y="1337100"/>
                <a:ext cx="3740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162" extrusionOk="0">
                    <a:moveTo>
                      <a:pt x="1069" y="0"/>
                    </a:moveTo>
                    <a:cubicBezTo>
                      <a:pt x="1015" y="27"/>
                      <a:pt x="962" y="54"/>
                      <a:pt x="908" y="67"/>
                    </a:cubicBezTo>
                    <a:lnTo>
                      <a:pt x="0" y="267"/>
                    </a:lnTo>
                    <a:cubicBezTo>
                      <a:pt x="121" y="561"/>
                      <a:pt x="227" y="868"/>
                      <a:pt x="321" y="1162"/>
                    </a:cubicBezTo>
                    <a:lnTo>
                      <a:pt x="1402" y="534"/>
                    </a:lnTo>
                    <a:cubicBezTo>
                      <a:pt x="1429" y="521"/>
                      <a:pt x="1469" y="521"/>
                      <a:pt x="1496" y="508"/>
                    </a:cubicBezTo>
                    <a:cubicBezTo>
                      <a:pt x="1362" y="334"/>
                      <a:pt x="1215" y="161"/>
                      <a:pt x="1069" y="0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17"/>
              <p:cNvSpPr/>
              <p:nvPr/>
            </p:nvSpPr>
            <p:spPr>
              <a:xfrm>
                <a:off x="-1349300" y="1536575"/>
                <a:ext cx="361200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14448" h="12310" extrusionOk="0">
                    <a:moveTo>
                      <a:pt x="12780" y="1"/>
                    </a:moveTo>
                    <a:cubicBezTo>
                      <a:pt x="12698" y="1"/>
                      <a:pt x="12615" y="21"/>
                      <a:pt x="12538" y="59"/>
                    </a:cubicBezTo>
                    <a:lnTo>
                      <a:pt x="11790" y="433"/>
                    </a:lnTo>
                    <a:cubicBezTo>
                      <a:pt x="11724" y="467"/>
                      <a:pt x="11647" y="483"/>
                      <a:pt x="11570" y="483"/>
                    </a:cubicBezTo>
                    <a:cubicBezTo>
                      <a:pt x="11493" y="483"/>
                      <a:pt x="11417" y="467"/>
                      <a:pt x="11350" y="433"/>
                    </a:cubicBezTo>
                    <a:lnTo>
                      <a:pt x="10949" y="246"/>
                    </a:lnTo>
                    <a:cubicBezTo>
                      <a:pt x="9868" y="3985"/>
                      <a:pt x="7064" y="7002"/>
                      <a:pt x="3405" y="8351"/>
                    </a:cubicBezTo>
                    <a:lnTo>
                      <a:pt x="401" y="10487"/>
                    </a:lnTo>
                    <a:cubicBezTo>
                      <a:pt x="294" y="10567"/>
                      <a:pt x="214" y="10688"/>
                      <a:pt x="187" y="10821"/>
                    </a:cubicBezTo>
                    <a:lnTo>
                      <a:pt x="0" y="12076"/>
                    </a:lnTo>
                    <a:cubicBezTo>
                      <a:pt x="795" y="12233"/>
                      <a:pt x="1592" y="12309"/>
                      <a:pt x="2381" y="12309"/>
                    </a:cubicBezTo>
                    <a:cubicBezTo>
                      <a:pt x="6628" y="12309"/>
                      <a:pt x="10645" y="10100"/>
                      <a:pt x="12885" y="6362"/>
                    </a:cubicBezTo>
                    <a:lnTo>
                      <a:pt x="13005" y="4105"/>
                    </a:lnTo>
                    <a:cubicBezTo>
                      <a:pt x="13005" y="3972"/>
                      <a:pt x="13059" y="3865"/>
                      <a:pt x="13152" y="3785"/>
                    </a:cubicBezTo>
                    <a:lnTo>
                      <a:pt x="14127" y="2770"/>
                    </a:lnTo>
                    <a:cubicBezTo>
                      <a:pt x="14194" y="2690"/>
                      <a:pt x="14247" y="2583"/>
                      <a:pt x="14261" y="2476"/>
                    </a:cubicBezTo>
                    <a:lnTo>
                      <a:pt x="14421" y="1261"/>
                    </a:lnTo>
                    <a:cubicBezTo>
                      <a:pt x="14448" y="1061"/>
                      <a:pt x="14354" y="874"/>
                      <a:pt x="14180" y="767"/>
                    </a:cubicBezTo>
                    <a:lnTo>
                      <a:pt x="13032" y="73"/>
                    </a:lnTo>
                    <a:cubicBezTo>
                      <a:pt x="12956" y="24"/>
                      <a:pt x="12869" y="1"/>
                      <a:pt x="12780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" name="Google Shape;529;p17"/>
              <p:cNvSpPr/>
              <p:nvPr/>
            </p:nvSpPr>
            <p:spPr>
              <a:xfrm>
                <a:off x="-1099625" y="1299700"/>
                <a:ext cx="4142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764" extrusionOk="0">
                    <a:moveTo>
                      <a:pt x="121" y="1"/>
                    </a:moveTo>
                    <a:lnTo>
                      <a:pt x="1" y="548"/>
                    </a:lnTo>
                    <a:cubicBezTo>
                      <a:pt x="215" y="949"/>
                      <a:pt x="415" y="1349"/>
                      <a:pt x="575" y="1763"/>
                    </a:cubicBezTo>
                    <a:lnTo>
                      <a:pt x="1483" y="1563"/>
                    </a:lnTo>
                    <a:cubicBezTo>
                      <a:pt x="1550" y="1550"/>
                      <a:pt x="1603" y="1523"/>
                      <a:pt x="1657" y="1483"/>
                    </a:cubicBezTo>
                    <a:cubicBezTo>
                      <a:pt x="1189" y="949"/>
                      <a:pt x="682" y="455"/>
                      <a:pt x="121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" name="Google Shape;530;p17"/>
              <p:cNvSpPr/>
              <p:nvPr/>
            </p:nvSpPr>
            <p:spPr>
              <a:xfrm>
                <a:off x="-1077250" y="1349775"/>
                <a:ext cx="115525" cy="3461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13847" extrusionOk="0">
                    <a:moveTo>
                      <a:pt x="1189" y="1"/>
                    </a:moveTo>
                    <a:cubicBezTo>
                      <a:pt x="1149" y="1"/>
                      <a:pt x="1122" y="14"/>
                      <a:pt x="1095" y="27"/>
                    </a:cubicBezTo>
                    <a:lnTo>
                      <a:pt x="0" y="655"/>
                    </a:lnTo>
                    <a:cubicBezTo>
                      <a:pt x="721" y="2952"/>
                      <a:pt x="748" y="5408"/>
                      <a:pt x="67" y="7718"/>
                    </a:cubicBezTo>
                    <a:lnTo>
                      <a:pt x="454" y="7905"/>
                    </a:lnTo>
                    <a:cubicBezTo>
                      <a:pt x="528" y="7939"/>
                      <a:pt x="605" y="7955"/>
                      <a:pt x="681" y="7955"/>
                    </a:cubicBezTo>
                    <a:cubicBezTo>
                      <a:pt x="758" y="7955"/>
                      <a:pt x="835" y="7939"/>
                      <a:pt x="908" y="7905"/>
                    </a:cubicBezTo>
                    <a:lnTo>
                      <a:pt x="1656" y="7531"/>
                    </a:lnTo>
                    <a:cubicBezTo>
                      <a:pt x="1730" y="7495"/>
                      <a:pt x="1809" y="7478"/>
                      <a:pt x="1887" y="7478"/>
                    </a:cubicBezTo>
                    <a:cubicBezTo>
                      <a:pt x="1979" y="7478"/>
                      <a:pt x="2071" y="7501"/>
                      <a:pt x="2150" y="7545"/>
                    </a:cubicBezTo>
                    <a:lnTo>
                      <a:pt x="3298" y="8239"/>
                    </a:lnTo>
                    <a:cubicBezTo>
                      <a:pt x="3472" y="8346"/>
                      <a:pt x="3566" y="8546"/>
                      <a:pt x="3539" y="8746"/>
                    </a:cubicBezTo>
                    <a:lnTo>
                      <a:pt x="3379" y="9948"/>
                    </a:lnTo>
                    <a:cubicBezTo>
                      <a:pt x="3365" y="10068"/>
                      <a:pt x="3312" y="10162"/>
                      <a:pt x="3245" y="10242"/>
                    </a:cubicBezTo>
                    <a:lnTo>
                      <a:pt x="2270" y="11257"/>
                    </a:lnTo>
                    <a:cubicBezTo>
                      <a:pt x="2177" y="11337"/>
                      <a:pt x="2123" y="11457"/>
                      <a:pt x="2123" y="11590"/>
                    </a:cubicBezTo>
                    <a:lnTo>
                      <a:pt x="2003" y="13847"/>
                    </a:lnTo>
                    <a:cubicBezTo>
                      <a:pt x="4620" y="9507"/>
                      <a:pt x="4300" y="4006"/>
                      <a:pt x="1189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" name="Google Shape;531;p17"/>
              <p:cNvSpPr/>
              <p:nvPr/>
            </p:nvSpPr>
            <p:spPr>
              <a:xfrm>
                <a:off x="-1413050" y="1745350"/>
                <a:ext cx="14890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3739" extrusionOk="0">
                    <a:moveTo>
                      <a:pt x="5955" y="0"/>
                    </a:moveTo>
                    <a:lnTo>
                      <a:pt x="5955" y="0"/>
                    </a:lnTo>
                    <a:cubicBezTo>
                      <a:pt x="4593" y="494"/>
                      <a:pt x="3165" y="761"/>
                      <a:pt x="1723" y="761"/>
                    </a:cubicBezTo>
                    <a:cubicBezTo>
                      <a:pt x="1148" y="761"/>
                      <a:pt x="561" y="721"/>
                      <a:pt x="0" y="641"/>
                    </a:cubicBezTo>
                    <a:lnTo>
                      <a:pt x="0" y="641"/>
                    </a:lnTo>
                    <a:lnTo>
                      <a:pt x="14" y="1936"/>
                    </a:lnTo>
                    <a:cubicBezTo>
                      <a:pt x="14" y="2030"/>
                      <a:pt x="54" y="2136"/>
                      <a:pt x="107" y="2216"/>
                    </a:cubicBezTo>
                    <a:lnTo>
                      <a:pt x="574" y="2884"/>
                    </a:lnTo>
                    <a:cubicBezTo>
                      <a:pt x="614" y="2937"/>
                      <a:pt x="641" y="3004"/>
                      <a:pt x="654" y="3071"/>
                    </a:cubicBezTo>
                    <a:lnTo>
                      <a:pt x="681" y="3218"/>
                    </a:lnTo>
                    <a:cubicBezTo>
                      <a:pt x="1295" y="3445"/>
                      <a:pt x="1923" y="3618"/>
                      <a:pt x="2564" y="3739"/>
                    </a:cubicBezTo>
                    <a:lnTo>
                      <a:pt x="2737" y="2484"/>
                    </a:lnTo>
                    <a:cubicBezTo>
                      <a:pt x="2764" y="2350"/>
                      <a:pt x="2831" y="2216"/>
                      <a:pt x="2951" y="2136"/>
                    </a:cubicBezTo>
                    <a:lnTo>
                      <a:pt x="5955" y="0"/>
                    </a:ln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32" name="Google Shape;532;p17"/>
          <p:cNvSpPr/>
          <p:nvPr/>
        </p:nvSpPr>
        <p:spPr>
          <a:xfrm>
            <a:off x="3077105" y="6026316"/>
            <a:ext cx="2104240" cy="538969"/>
          </a:xfrm>
          <a:custGeom>
            <a:avLst/>
            <a:gdLst/>
            <a:ahLst/>
            <a:cxnLst/>
            <a:rect l="l" t="t" r="r" b="b"/>
            <a:pathLst>
              <a:path w="26118" h="6690" extrusionOk="0">
                <a:moveTo>
                  <a:pt x="11751" y="0"/>
                </a:moveTo>
                <a:cubicBezTo>
                  <a:pt x="10509" y="0"/>
                  <a:pt x="9521" y="1001"/>
                  <a:pt x="9521" y="2243"/>
                </a:cubicBezTo>
                <a:lnTo>
                  <a:pt x="9521" y="2310"/>
                </a:lnTo>
                <a:lnTo>
                  <a:pt x="7545" y="2310"/>
                </a:lnTo>
                <a:cubicBezTo>
                  <a:pt x="6183" y="2310"/>
                  <a:pt x="5141" y="3565"/>
                  <a:pt x="5408" y="4914"/>
                </a:cubicBezTo>
                <a:lnTo>
                  <a:pt x="1203" y="4914"/>
                </a:lnTo>
                <a:cubicBezTo>
                  <a:pt x="1" y="4914"/>
                  <a:pt x="1" y="6689"/>
                  <a:pt x="1203" y="6689"/>
                </a:cubicBezTo>
                <a:lnTo>
                  <a:pt x="20723" y="6689"/>
                </a:lnTo>
                <a:cubicBezTo>
                  <a:pt x="21938" y="6689"/>
                  <a:pt x="22927" y="5715"/>
                  <a:pt x="22927" y="4500"/>
                </a:cubicBezTo>
                <a:cubicBezTo>
                  <a:pt x="22927" y="4486"/>
                  <a:pt x="22927" y="4473"/>
                  <a:pt x="22927" y="4460"/>
                </a:cubicBezTo>
                <a:lnTo>
                  <a:pt x="23888" y="4460"/>
                </a:lnTo>
                <a:cubicBezTo>
                  <a:pt x="25116" y="4460"/>
                  <a:pt x="26118" y="3458"/>
                  <a:pt x="26118" y="2230"/>
                </a:cubicBezTo>
                <a:cubicBezTo>
                  <a:pt x="26118" y="1001"/>
                  <a:pt x="25116" y="0"/>
                  <a:pt x="238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7"/>
          <p:cNvSpPr/>
          <p:nvPr/>
        </p:nvSpPr>
        <p:spPr>
          <a:xfrm flipH="1">
            <a:off x="388996" y="263830"/>
            <a:ext cx="1134733" cy="451205"/>
          </a:xfrm>
          <a:custGeom>
            <a:avLst/>
            <a:gdLst/>
            <a:ahLst/>
            <a:cxnLst/>
            <a:rect l="l" t="t" r="r" b="b"/>
            <a:pathLst>
              <a:path w="23474" h="9334" extrusionOk="0">
                <a:moveTo>
                  <a:pt x="6930" y="0"/>
                </a:moveTo>
                <a:cubicBezTo>
                  <a:pt x="6196" y="0"/>
                  <a:pt x="5608" y="601"/>
                  <a:pt x="5608" y="1322"/>
                </a:cubicBezTo>
                <a:lnTo>
                  <a:pt x="5608" y="1375"/>
                </a:lnTo>
                <a:lnTo>
                  <a:pt x="5515" y="1375"/>
                </a:lnTo>
                <a:cubicBezTo>
                  <a:pt x="4540" y="1375"/>
                  <a:pt x="3766" y="2163"/>
                  <a:pt x="3766" y="3125"/>
                </a:cubicBezTo>
                <a:cubicBezTo>
                  <a:pt x="3766" y="3285"/>
                  <a:pt x="3779" y="3432"/>
                  <a:pt x="3819" y="3579"/>
                </a:cubicBezTo>
                <a:lnTo>
                  <a:pt x="2885" y="3579"/>
                </a:lnTo>
                <a:cubicBezTo>
                  <a:pt x="1296" y="3579"/>
                  <a:pt x="1" y="4860"/>
                  <a:pt x="1" y="6463"/>
                </a:cubicBezTo>
                <a:cubicBezTo>
                  <a:pt x="1" y="8052"/>
                  <a:pt x="1296" y="9333"/>
                  <a:pt x="2885" y="9333"/>
                </a:cubicBezTo>
                <a:lnTo>
                  <a:pt x="20590" y="9333"/>
                </a:lnTo>
                <a:cubicBezTo>
                  <a:pt x="22179" y="9333"/>
                  <a:pt x="23474" y="8052"/>
                  <a:pt x="23474" y="6463"/>
                </a:cubicBezTo>
                <a:cubicBezTo>
                  <a:pt x="23474" y="4860"/>
                  <a:pt x="22179" y="3579"/>
                  <a:pt x="20590" y="3579"/>
                </a:cubicBezTo>
                <a:lnTo>
                  <a:pt x="18200" y="3579"/>
                </a:lnTo>
                <a:cubicBezTo>
                  <a:pt x="18240" y="3432"/>
                  <a:pt x="18253" y="3285"/>
                  <a:pt x="18253" y="3125"/>
                </a:cubicBezTo>
                <a:cubicBezTo>
                  <a:pt x="18253" y="2163"/>
                  <a:pt x="17479" y="1375"/>
                  <a:pt x="16504" y="1375"/>
                </a:cubicBezTo>
                <a:lnTo>
                  <a:pt x="13460" y="1375"/>
                </a:lnTo>
                <a:lnTo>
                  <a:pt x="13460" y="1322"/>
                </a:lnTo>
                <a:cubicBezTo>
                  <a:pt x="13460" y="601"/>
                  <a:pt x="12859" y="0"/>
                  <a:pt x="121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7"/>
          <p:cNvSpPr/>
          <p:nvPr/>
        </p:nvSpPr>
        <p:spPr>
          <a:xfrm>
            <a:off x="7065500" y="1039017"/>
            <a:ext cx="358400" cy="35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7"/>
          <p:cNvSpPr/>
          <p:nvPr/>
        </p:nvSpPr>
        <p:spPr>
          <a:xfrm>
            <a:off x="1403033" y="1165400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7"/>
          <p:cNvSpPr/>
          <p:nvPr/>
        </p:nvSpPr>
        <p:spPr>
          <a:xfrm>
            <a:off x="11114684" y="4765784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17"/>
          <p:cNvSpPr/>
          <p:nvPr/>
        </p:nvSpPr>
        <p:spPr>
          <a:xfrm>
            <a:off x="6843584" y="507011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8" name="Google Shape;538;p17"/>
          <p:cNvGrpSpPr/>
          <p:nvPr/>
        </p:nvGrpSpPr>
        <p:grpSpPr>
          <a:xfrm>
            <a:off x="10469278" y="287634"/>
            <a:ext cx="1559211" cy="1662604"/>
            <a:chOff x="3559266" y="344698"/>
            <a:chExt cx="794111" cy="846769"/>
          </a:xfrm>
        </p:grpSpPr>
        <p:sp>
          <p:nvSpPr>
            <p:cNvPr id="539" name="Google Shape;539;p17"/>
            <p:cNvSpPr/>
            <p:nvPr/>
          </p:nvSpPr>
          <p:spPr>
            <a:xfrm rot="2399499" flipH="1">
              <a:off x="3875841" y="482769"/>
              <a:ext cx="5268" cy="163441"/>
            </a:xfrm>
            <a:custGeom>
              <a:avLst/>
              <a:gdLst/>
              <a:ahLst/>
              <a:cxnLst/>
              <a:rect l="l" t="t" r="r" b="b"/>
              <a:pathLst>
                <a:path w="161" h="4995" extrusionOk="0">
                  <a:moveTo>
                    <a:pt x="0" y="1"/>
                  </a:moveTo>
                  <a:lnTo>
                    <a:pt x="0" y="4994"/>
                  </a:lnTo>
                  <a:lnTo>
                    <a:pt x="160" y="499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28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7"/>
            <p:cNvSpPr/>
            <p:nvPr/>
          </p:nvSpPr>
          <p:spPr>
            <a:xfrm rot="2399499" flipH="1">
              <a:off x="4199870" y="754564"/>
              <a:ext cx="5268" cy="163441"/>
            </a:xfrm>
            <a:custGeom>
              <a:avLst/>
              <a:gdLst/>
              <a:ahLst/>
              <a:cxnLst/>
              <a:rect l="l" t="t" r="r" b="b"/>
              <a:pathLst>
                <a:path w="161" h="4995" extrusionOk="0">
                  <a:moveTo>
                    <a:pt x="0" y="1"/>
                  </a:moveTo>
                  <a:lnTo>
                    <a:pt x="0" y="4994"/>
                  </a:lnTo>
                  <a:lnTo>
                    <a:pt x="160" y="499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28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4239900" y="756750"/>
              <a:ext cx="30900" cy="30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3916650" y="485675"/>
              <a:ext cx="30300" cy="30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3870125" y="518875"/>
              <a:ext cx="51900" cy="51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4193375" y="790575"/>
              <a:ext cx="51900" cy="51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7"/>
            <p:cNvSpPr/>
            <p:nvPr/>
          </p:nvSpPr>
          <p:spPr>
            <a:xfrm rot="2399298" flipH="1">
              <a:off x="3647225" y="658151"/>
              <a:ext cx="122802" cy="25299"/>
            </a:xfrm>
            <a:custGeom>
              <a:avLst/>
              <a:gdLst/>
              <a:ahLst/>
              <a:cxnLst/>
              <a:rect l="l" t="t" r="r" b="b"/>
              <a:pathLst>
                <a:path w="3753" h="695" extrusionOk="0">
                  <a:moveTo>
                    <a:pt x="1" y="0"/>
                  </a:moveTo>
                  <a:lnTo>
                    <a:pt x="1" y="694"/>
                  </a:lnTo>
                  <a:lnTo>
                    <a:pt x="3753" y="694"/>
                  </a:lnTo>
                  <a:cubicBezTo>
                    <a:pt x="3753" y="467"/>
                    <a:pt x="3726" y="227"/>
                    <a:pt x="3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7"/>
            <p:cNvSpPr/>
            <p:nvPr/>
          </p:nvSpPr>
          <p:spPr>
            <a:xfrm rot="2399499" flipH="1">
              <a:off x="3675698" y="607377"/>
              <a:ext cx="217180" cy="100093"/>
            </a:xfrm>
            <a:custGeom>
              <a:avLst/>
              <a:gdLst/>
              <a:ahLst/>
              <a:cxnLst/>
              <a:rect l="l" t="t" r="r" b="b"/>
              <a:pathLst>
                <a:path w="6637" h="3059" extrusionOk="0">
                  <a:moveTo>
                    <a:pt x="1" y="0"/>
                  </a:moveTo>
                  <a:lnTo>
                    <a:pt x="1" y="1255"/>
                  </a:lnTo>
                  <a:lnTo>
                    <a:pt x="2952" y="1255"/>
                  </a:lnTo>
                  <a:lnTo>
                    <a:pt x="2952" y="3058"/>
                  </a:lnTo>
                  <a:lnTo>
                    <a:pt x="6637" y="3058"/>
                  </a:lnTo>
                  <a:cubicBezTo>
                    <a:pt x="6303" y="1349"/>
                    <a:pt x="4861" y="94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7"/>
            <p:cNvSpPr/>
            <p:nvPr/>
          </p:nvSpPr>
          <p:spPr>
            <a:xfrm rot="2399499" flipH="1">
              <a:off x="4013914" y="891001"/>
              <a:ext cx="217180" cy="99635"/>
            </a:xfrm>
            <a:custGeom>
              <a:avLst/>
              <a:gdLst/>
              <a:ahLst/>
              <a:cxnLst/>
              <a:rect l="l" t="t" r="r" b="b"/>
              <a:pathLst>
                <a:path w="6637" h="3045" extrusionOk="0">
                  <a:moveTo>
                    <a:pt x="3498" y="0"/>
                  </a:moveTo>
                  <a:cubicBezTo>
                    <a:pt x="1763" y="80"/>
                    <a:pt x="321" y="1349"/>
                    <a:pt x="0" y="3045"/>
                  </a:cubicBezTo>
                  <a:lnTo>
                    <a:pt x="3699" y="3045"/>
                  </a:lnTo>
                  <a:lnTo>
                    <a:pt x="3699" y="1255"/>
                  </a:lnTo>
                  <a:lnTo>
                    <a:pt x="6636" y="1255"/>
                  </a:lnTo>
                  <a:lnTo>
                    <a:pt x="66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7"/>
            <p:cNvSpPr/>
            <p:nvPr/>
          </p:nvSpPr>
          <p:spPr>
            <a:xfrm rot="2399161" flipH="1">
              <a:off x="4060713" y="1004638"/>
              <a:ext cx="123248" cy="25747"/>
            </a:xfrm>
            <a:custGeom>
              <a:avLst/>
              <a:gdLst/>
              <a:ahLst/>
              <a:cxnLst/>
              <a:rect l="l" t="t" r="r" b="b"/>
              <a:pathLst>
                <a:path w="3766" h="695" extrusionOk="0">
                  <a:moveTo>
                    <a:pt x="67" y="0"/>
                  </a:moveTo>
                  <a:cubicBezTo>
                    <a:pt x="27" y="227"/>
                    <a:pt x="0" y="467"/>
                    <a:pt x="0" y="694"/>
                  </a:cubicBezTo>
                  <a:lnTo>
                    <a:pt x="3766" y="694"/>
                  </a:lnTo>
                  <a:lnTo>
                    <a:pt x="37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7"/>
            <p:cNvSpPr/>
            <p:nvPr/>
          </p:nvSpPr>
          <p:spPr>
            <a:xfrm rot="2399499" flipH="1">
              <a:off x="4157775" y="388115"/>
              <a:ext cx="178305" cy="118720"/>
            </a:xfrm>
            <a:custGeom>
              <a:avLst/>
              <a:gdLst/>
              <a:ahLst/>
              <a:cxnLst/>
              <a:rect l="l" t="t" r="r" b="b"/>
              <a:pathLst>
                <a:path w="5449" h="3539" extrusionOk="0">
                  <a:moveTo>
                    <a:pt x="2684" y="1"/>
                  </a:moveTo>
                  <a:lnTo>
                    <a:pt x="1082" y="2778"/>
                  </a:lnTo>
                  <a:cubicBezTo>
                    <a:pt x="681" y="2965"/>
                    <a:pt x="321" y="3218"/>
                    <a:pt x="0" y="3539"/>
                  </a:cubicBezTo>
                  <a:lnTo>
                    <a:pt x="5448" y="3539"/>
                  </a:lnTo>
                  <a:cubicBezTo>
                    <a:pt x="5101" y="3192"/>
                    <a:pt x="4700" y="2925"/>
                    <a:pt x="4273" y="2738"/>
                  </a:cubicBezTo>
                  <a:lnTo>
                    <a:pt x="26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7"/>
            <p:cNvSpPr/>
            <p:nvPr/>
          </p:nvSpPr>
          <p:spPr>
            <a:xfrm rot="2399129" flipH="1">
              <a:off x="3789866" y="826775"/>
              <a:ext cx="252588" cy="30029"/>
            </a:xfrm>
            <a:custGeom>
              <a:avLst/>
              <a:gdLst/>
              <a:ahLst/>
              <a:cxnLst/>
              <a:rect l="l" t="t" r="r" b="b"/>
              <a:pathLst>
                <a:path w="7719" h="695" extrusionOk="0">
                  <a:moveTo>
                    <a:pt x="1" y="0"/>
                  </a:moveTo>
                  <a:lnTo>
                    <a:pt x="1" y="694"/>
                  </a:lnTo>
                  <a:lnTo>
                    <a:pt x="7718" y="694"/>
                  </a:lnTo>
                  <a:lnTo>
                    <a:pt x="7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7"/>
            <p:cNvSpPr/>
            <p:nvPr/>
          </p:nvSpPr>
          <p:spPr>
            <a:xfrm rot="2399499" flipH="1">
              <a:off x="3939209" y="437866"/>
              <a:ext cx="252585" cy="451811"/>
            </a:xfrm>
            <a:custGeom>
              <a:avLst/>
              <a:gdLst/>
              <a:ahLst/>
              <a:cxnLst/>
              <a:rect l="l" t="t" r="r" b="b"/>
              <a:pathLst>
                <a:path w="7719" h="13808" extrusionOk="0">
                  <a:moveTo>
                    <a:pt x="1135" y="1"/>
                  </a:moveTo>
                  <a:cubicBezTo>
                    <a:pt x="401" y="722"/>
                    <a:pt x="1" y="1697"/>
                    <a:pt x="1" y="2738"/>
                  </a:cubicBezTo>
                  <a:lnTo>
                    <a:pt x="1" y="13807"/>
                  </a:lnTo>
                  <a:lnTo>
                    <a:pt x="7718" y="13807"/>
                  </a:lnTo>
                  <a:lnTo>
                    <a:pt x="7718" y="2738"/>
                  </a:lnTo>
                  <a:cubicBezTo>
                    <a:pt x="7718" y="1697"/>
                    <a:pt x="7304" y="722"/>
                    <a:pt x="6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7"/>
            <p:cNvSpPr/>
            <p:nvPr/>
          </p:nvSpPr>
          <p:spPr>
            <a:xfrm rot="2399499" flipH="1">
              <a:off x="4253617" y="763022"/>
              <a:ext cx="15314" cy="30169"/>
            </a:xfrm>
            <a:custGeom>
              <a:avLst/>
              <a:gdLst/>
              <a:ahLst/>
              <a:cxnLst/>
              <a:rect l="l" t="t" r="r" b="b"/>
              <a:pathLst>
                <a:path w="468" h="922" extrusionOk="0">
                  <a:moveTo>
                    <a:pt x="467" y="0"/>
                  </a:moveTo>
                  <a:cubicBezTo>
                    <a:pt x="214" y="0"/>
                    <a:pt x="0" y="200"/>
                    <a:pt x="0" y="454"/>
                  </a:cubicBezTo>
                  <a:cubicBezTo>
                    <a:pt x="0" y="708"/>
                    <a:pt x="214" y="921"/>
                    <a:pt x="467" y="921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7"/>
            <p:cNvSpPr/>
            <p:nvPr/>
          </p:nvSpPr>
          <p:spPr>
            <a:xfrm rot="2399499" flipH="1">
              <a:off x="4237661" y="751656"/>
              <a:ext cx="20124" cy="30169"/>
            </a:xfrm>
            <a:custGeom>
              <a:avLst/>
              <a:gdLst/>
              <a:ahLst/>
              <a:cxnLst/>
              <a:rect l="l" t="t" r="r" b="b"/>
              <a:pathLst>
                <a:path w="615" h="922" extrusionOk="0">
                  <a:moveTo>
                    <a:pt x="0" y="0"/>
                  </a:moveTo>
                  <a:lnTo>
                    <a:pt x="0" y="921"/>
                  </a:lnTo>
                  <a:cubicBezTo>
                    <a:pt x="615" y="921"/>
                    <a:pt x="615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7"/>
            <p:cNvSpPr/>
            <p:nvPr/>
          </p:nvSpPr>
          <p:spPr>
            <a:xfrm rot="2399499" flipH="1">
              <a:off x="4064461" y="546857"/>
              <a:ext cx="131087" cy="112658"/>
            </a:xfrm>
            <a:custGeom>
              <a:avLst/>
              <a:gdLst/>
              <a:ahLst/>
              <a:cxnLst/>
              <a:rect l="l" t="t" r="r" b="b"/>
              <a:pathLst>
                <a:path w="4006" h="3443" extrusionOk="0">
                  <a:moveTo>
                    <a:pt x="2283" y="1"/>
                  </a:moveTo>
                  <a:cubicBezTo>
                    <a:pt x="761" y="1"/>
                    <a:pt x="0" y="1857"/>
                    <a:pt x="1082" y="2938"/>
                  </a:cubicBezTo>
                  <a:cubicBezTo>
                    <a:pt x="1426" y="3287"/>
                    <a:pt x="1852" y="3443"/>
                    <a:pt x="2272" y="3443"/>
                  </a:cubicBezTo>
                  <a:cubicBezTo>
                    <a:pt x="3154" y="3443"/>
                    <a:pt x="4006" y="2755"/>
                    <a:pt x="4006" y="1723"/>
                  </a:cubicBezTo>
                  <a:cubicBezTo>
                    <a:pt x="4006" y="775"/>
                    <a:pt x="3231" y="1"/>
                    <a:pt x="2283" y="1"/>
                  </a:cubicBezTo>
                  <a:close/>
                </a:path>
              </a:pathLst>
            </a:custGeom>
            <a:solidFill>
              <a:srgbClr val="28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7"/>
            <p:cNvSpPr/>
            <p:nvPr/>
          </p:nvSpPr>
          <p:spPr>
            <a:xfrm rot="2399499" flipH="1">
              <a:off x="4202314" y="794144"/>
              <a:ext cx="47219" cy="44730"/>
            </a:xfrm>
            <a:custGeom>
              <a:avLst/>
              <a:gdLst/>
              <a:ahLst/>
              <a:cxnLst/>
              <a:rect l="l" t="t" r="r" b="b"/>
              <a:pathLst>
                <a:path w="1443" h="1367" extrusionOk="0">
                  <a:moveTo>
                    <a:pt x="881" y="1"/>
                  </a:moveTo>
                  <a:cubicBezTo>
                    <a:pt x="678" y="1"/>
                    <a:pt x="474" y="78"/>
                    <a:pt x="321" y="231"/>
                  </a:cubicBezTo>
                  <a:cubicBezTo>
                    <a:pt x="0" y="552"/>
                    <a:pt x="0" y="1059"/>
                    <a:pt x="321" y="1366"/>
                  </a:cubicBezTo>
                  <a:lnTo>
                    <a:pt x="1442" y="231"/>
                  </a:lnTo>
                  <a:cubicBezTo>
                    <a:pt x="1289" y="78"/>
                    <a:pt x="1085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7"/>
            <p:cNvSpPr/>
            <p:nvPr/>
          </p:nvSpPr>
          <p:spPr>
            <a:xfrm rot="2399499" flipH="1">
              <a:off x="3929219" y="491072"/>
              <a:ext cx="15772" cy="30201"/>
            </a:xfrm>
            <a:custGeom>
              <a:avLst/>
              <a:gdLst/>
              <a:ahLst/>
              <a:cxnLst/>
              <a:rect l="l" t="t" r="r" b="b"/>
              <a:pathLst>
                <a:path w="482" h="923" extrusionOk="0">
                  <a:moveTo>
                    <a:pt x="458" y="0"/>
                  </a:moveTo>
                  <a:cubicBezTo>
                    <a:pt x="202" y="0"/>
                    <a:pt x="1" y="209"/>
                    <a:pt x="1" y="455"/>
                  </a:cubicBezTo>
                  <a:cubicBezTo>
                    <a:pt x="1" y="722"/>
                    <a:pt x="215" y="922"/>
                    <a:pt x="482" y="922"/>
                  </a:cubicBezTo>
                  <a:lnTo>
                    <a:pt x="482" y="1"/>
                  </a:lnTo>
                  <a:cubicBezTo>
                    <a:pt x="474" y="1"/>
                    <a:pt x="466" y="0"/>
                    <a:pt x="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7"/>
            <p:cNvSpPr/>
            <p:nvPr/>
          </p:nvSpPr>
          <p:spPr>
            <a:xfrm rot="2399499" flipH="1">
              <a:off x="3913317" y="479559"/>
              <a:ext cx="20124" cy="30201"/>
            </a:xfrm>
            <a:custGeom>
              <a:avLst/>
              <a:gdLst/>
              <a:ahLst/>
              <a:cxnLst/>
              <a:rect l="l" t="t" r="r" b="b"/>
              <a:pathLst>
                <a:path w="615" h="923" extrusionOk="0">
                  <a:moveTo>
                    <a:pt x="14" y="1"/>
                  </a:moveTo>
                  <a:cubicBezTo>
                    <a:pt x="9" y="1"/>
                    <a:pt x="5" y="1"/>
                    <a:pt x="1" y="1"/>
                  </a:cubicBezTo>
                  <a:lnTo>
                    <a:pt x="1" y="922"/>
                  </a:lnTo>
                  <a:cubicBezTo>
                    <a:pt x="610" y="922"/>
                    <a:pt x="615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7"/>
            <p:cNvSpPr/>
            <p:nvPr/>
          </p:nvSpPr>
          <p:spPr>
            <a:xfrm rot="2399499" flipH="1">
              <a:off x="3878285" y="522349"/>
              <a:ext cx="47219" cy="44730"/>
            </a:xfrm>
            <a:custGeom>
              <a:avLst/>
              <a:gdLst/>
              <a:ahLst/>
              <a:cxnLst/>
              <a:rect l="l" t="t" r="r" b="b"/>
              <a:pathLst>
                <a:path w="1443" h="1367" extrusionOk="0">
                  <a:moveTo>
                    <a:pt x="881" y="1"/>
                  </a:moveTo>
                  <a:cubicBezTo>
                    <a:pt x="678" y="1"/>
                    <a:pt x="474" y="78"/>
                    <a:pt x="320" y="231"/>
                  </a:cubicBezTo>
                  <a:cubicBezTo>
                    <a:pt x="0" y="552"/>
                    <a:pt x="0" y="1059"/>
                    <a:pt x="320" y="1366"/>
                  </a:cubicBezTo>
                  <a:lnTo>
                    <a:pt x="1442" y="231"/>
                  </a:lnTo>
                  <a:cubicBezTo>
                    <a:pt x="1289" y="78"/>
                    <a:pt x="1085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7"/>
            <p:cNvSpPr/>
            <p:nvPr/>
          </p:nvSpPr>
          <p:spPr>
            <a:xfrm rot="2399499" flipH="1">
              <a:off x="3857584" y="518565"/>
              <a:ext cx="55825" cy="45417"/>
            </a:xfrm>
            <a:custGeom>
              <a:avLst/>
              <a:gdLst/>
              <a:ahLst/>
              <a:cxnLst/>
              <a:rect l="l" t="t" r="r" b="b"/>
              <a:pathLst>
                <a:path w="1706" h="1388" extrusionOk="0">
                  <a:moveTo>
                    <a:pt x="1122" y="0"/>
                  </a:moveTo>
                  <a:lnTo>
                    <a:pt x="0" y="1135"/>
                  </a:lnTo>
                  <a:cubicBezTo>
                    <a:pt x="175" y="1313"/>
                    <a:pt x="370" y="1387"/>
                    <a:pt x="558" y="1387"/>
                  </a:cubicBezTo>
                  <a:cubicBezTo>
                    <a:pt x="1175" y="1387"/>
                    <a:pt x="1706" y="584"/>
                    <a:pt x="1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7"/>
            <p:cNvSpPr/>
            <p:nvPr/>
          </p:nvSpPr>
          <p:spPr>
            <a:xfrm rot="2399354" flipH="1">
              <a:off x="4080646" y="560612"/>
              <a:ext cx="96403" cy="82848"/>
            </a:xfrm>
            <a:custGeom>
              <a:avLst/>
              <a:gdLst/>
              <a:ahLst/>
              <a:cxnLst/>
              <a:rect l="l" t="t" r="r" b="b"/>
              <a:pathLst>
                <a:path w="4006" h="3443" extrusionOk="0">
                  <a:moveTo>
                    <a:pt x="2283" y="1"/>
                  </a:moveTo>
                  <a:cubicBezTo>
                    <a:pt x="761" y="1"/>
                    <a:pt x="0" y="1857"/>
                    <a:pt x="1082" y="2938"/>
                  </a:cubicBezTo>
                  <a:cubicBezTo>
                    <a:pt x="1426" y="3287"/>
                    <a:pt x="1852" y="3443"/>
                    <a:pt x="2272" y="3443"/>
                  </a:cubicBezTo>
                  <a:cubicBezTo>
                    <a:pt x="3154" y="3443"/>
                    <a:pt x="4006" y="2755"/>
                    <a:pt x="4006" y="1723"/>
                  </a:cubicBezTo>
                  <a:cubicBezTo>
                    <a:pt x="4006" y="775"/>
                    <a:pt x="3231" y="1"/>
                    <a:pt x="22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7"/>
            <p:cNvSpPr/>
            <p:nvPr/>
          </p:nvSpPr>
          <p:spPr>
            <a:xfrm rot="2399499" flipH="1">
              <a:off x="4012760" y="1044883"/>
              <a:ext cx="69503" cy="140700"/>
            </a:xfrm>
            <a:custGeom>
              <a:avLst/>
              <a:gdLst/>
              <a:ahLst/>
              <a:cxnLst/>
              <a:rect l="l" t="t" r="r" b="b"/>
              <a:pathLst>
                <a:path w="2124" h="4300" extrusionOk="0">
                  <a:moveTo>
                    <a:pt x="1950" y="0"/>
                  </a:moveTo>
                  <a:cubicBezTo>
                    <a:pt x="1630" y="788"/>
                    <a:pt x="882" y="1322"/>
                    <a:pt x="14" y="1362"/>
                  </a:cubicBezTo>
                  <a:lnTo>
                    <a:pt x="14" y="2471"/>
                  </a:lnTo>
                  <a:cubicBezTo>
                    <a:pt x="1" y="2724"/>
                    <a:pt x="188" y="2851"/>
                    <a:pt x="373" y="2851"/>
                  </a:cubicBezTo>
                  <a:cubicBezTo>
                    <a:pt x="558" y="2851"/>
                    <a:pt x="742" y="2724"/>
                    <a:pt x="722" y="2471"/>
                  </a:cubicBezTo>
                  <a:lnTo>
                    <a:pt x="722" y="1977"/>
                  </a:lnTo>
                  <a:cubicBezTo>
                    <a:pt x="722" y="1776"/>
                    <a:pt x="882" y="1616"/>
                    <a:pt x="1069" y="1616"/>
                  </a:cubicBezTo>
                  <a:cubicBezTo>
                    <a:pt x="1269" y="1616"/>
                    <a:pt x="1429" y="1776"/>
                    <a:pt x="1429" y="1977"/>
                  </a:cubicBezTo>
                  <a:lnTo>
                    <a:pt x="1429" y="3953"/>
                  </a:lnTo>
                  <a:cubicBezTo>
                    <a:pt x="1429" y="4140"/>
                    <a:pt x="1589" y="4300"/>
                    <a:pt x="1776" y="4300"/>
                  </a:cubicBezTo>
                  <a:cubicBezTo>
                    <a:pt x="1977" y="4300"/>
                    <a:pt x="2124" y="4140"/>
                    <a:pt x="2124" y="3953"/>
                  </a:cubicBezTo>
                  <a:lnTo>
                    <a:pt x="2124" y="575"/>
                  </a:lnTo>
                  <a:cubicBezTo>
                    <a:pt x="2124" y="374"/>
                    <a:pt x="2070" y="161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7"/>
            <p:cNvSpPr/>
            <p:nvPr/>
          </p:nvSpPr>
          <p:spPr>
            <a:xfrm rot="2399161" flipH="1">
              <a:off x="4051179" y="1044437"/>
              <a:ext cx="63391" cy="65477"/>
            </a:xfrm>
            <a:custGeom>
              <a:avLst/>
              <a:gdLst/>
              <a:ahLst/>
              <a:cxnLst/>
              <a:rect l="l" t="t" r="r" b="b"/>
              <a:pathLst>
                <a:path w="1937" h="1837" extrusionOk="0">
                  <a:moveTo>
                    <a:pt x="1063" y="1"/>
                  </a:moveTo>
                  <a:cubicBezTo>
                    <a:pt x="525" y="1"/>
                    <a:pt x="1" y="404"/>
                    <a:pt x="1" y="1062"/>
                  </a:cubicBezTo>
                  <a:lnTo>
                    <a:pt x="1" y="1836"/>
                  </a:lnTo>
                  <a:cubicBezTo>
                    <a:pt x="869" y="1796"/>
                    <a:pt x="1617" y="1262"/>
                    <a:pt x="1937" y="474"/>
                  </a:cubicBezTo>
                  <a:cubicBezTo>
                    <a:pt x="1716" y="148"/>
                    <a:pt x="1387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7"/>
            <p:cNvSpPr/>
            <p:nvPr/>
          </p:nvSpPr>
          <p:spPr>
            <a:xfrm rot="2399499" flipH="1">
              <a:off x="3596348" y="695597"/>
              <a:ext cx="69503" cy="140700"/>
            </a:xfrm>
            <a:custGeom>
              <a:avLst/>
              <a:gdLst/>
              <a:ahLst/>
              <a:cxnLst/>
              <a:rect l="l" t="t" r="r" b="b"/>
              <a:pathLst>
                <a:path w="2124" h="4300" extrusionOk="0">
                  <a:moveTo>
                    <a:pt x="1950" y="0"/>
                  </a:moveTo>
                  <a:cubicBezTo>
                    <a:pt x="1630" y="788"/>
                    <a:pt x="882" y="1322"/>
                    <a:pt x="14" y="1362"/>
                  </a:cubicBezTo>
                  <a:lnTo>
                    <a:pt x="14" y="2471"/>
                  </a:lnTo>
                  <a:cubicBezTo>
                    <a:pt x="1" y="2724"/>
                    <a:pt x="188" y="2851"/>
                    <a:pt x="373" y="2851"/>
                  </a:cubicBezTo>
                  <a:cubicBezTo>
                    <a:pt x="558" y="2851"/>
                    <a:pt x="742" y="2724"/>
                    <a:pt x="722" y="2471"/>
                  </a:cubicBezTo>
                  <a:lnTo>
                    <a:pt x="722" y="1977"/>
                  </a:lnTo>
                  <a:cubicBezTo>
                    <a:pt x="722" y="1776"/>
                    <a:pt x="882" y="1616"/>
                    <a:pt x="1069" y="1616"/>
                  </a:cubicBezTo>
                  <a:cubicBezTo>
                    <a:pt x="1269" y="1616"/>
                    <a:pt x="1429" y="1776"/>
                    <a:pt x="1429" y="1977"/>
                  </a:cubicBezTo>
                  <a:lnTo>
                    <a:pt x="1429" y="3953"/>
                  </a:lnTo>
                  <a:cubicBezTo>
                    <a:pt x="1429" y="4140"/>
                    <a:pt x="1590" y="4300"/>
                    <a:pt x="1777" y="4300"/>
                  </a:cubicBezTo>
                  <a:cubicBezTo>
                    <a:pt x="1977" y="4300"/>
                    <a:pt x="2124" y="4140"/>
                    <a:pt x="2124" y="3953"/>
                  </a:cubicBezTo>
                  <a:lnTo>
                    <a:pt x="2124" y="575"/>
                  </a:lnTo>
                  <a:cubicBezTo>
                    <a:pt x="2124" y="374"/>
                    <a:pt x="2070" y="161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7"/>
            <p:cNvSpPr/>
            <p:nvPr/>
          </p:nvSpPr>
          <p:spPr>
            <a:xfrm rot="2399129" flipH="1">
              <a:off x="3635683" y="695476"/>
              <a:ext cx="63384" cy="62520"/>
            </a:xfrm>
            <a:custGeom>
              <a:avLst/>
              <a:gdLst/>
              <a:ahLst/>
              <a:cxnLst/>
              <a:rect l="l" t="t" r="r" b="b"/>
              <a:pathLst>
                <a:path w="1937" h="1837" extrusionOk="0">
                  <a:moveTo>
                    <a:pt x="1062" y="1"/>
                  </a:moveTo>
                  <a:cubicBezTo>
                    <a:pt x="524" y="1"/>
                    <a:pt x="0" y="404"/>
                    <a:pt x="0" y="1062"/>
                  </a:cubicBezTo>
                  <a:lnTo>
                    <a:pt x="0" y="1836"/>
                  </a:lnTo>
                  <a:cubicBezTo>
                    <a:pt x="868" y="1796"/>
                    <a:pt x="1616" y="1262"/>
                    <a:pt x="1936" y="474"/>
                  </a:cubicBezTo>
                  <a:cubicBezTo>
                    <a:pt x="1715" y="148"/>
                    <a:pt x="1386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7"/>
            <p:cNvSpPr/>
            <p:nvPr/>
          </p:nvSpPr>
          <p:spPr>
            <a:xfrm rot="2399499" flipH="1">
              <a:off x="4078310" y="668357"/>
              <a:ext cx="62958" cy="63380"/>
            </a:xfrm>
            <a:custGeom>
              <a:avLst/>
              <a:gdLst/>
              <a:ahLst/>
              <a:cxnLst/>
              <a:rect l="l" t="t" r="r" b="b"/>
              <a:pathLst>
                <a:path w="1924" h="1937" extrusionOk="0">
                  <a:moveTo>
                    <a:pt x="962" y="1"/>
                  </a:moveTo>
                  <a:lnTo>
                    <a:pt x="789" y="789"/>
                  </a:lnTo>
                  <a:lnTo>
                    <a:pt x="1" y="962"/>
                  </a:lnTo>
                  <a:lnTo>
                    <a:pt x="789" y="1149"/>
                  </a:lnTo>
                  <a:lnTo>
                    <a:pt x="962" y="1937"/>
                  </a:lnTo>
                  <a:lnTo>
                    <a:pt x="1136" y="1149"/>
                  </a:lnTo>
                  <a:lnTo>
                    <a:pt x="1924" y="962"/>
                  </a:lnTo>
                  <a:lnTo>
                    <a:pt x="1136" y="789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7"/>
            <p:cNvSpPr/>
            <p:nvPr/>
          </p:nvSpPr>
          <p:spPr>
            <a:xfrm rot="2399499" flipH="1">
              <a:off x="4076205" y="743839"/>
              <a:ext cx="41558" cy="41523"/>
            </a:xfrm>
            <a:custGeom>
              <a:avLst/>
              <a:gdLst/>
              <a:ahLst/>
              <a:cxnLst/>
              <a:rect l="l" t="t" r="r" b="b"/>
              <a:pathLst>
                <a:path w="1270" h="1269" extrusionOk="0">
                  <a:moveTo>
                    <a:pt x="642" y="0"/>
                  </a:moveTo>
                  <a:lnTo>
                    <a:pt x="522" y="521"/>
                  </a:lnTo>
                  <a:lnTo>
                    <a:pt x="1" y="628"/>
                  </a:lnTo>
                  <a:lnTo>
                    <a:pt x="522" y="748"/>
                  </a:lnTo>
                  <a:lnTo>
                    <a:pt x="642" y="1269"/>
                  </a:lnTo>
                  <a:lnTo>
                    <a:pt x="749" y="748"/>
                  </a:lnTo>
                  <a:lnTo>
                    <a:pt x="1269" y="628"/>
                  </a:lnTo>
                  <a:lnTo>
                    <a:pt x="749" y="521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7"/>
            <p:cNvSpPr/>
            <p:nvPr/>
          </p:nvSpPr>
          <p:spPr>
            <a:xfrm rot="2399499" flipH="1">
              <a:off x="4182914" y="790833"/>
              <a:ext cx="54614" cy="44697"/>
            </a:xfrm>
            <a:custGeom>
              <a:avLst/>
              <a:gdLst/>
              <a:ahLst/>
              <a:cxnLst/>
              <a:rect l="l" t="t" r="r" b="b"/>
              <a:pathLst>
                <a:path w="1669" h="1366" extrusionOk="0">
                  <a:moveTo>
                    <a:pt x="1122" y="0"/>
                  </a:moveTo>
                  <a:lnTo>
                    <a:pt x="1" y="1135"/>
                  </a:lnTo>
                  <a:cubicBezTo>
                    <a:pt x="171" y="1297"/>
                    <a:pt x="360" y="1365"/>
                    <a:pt x="540" y="1365"/>
                  </a:cubicBezTo>
                  <a:cubicBezTo>
                    <a:pt x="1149" y="1365"/>
                    <a:pt x="1668" y="587"/>
                    <a:pt x="1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7"/>
            <p:cNvSpPr/>
            <p:nvPr/>
          </p:nvSpPr>
          <p:spPr>
            <a:xfrm rot="2399499" flipH="1">
              <a:off x="4095212" y="562086"/>
              <a:ext cx="75622" cy="71593"/>
            </a:xfrm>
            <a:custGeom>
              <a:avLst/>
              <a:gdLst/>
              <a:ahLst/>
              <a:cxnLst/>
              <a:rect l="l" t="t" r="r" b="b"/>
              <a:pathLst>
                <a:path w="2311" h="2188" extrusionOk="0">
                  <a:moveTo>
                    <a:pt x="1409" y="1"/>
                  </a:moveTo>
                  <a:cubicBezTo>
                    <a:pt x="1082" y="1"/>
                    <a:pt x="755" y="124"/>
                    <a:pt x="508" y="371"/>
                  </a:cubicBezTo>
                  <a:cubicBezTo>
                    <a:pt x="0" y="879"/>
                    <a:pt x="0" y="1680"/>
                    <a:pt x="508" y="2187"/>
                  </a:cubicBezTo>
                  <a:lnTo>
                    <a:pt x="2310" y="371"/>
                  </a:lnTo>
                  <a:cubicBezTo>
                    <a:pt x="2063" y="124"/>
                    <a:pt x="1736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7"/>
            <p:cNvSpPr/>
            <p:nvPr/>
          </p:nvSpPr>
          <p:spPr>
            <a:xfrm rot="2399775" flipH="1">
              <a:off x="4076159" y="560881"/>
              <a:ext cx="75131" cy="71112"/>
            </a:xfrm>
            <a:custGeom>
              <a:avLst/>
              <a:gdLst/>
              <a:ahLst/>
              <a:cxnLst/>
              <a:rect l="l" t="t" r="r" b="b"/>
              <a:pathLst>
                <a:path w="2284" h="2162" extrusionOk="0">
                  <a:moveTo>
                    <a:pt x="1803" y="0"/>
                  </a:moveTo>
                  <a:lnTo>
                    <a:pt x="1" y="1803"/>
                  </a:lnTo>
                  <a:cubicBezTo>
                    <a:pt x="246" y="2041"/>
                    <a:pt x="567" y="2162"/>
                    <a:pt x="889" y="2162"/>
                  </a:cubicBezTo>
                  <a:cubicBezTo>
                    <a:pt x="1215" y="2162"/>
                    <a:pt x="1541" y="2038"/>
                    <a:pt x="1790" y="1789"/>
                  </a:cubicBezTo>
                  <a:cubicBezTo>
                    <a:pt x="2271" y="1295"/>
                    <a:pt x="2284" y="508"/>
                    <a:pt x="1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0" name="Google Shape;570;p17"/>
          <p:cNvSpPr/>
          <p:nvPr/>
        </p:nvSpPr>
        <p:spPr>
          <a:xfrm>
            <a:off x="8729533" y="6098800"/>
            <a:ext cx="358400" cy="35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17"/>
          <p:cNvSpPr txBox="1">
            <a:spLocks noGrp="1"/>
          </p:cNvSpPr>
          <p:nvPr>
            <p:ph type="title"/>
          </p:nvPr>
        </p:nvSpPr>
        <p:spPr>
          <a:xfrm>
            <a:off x="1972967" y="2724200"/>
            <a:ext cx="8246000" cy="1409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4253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8"/>
          <p:cNvSpPr/>
          <p:nvPr/>
        </p:nvSpPr>
        <p:spPr>
          <a:xfrm flipH="1">
            <a:off x="-74" y="5736669"/>
            <a:ext cx="12192003" cy="1205044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18"/>
          <p:cNvSpPr/>
          <p:nvPr/>
        </p:nvSpPr>
        <p:spPr>
          <a:xfrm>
            <a:off x="3439" y="6290784"/>
            <a:ext cx="12192003" cy="646235"/>
          </a:xfrm>
          <a:custGeom>
            <a:avLst/>
            <a:gdLst/>
            <a:ahLst/>
            <a:cxnLst/>
            <a:rect l="l" t="t" r="r" b="b"/>
            <a:pathLst>
              <a:path w="70474" h="44650" extrusionOk="0">
                <a:moveTo>
                  <a:pt x="70473" y="0"/>
                </a:moveTo>
                <a:cubicBezTo>
                  <a:pt x="62235" y="307"/>
                  <a:pt x="54958" y="1015"/>
                  <a:pt x="48362" y="2470"/>
                </a:cubicBezTo>
                <a:cubicBezTo>
                  <a:pt x="32019" y="6062"/>
                  <a:pt x="15863" y="10549"/>
                  <a:pt x="0" y="15889"/>
                </a:cubicBezTo>
                <a:lnTo>
                  <a:pt x="0" y="44650"/>
                </a:lnTo>
                <a:lnTo>
                  <a:pt x="70473" y="44650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18"/>
          <p:cNvSpPr/>
          <p:nvPr/>
        </p:nvSpPr>
        <p:spPr>
          <a:xfrm flipH="1">
            <a:off x="10501190" y="5517253"/>
            <a:ext cx="357428" cy="829321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18"/>
          <p:cNvSpPr/>
          <p:nvPr/>
        </p:nvSpPr>
        <p:spPr>
          <a:xfrm flipH="1">
            <a:off x="9376665" y="5588474"/>
            <a:ext cx="357428" cy="829321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18"/>
          <p:cNvSpPr/>
          <p:nvPr/>
        </p:nvSpPr>
        <p:spPr>
          <a:xfrm flipH="1">
            <a:off x="11052481" y="5451494"/>
            <a:ext cx="295420" cy="829327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18"/>
          <p:cNvSpPr/>
          <p:nvPr/>
        </p:nvSpPr>
        <p:spPr>
          <a:xfrm flipH="1">
            <a:off x="1562509" y="5514244"/>
            <a:ext cx="184923" cy="429065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18"/>
          <p:cNvSpPr/>
          <p:nvPr/>
        </p:nvSpPr>
        <p:spPr>
          <a:xfrm flipH="1">
            <a:off x="2630293" y="5592114"/>
            <a:ext cx="184923" cy="429065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18"/>
          <p:cNvSpPr/>
          <p:nvPr/>
        </p:nvSpPr>
        <p:spPr>
          <a:xfrm flipH="1">
            <a:off x="1796500" y="5592113"/>
            <a:ext cx="152832" cy="429043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2" name="Google Shape;582;p18"/>
          <p:cNvGrpSpPr/>
          <p:nvPr/>
        </p:nvGrpSpPr>
        <p:grpSpPr>
          <a:xfrm>
            <a:off x="5122665" y="3869339"/>
            <a:ext cx="1946731" cy="1833904"/>
            <a:chOff x="556774" y="2342749"/>
            <a:chExt cx="1397978" cy="1317081"/>
          </a:xfrm>
        </p:grpSpPr>
        <p:sp>
          <p:nvSpPr>
            <p:cNvPr id="583" name="Google Shape;583;p18"/>
            <p:cNvSpPr/>
            <p:nvPr/>
          </p:nvSpPr>
          <p:spPr>
            <a:xfrm>
              <a:off x="691274" y="3060672"/>
              <a:ext cx="158977" cy="286056"/>
            </a:xfrm>
            <a:custGeom>
              <a:avLst/>
              <a:gdLst/>
              <a:ahLst/>
              <a:cxnLst/>
              <a:rect l="l" t="t" r="r" b="b"/>
              <a:pathLst>
                <a:path w="3125" h="5623" extrusionOk="0">
                  <a:moveTo>
                    <a:pt x="0" y="1"/>
                  </a:moveTo>
                  <a:lnTo>
                    <a:pt x="0" y="5622"/>
                  </a:lnTo>
                  <a:lnTo>
                    <a:pt x="3125" y="5622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1011194" y="3060672"/>
              <a:ext cx="158977" cy="286056"/>
            </a:xfrm>
            <a:custGeom>
              <a:avLst/>
              <a:gdLst/>
              <a:ahLst/>
              <a:cxnLst/>
              <a:rect l="l" t="t" r="r" b="b"/>
              <a:pathLst>
                <a:path w="3125" h="5623" extrusionOk="0">
                  <a:moveTo>
                    <a:pt x="0" y="1"/>
                  </a:moveTo>
                  <a:lnTo>
                    <a:pt x="0" y="5622"/>
                  </a:lnTo>
                  <a:lnTo>
                    <a:pt x="3125" y="5622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1346020" y="3060672"/>
              <a:ext cx="159027" cy="286056"/>
            </a:xfrm>
            <a:custGeom>
              <a:avLst/>
              <a:gdLst/>
              <a:ahLst/>
              <a:cxnLst/>
              <a:rect l="l" t="t" r="r" b="b"/>
              <a:pathLst>
                <a:path w="3126" h="5623" extrusionOk="0">
                  <a:moveTo>
                    <a:pt x="1" y="1"/>
                  </a:moveTo>
                  <a:lnTo>
                    <a:pt x="1" y="5622"/>
                  </a:lnTo>
                  <a:lnTo>
                    <a:pt x="3125" y="5622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1665941" y="3060672"/>
              <a:ext cx="159027" cy="286056"/>
            </a:xfrm>
            <a:custGeom>
              <a:avLst/>
              <a:gdLst/>
              <a:ahLst/>
              <a:cxnLst/>
              <a:rect l="l" t="t" r="r" b="b"/>
              <a:pathLst>
                <a:path w="3126" h="5623" extrusionOk="0">
                  <a:moveTo>
                    <a:pt x="1" y="1"/>
                  </a:moveTo>
                  <a:lnTo>
                    <a:pt x="1" y="5622"/>
                  </a:lnTo>
                  <a:lnTo>
                    <a:pt x="3125" y="5622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1117538" y="2342749"/>
              <a:ext cx="144071" cy="204507"/>
            </a:xfrm>
            <a:custGeom>
              <a:avLst/>
              <a:gdLst/>
              <a:ahLst/>
              <a:cxnLst/>
              <a:rect l="l" t="t" r="r" b="b"/>
              <a:pathLst>
                <a:path w="2832" h="4020" extrusionOk="0">
                  <a:moveTo>
                    <a:pt x="2831" y="1"/>
                  </a:moveTo>
                  <a:lnTo>
                    <a:pt x="0" y="4020"/>
                  </a:lnTo>
                  <a:lnTo>
                    <a:pt x="2831" y="4020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1259350" y="2342750"/>
              <a:ext cx="146228" cy="204497"/>
            </a:xfrm>
            <a:custGeom>
              <a:avLst/>
              <a:gdLst/>
              <a:ahLst/>
              <a:cxnLst/>
              <a:rect l="l" t="t" r="r" b="b"/>
              <a:pathLst>
                <a:path w="2831" h="4020" extrusionOk="0">
                  <a:moveTo>
                    <a:pt x="0" y="1"/>
                  </a:moveTo>
                  <a:lnTo>
                    <a:pt x="0" y="4020"/>
                  </a:lnTo>
                  <a:lnTo>
                    <a:pt x="2831" y="40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707552" y="3402313"/>
              <a:ext cx="127080" cy="257517"/>
            </a:xfrm>
            <a:custGeom>
              <a:avLst/>
              <a:gdLst/>
              <a:ahLst/>
              <a:cxnLst/>
              <a:rect l="l" t="t" r="r" b="b"/>
              <a:pathLst>
                <a:path w="2498" h="5062" extrusionOk="0">
                  <a:moveTo>
                    <a:pt x="2271" y="1"/>
                  </a:moveTo>
                  <a:cubicBezTo>
                    <a:pt x="1897" y="936"/>
                    <a:pt x="1016" y="1577"/>
                    <a:pt x="1" y="1617"/>
                  </a:cubicBezTo>
                  <a:lnTo>
                    <a:pt x="1" y="2925"/>
                  </a:lnTo>
                  <a:cubicBezTo>
                    <a:pt x="1" y="3199"/>
                    <a:pt x="211" y="3336"/>
                    <a:pt x="421" y="3336"/>
                  </a:cubicBezTo>
                  <a:cubicBezTo>
                    <a:pt x="632" y="3336"/>
                    <a:pt x="842" y="3199"/>
                    <a:pt x="842" y="2925"/>
                  </a:cubicBezTo>
                  <a:lnTo>
                    <a:pt x="842" y="2324"/>
                  </a:lnTo>
                  <a:cubicBezTo>
                    <a:pt x="842" y="2097"/>
                    <a:pt x="1029" y="1910"/>
                    <a:pt x="1256" y="1910"/>
                  </a:cubicBezTo>
                  <a:cubicBezTo>
                    <a:pt x="1483" y="1910"/>
                    <a:pt x="1670" y="2097"/>
                    <a:pt x="1670" y="2324"/>
                  </a:cubicBezTo>
                  <a:lnTo>
                    <a:pt x="1670" y="4648"/>
                  </a:lnTo>
                  <a:cubicBezTo>
                    <a:pt x="1670" y="4874"/>
                    <a:pt x="1843" y="5061"/>
                    <a:pt x="2084" y="5061"/>
                  </a:cubicBezTo>
                  <a:cubicBezTo>
                    <a:pt x="2311" y="5061"/>
                    <a:pt x="2498" y="4874"/>
                    <a:pt x="2498" y="4648"/>
                  </a:cubicBezTo>
                  <a:lnTo>
                    <a:pt x="2498" y="695"/>
                  </a:lnTo>
                  <a:cubicBezTo>
                    <a:pt x="2484" y="442"/>
                    <a:pt x="2418" y="201"/>
                    <a:pt x="2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707555" y="3374320"/>
              <a:ext cx="115531" cy="122761"/>
            </a:xfrm>
            <a:custGeom>
              <a:avLst/>
              <a:gdLst/>
              <a:ahLst/>
              <a:cxnLst/>
              <a:rect l="l" t="t" r="r" b="b"/>
              <a:pathLst>
                <a:path w="2271" h="2167" extrusionOk="0">
                  <a:moveTo>
                    <a:pt x="1255" y="1"/>
                  </a:moveTo>
                  <a:cubicBezTo>
                    <a:pt x="623" y="1"/>
                    <a:pt x="1" y="477"/>
                    <a:pt x="1" y="1245"/>
                  </a:cubicBezTo>
                  <a:lnTo>
                    <a:pt x="1" y="2167"/>
                  </a:lnTo>
                  <a:cubicBezTo>
                    <a:pt x="1016" y="2127"/>
                    <a:pt x="1897" y="1486"/>
                    <a:pt x="2271" y="551"/>
                  </a:cubicBezTo>
                  <a:cubicBezTo>
                    <a:pt x="2016" y="171"/>
                    <a:pt x="1634" y="1"/>
                    <a:pt x="1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1027473" y="3402313"/>
              <a:ext cx="127080" cy="257517"/>
            </a:xfrm>
            <a:custGeom>
              <a:avLst/>
              <a:gdLst/>
              <a:ahLst/>
              <a:cxnLst/>
              <a:rect l="l" t="t" r="r" b="b"/>
              <a:pathLst>
                <a:path w="2498" h="5062" extrusionOk="0">
                  <a:moveTo>
                    <a:pt x="2271" y="1"/>
                  </a:moveTo>
                  <a:cubicBezTo>
                    <a:pt x="1897" y="936"/>
                    <a:pt x="1015" y="1577"/>
                    <a:pt x="1" y="1617"/>
                  </a:cubicBezTo>
                  <a:lnTo>
                    <a:pt x="1" y="2925"/>
                  </a:lnTo>
                  <a:cubicBezTo>
                    <a:pt x="1" y="3199"/>
                    <a:pt x="211" y="3336"/>
                    <a:pt x="421" y="3336"/>
                  </a:cubicBezTo>
                  <a:cubicBezTo>
                    <a:pt x="632" y="3336"/>
                    <a:pt x="842" y="3199"/>
                    <a:pt x="842" y="2925"/>
                  </a:cubicBezTo>
                  <a:lnTo>
                    <a:pt x="842" y="2324"/>
                  </a:lnTo>
                  <a:cubicBezTo>
                    <a:pt x="842" y="2097"/>
                    <a:pt x="1029" y="1910"/>
                    <a:pt x="1256" y="1910"/>
                  </a:cubicBezTo>
                  <a:cubicBezTo>
                    <a:pt x="1483" y="1910"/>
                    <a:pt x="1670" y="2097"/>
                    <a:pt x="1670" y="2324"/>
                  </a:cubicBezTo>
                  <a:lnTo>
                    <a:pt x="1670" y="4648"/>
                  </a:lnTo>
                  <a:cubicBezTo>
                    <a:pt x="1670" y="4874"/>
                    <a:pt x="1857" y="5061"/>
                    <a:pt x="2084" y="5061"/>
                  </a:cubicBezTo>
                  <a:cubicBezTo>
                    <a:pt x="2311" y="5061"/>
                    <a:pt x="2498" y="4874"/>
                    <a:pt x="2498" y="4648"/>
                  </a:cubicBezTo>
                  <a:lnTo>
                    <a:pt x="2498" y="695"/>
                  </a:lnTo>
                  <a:cubicBezTo>
                    <a:pt x="2498" y="442"/>
                    <a:pt x="2417" y="201"/>
                    <a:pt x="2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1027474" y="3374320"/>
              <a:ext cx="115531" cy="122761"/>
            </a:xfrm>
            <a:custGeom>
              <a:avLst/>
              <a:gdLst/>
              <a:ahLst/>
              <a:cxnLst/>
              <a:rect l="l" t="t" r="r" b="b"/>
              <a:pathLst>
                <a:path w="2271" h="2167" extrusionOk="0">
                  <a:moveTo>
                    <a:pt x="1255" y="1"/>
                  </a:moveTo>
                  <a:cubicBezTo>
                    <a:pt x="623" y="1"/>
                    <a:pt x="1" y="477"/>
                    <a:pt x="1" y="1245"/>
                  </a:cubicBezTo>
                  <a:lnTo>
                    <a:pt x="1" y="2167"/>
                  </a:lnTo>
                  <a:cubicBezTo>
                    <a:pt x="1015" y="2127"/>
                    <a:pt x="1897" y="1486"/>
                    <a:pt x="2271" y="551"/>
                  </a:cubicBezTo>
                  <a:cubicBezTo>
                    <a:pt x="2016" y="171"/>
                    <a:pt x="1634" y="1"/>
                    <a:pt x="1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1362349" y="3402313"/>
              <a:ext cx="126367" cy="257517"/>
            </a:xfrm>
            <a:custGeom>
              <a:avLst/>
              <a:gdLst/>
              <a:ahLst/>
              <a:cxnLst/>
              <a:rect l="l" t="t" r="r" b="b"/>
              <a:pathLst>
                <a:path w="2484" h="5062" extrusionOk="0">
                  <a:moveTo>
                    <a:pt x="2270" y="1"/>
                  </a:moveTo>
                  <a:cubicBezTo>
                    <a:pt x="1896" y="936"/>
                    <a:pt x="1002" y="1577"/>
                    <a:pt x="0" y="1617"/>
                  </a:cubicBezTo>
                  <a:lnTo>
                    <a:pt x="0" y="2925"/>
                  </a:lnTo>
                  <a:cubicBezTo>
                    <a:pt x="0" y="3199"/>
                    <a:pt x="207" y="3336"/>
                    <a:pt x="414" y="3336"/>
                  </a:cubicBezTo>
                  <a:cubicBezTo>
                    <a:pt x="621" y="3336"/>
                    <a:pt x="828" y="3199"/>
                    <a:pt x="828" y="2925"/>
                  </a:cubicBezTo>
                  <a:lnTo>
                    <a:pt x="828" y="2324"/>
                  </a:lnTo>
                  <a:cubicBezTo>
                    <a:pt x="828" y="2097"/>
                    <a:pt x="1015" y="1910"/>
                    <a:pt x="1242" y="1910"/>
                  </a:cubicBezTo>
                  <a:cubicBezTo>
                    <a:pt x="1469" y="1910"/>
                    <a:pt x="1656" y="2097"/>
                    <a:pt x="1656" y="2324"/>
                  </a:cubicBezTo>
                  <a:lnTo>
                    <a:pt x="1656" y="4648"/>
                  </a:lnTo>
                  <a:cubicBezTo>
                    <a:pt x="1656" y="4874"/>
                    <a:pt x="1843" y="5061"/>
                    <a:pt x="2070" y="5061"/>
                  </a:cubicBezTo>
                  <a:cubicBezTo>
                    <a:pt x="2297" y="5061"/>
                    <a:pt x="2484" y="4874"/>
                    <a:pt x="2484" y="4648"/>
                  </a:cubicBezTo>
                  <a:lnTo>
                    <a:pt x="2484" y="695"/>
                  </a:lnTo>
                  <a:cubicBezTo>
                    <a:pt x="2484" y="442"/>
                    <a:pt x="2404" y="201"/>
                    <a:pt x="2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1362348" y="3374320"/>
              <a:ext cx="115531" cy="122761"/>
            </a:xfrm>
            <a:custGeom>
              <a:avLst/>
              <a:gdLst/>
              <a:ahLst/>
              <a:cxnLst/>
              <a:rect l="l" t="t" r="r" b="b"/>
              <a:pathLst>
                <a:path w="2271" h="2167" extrusionOk="0">
                  <a:moveTo>
                    <a:pt x="1255" y="1"/>
                  </a:moveTo>
                  <a:cubicBezTo>
                    <a:pt x="622" y="1"/>
                    <a:pt x="0" y="477"/>
                    <a:pt x="0" y="1245"/>
                  </a:cubicBezTo>
                  <a:lnTo>
                    <a:pt x="0" y="2167"/>
                  </a:lnTo>
                  <a:cubicBezTo>
                    <a:pt x="1002" y="2127"/>
                    <a:pt x="1896" y="1486"/>
                    <a:pt x="2270" y="551"/>
                  </a:cubicBezTo>
                  <a:cubicBezTo>
                    <a:pt x="2015" y="171"/>
                    <a:pt x="1633" y="1"/>
                    <a:pt x="1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1682270" y="3402313"/>
              <a:ext cx="126367" cy="257517"/>
            </a:xfrm>
            <a:custGeom>
              <a:avLst/>
              <a:gdLst/>
              <a:ahLst/>
              <a:cxnLst/>
              <a:rect l="l" t="t" r="r" b="b"/>
              <a:pathLst>
                <a:path w="2484" h="5062" extrusionOk="0">
                  <a:moveTo>
                    <a:pt x="2270" y="1"/>
                  </a:moveTo>
                  <a:cubicBezTo>
                    <a:pt x="1896" y="936"/>
                    <a:pt x="1002" y="1577"/>
                    <a:pt x="0" y="1617"/>
                  </a:cubicBezTo>
                  <a:lnTo>
                    <a:pt x="0" y="2925"/>
                  </a:lnTo>
                  <a:cubicBezTo>
                    <a:pt x="0" y="3199"/>
                    <a:pt x="207" y="3336"/>
                    <a:pt x="414" y="3336"/>
                  </a:cubicBezTo>
                  <a:cubicBezTo>
                    <a:pt x="621" y="3336"/>
                    <a:pt x="828" y="3199"/>
                    <a:pt x="828" y="2925"/>
                  </a:cubicBezTo>
                  <a:lnTo>
                    <a:pt x="828" y="2324"/>
                  </a:lnTo>
                  <a:cubicBezTo>
                    <a:pt x="828" y="2097"/>
                    <a:pt x="1015" y="1910"/>
                    <a:pt x="1242" y="1910"/>
                  </a:cubicBezTo>
                  <a:cubicBezTo>
                    <a:pt x="1469" y="1910"/>
                    <a:pt x="1656" y="2097"/>
                    <a:pt x="1656" y="2324"/>
                  </a:cubicBezTo>
                  <a:lnTo>
                    <a:pt x="1656" y="4648"/>
                  </a:lnTo>
                  <a:cubicBezTo>
                    <a:pt x="1656" y="4874"/>
                    <a:pt x="1843" y="5061"/>
                    <a:pt x="2070" y="5061"/>
                  </a:cubicBezTo>
                  <a:cubicBezTo>
                    <a:pt x="2297" y="5061"/>
                    <a:pt x="2484" y="4874"/>
                    <a:pt x="2484" y="4648"/>
                  </a:cubicBezTo>
                  <a:lnTo>
                    <a:pt x="2484" y="695"/>
                  </a:lnTo>
                  <a:cubicBezTo>
                    <a:pt x="2484" y="442"/>
                    <a:pt x="2404" y="201"/>
                    <a:pt x="2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1682267" y="3374320"/>
              <a:ext cx="115531" cy="122761"/>
            </a:xfrm>
            <a:custGeom>
              <a:avLst/>
              <a:gdLst/>
              <a:ahLst/>
              <a:cxnLst/>
              <a:rect l="l" t="t" r="r" b="b"/>
              <a:pathLst>
                <a:path w="2271" h="2167" extrusionOk="0">
                  <a:moveTo>
                    <a:pt x="1255" y="1"/>
                  </a:moveTo>
                  <a:cubicBezTo>
                    <a:pt x="622" y="1"/>
                    <a:pt x="0" y="477"/>
                    <a:pt x="0" y="1245"/>
                  </a:cubicBezTo>
                  <a:lnTo>
                    <a:pt x="0" y="2167"/>
                  </a:lnTo>
                  <a:cubicBezTo>
                    <a:pt x="1002" y="2127"/>
                    <a:pt x="1896" y="1486"/>
                    <a:pt x="2270" y="551"/>
                  </a:cubicBezTo>
                  <a:cubicBezTo>
                    <a:pt x="2015" y="171"/>
                    <a:pt x="1633" y="1"/>
                    <a:pt x="1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556775" y="3054575"/>
              <a:ext cx="1397976" cy="148798"/>
            </a:xfrm>
            <a:custGeom>
              <a:avLst/>
              <a:gdLst/>
              <a:ahLst/>
              <a:cxnLst/>
              <a:rect l="l" t="t" r="r" b="b"/>
              <a:pathLst>
                <a:path w="27480" h="2898" extrusionOk="0">
                  <a:moveTo>
                    <a:pt x="1" y="0"/>
                  </a:moveTo>
                  <a:cubicBezTo>
                    <a:pt x="1" y="1603"/>
                    <a:pt x="6156" y="2898"/>
                    <a:pt x="13740" y="2898"/>
                  </a:cubicBezTo>
                  <a:cubicBezTo>
                    <a:pt x="21324" y="2898"/>
                    <a:pt x="27479" y="1603"/>
                    <a:pt x="27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556774" y="2908521"/>
              <a:ext cx="1397976" cy="147479"/>
            </a:xfrm>
            <a:custGeom>
              <a:avLst/>
              <a:gdLst/>
              <a:ahLst/>
              <a:cxnLst/>
              <a:rect l="l" t="t" r="r" b="b"/>
              <a:pathLst>
                <a:path w="27480" h="2899" extrusionOk="0">
                  <a:moveTo>
                    <a:pt x="13740" y="1"/>
                  </a:moveTo>
                  <a:cubicBezTo>
                    <a:pt x="6156" y="1"/>
                    <a:pt x="1" y="1296"/>
                    <a:pt x="1" y="2898"/>
                  </a:cubicBezTo>
                  <a:lnTo>
                    <a:pt x="27479" y="2898"/>
                  </a:lnTo>
                  <a:cubicBezTo>
                    <a:pt x="27479" y="1296"/>
                    <a:pt x="21324" y="1"/>
                    <a:pt x="13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925580" y="2479130"/>
              <a:ext cx="659613" cy="576894"/>
            </a:xfrm>
            <a:custGeom>
              <a:avLst/>
              <a:gdLst/>
              <a:ahLst/>
              <a:cxnLst/>
              <a:rect l="l" t="t" r="r" b="b"/>
              <a:pathLst>
                <a:path w="12966" h="11340" extrusionOk="0">
                  <a:moveTo>
                    <a:pt x="6490" y="0"/>
                  </a:moveTo>
                  <a:cubicBezTo>
                    <a:pt x="5842" y="0"/>
                    <a:pt x="5195" y="344"/>
                    <a:pt x="4874" y="1031"/>
                  </a:cubicBezTo>
                  <a:lnTo>
                    <a:pt x="1" y="11339"/>
                  </a:lnTo>
                  <a:lnTo>
                    <a:pt x="12966" y="11339"/>
                  </a:lnTo>
                  <a:lnTo>
                    <a:pt x="8106" y="1031"/>
                  </a:lnTo>
                  <a:cubicBezTo>
                    <a:pt x="7785" y="344"/>
                    <a:pt x="7138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719099" y="3040324"/>
              <a:ext cx="31287" cy="31287"/>
            </a:xfrm>
            <a:custGeom>
              <a:avLst/>
              <a:gdLst/>
              <a:ahLst/>
              <a:cxnLst/>
              <a:rect l="l" t="t" r="r" b="b"/>
              <a:pathLst>
                <a:path w="615" h="615" extrusionOk="0">
                  <a:moveTo>
                    <a:pt x="308" y="0"/>
                  </a:moveTo>
                  <a:cubicBezTo>
                    <a:pt x="148" y="0"/>
                    <a:pt x="1" y="134"/>
                    <a:pt x="1" y="307"/>
                  </a:cubicBezTo>
                  <a:cubicBezTo>
                    <a:pt x="1" y="481"/>
                    <a:pt x="148" y="614"/>
                    <a:pt x="308" y="614"/>
                  </a:cubicBezTo>
                  <a:cubicBezTo>
                    <a:pt x="481" y="614"/>
                    <a:pt x="615" y="481"/>
                    <a:pt x="615" y="307"/>
                  </a:cubicBezTo>
                  <a:cubicBezTo>
                    <a:pt x="615" y="134"/>
                    <a:pt x="48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818957" y="3040324"/>
              <a:ext cx="31287" cy="31287"/>
            </a:xfrm>
            <a:custGeom>
              <a:avLst/>
              <a:gdLst/>
              <a:ahLst/>
              <a:cxnLst/>
              <a:rect l="l" t="t" r="r" b="b"/>
              <a:pathLst>
                <a:path w="615" h="615" extrusionOk="0">
                  <a:moveTo>
                    <a:pt x="308" y="0"/>
                  </a:moveTo>
                  <a:cubicBezTo>
                    <a:pt x="147" y="0"/>
                    <a:pt x="1" y="134"/>
                    <a:pt x="1" y="307"/>
                  </a:cubicBezTo>
                  <a:cubicBezTo>
                    <a:pt x="1" y="481"/>
                    <a:pt x="147" y="614"/>
                    <a:pt x="308" y="614"/>
                  </a:cubicBezTo>
                  <a:cubicBezTo>
                    <a:pt x="481" y="614"/>
                    <a:pt x="615" y="481"/>
                    <a:pt x="615" y="307"/>
                  </a:cubicBezTo>
                  <a:cubicBezTo>
                    <a:pt x="615" y="134"/>
                    <a:pt x="48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1760355" y="3040324"/>
              <a:ext cx="31287" cy="31287"/>
            </a:xfrm>
            <a:custGeom>
              <a:avLst/>
              <a:gdLst/>
              <a:ahLst/>
              <a:cxnLst/>
              <a:rect l="l" t="t" r="r" b="b"/>
              <a:pathLst>
                <a:path w="615" h="615" extrusionOk="0">
                  <a:moveTo>
                    <a:pt x="308" y="0"/>
                  </a:moveTo>
                  <a:cubicBezTo>
                    <a:pt x="148" y="0"/>
                    <a:pt x="1" y="134"/>
                    <a:pt x="1" y="307"/>
                  </a:cubicBezTo>
                  <a:cubicBezTo>
                    <a:pt x="1" y="481"/>
                    <a:pt x="148" y="614"/>
                    <a:pt x="308" y="614"/>
                  </a:cubicBezTo>
                  <a:cubicBezTo>
                    <a:pt x="481" y="614"/>
                    <a:pt x="615" y="481"/>
                    <a:pt x="615" y="307"/>
                  </a:cubicBezTo>
                  <a:cubicBezTo>
                    <a:pt x="615" y="134"/>
                    <a:pt x="48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1660497" y="3040324"/>
              <a:ext cx="31337" cy="31287"/>
            </a:xfrm>
            <a:custGeom>
              <a:avLst/>
              <a:gdLst/>
              <a:ahLst/>
              <a:cxnLst/>
              <a:rect l="l" t="t" r="r" b="b"/>
              <a:pathLst>
                <a:path w="616" h="615" extrusionOk="0">
                  <a:moveTo>
                    <a:pt x="308" y="0"/>
                  </a:moveTo>
                  <a:cubicBezTo>
                    <a:pt x="148" y="0"/>
                    <a:pt x="1" y="134"/>
                    <a:pt x="1" y="307"/>
                  </a:cubicBezTo>
                  <a:cubicBezTo>
                    <a:pt x="1" y="481"/>
                    <a:pt x="148" y="614"/>
                    <a:pt x="308" y="614"/>
                  </a:cubicBezTo>
                  <a:cubicBezTo>
                    <a:pt x="482" y="614"/>
                    <a:pt x="615" y="481"/>
                    <a:pt x="615" y="307"/>
                  </a:cubicBezTo>
                  <a:cubicBezTo>
                    <a:pt x="615" y="134"/>
                    <a:pt x="482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1180286" y="2849461"/>
              <a:ext cx="75495" cy="150837"/>
            </a:xfrm>
            <a:custGeom>
              <a:avLst/>
              <a:gdLst/>
              <a:ahLst/>
              <a:cxnLst/>
              <a:rect l="l" t="t" r="r" b="b"/>
              <a:pathLst>
                <a:path w="1484" h="2965" extrusionOk="0">
                  <a:moveTo>
                    <a:pt x="1483" y="0"/>
                  </a:moveTo>
                  <a:cubicBezTo>
                    <a:pt x="655" y="0"/>
                    <a:pt x="1" y="668"/>
                    <a:pt x="1" y="1482"/>
                  </a:cubicBezTo>
                  <a:cubicBezTo>
                    <a:pt x="1" y="2310"/>
                    <a:pt x="655" y="2964"/>
                    <a:pt x="1483" y="2964"/>
                  </a:cubicBezTo>
                  <a:lnTo>
                    <a:pt x="14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1255726" y="2849461"/>
              <a:ext cx="75444" cy="150837"/>
            </a:xfrm>
            <a:custGeom>
              <a:avLst/>
              <a:gdLst/>
              <a:ahLst/>
              <a:cxnLst/>
              <a:rect l="l" t="t" r="r" b="b"/>
              <a:pathLst>
                <a:path w="1483" h="2965" extrusionOk="0">
                  <a:moveTo>
                    <a:pt x="0" y="0"/>
                  </a:moveTo>
                  <a:lnTo>
                    <a:pt x="0" y="2964"/>
                  </a:lnTo>
                  <a:cubicBezTo>
                    <a:pt x="815" y="2964"/>
                    <a:pt x="1482" y="2310"/>
                    <a:pt x="1482" y="1482"/>
                  </a:cubicBezTo>
                  <a:cubicBezTo>
                    <a:pt x="1482" y="668"/>
                    <a:pt x="815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1201325" y="2869550"/>
              <a:ext cx="55105" cy="110648"/>
            </a:xfrm>
            <a:custGeom>
              <a:avLst/>
              <a:gdLst/>
              <a:ahLst/>
              <a:cxnLst/>
              <a:rect l="l" t="t" r="r" b="b"/>
              <a:pathLst>
                <a:path w="1484" h="2979" extrusionOk="0">
                  <a:moveTo>
                    <a:pt x="1483" y="1"/>
                  </a:moveTo>
                  <a:cubicBezTo>
                    <a:pt x="655" y="1"/>
                    <a:pt x="1" y="668"/>
                    <a:pt x="1" y="1483"/>
                  </a:cubicBezTo>
                  <a:cubicBezTo>
                    <a:pt x="1" y="2310"/>
                    <a:pt x="655" y="2978"/>
                    <a:pt x="1483" y="2978"/>
                  </a:cubicBezTo>
                  <a:lnTo>
                    <a:pt x="1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1256389" y="2869550"/>
              <a:ext cx="53062" cy="110648"/>
            </a:xfrm>
            <a:custGeom>
              <a:avLst/>
              <a:gdLst/>
              <a:ahLst/>
              <a:cxnLst/>
              <a:rect l="l" t="t" r="r" b="b"/>
              <a:pathLst>
                <a:path w="1429" h="2979" extrusionOk="0">
                  <a:moveTo>
                    <a:pt x="0" y="1"/>
                  </a:moveTo>
                  <a:lnTo>
                    <a:pt x="0" y="2978"/>
                  </a:lnTo>
                  <a:cubicBezTo>
                    <a:pt x="801" y="2951"/>
                    <a:pt x="1429" y="2297"/>
                    <a:pt x="1429" y="1496"/>
                  </a:cubicBezTo>
                  <a:cubicBezTo>
                    <a:pt x="1429" y="695"/>
                    <a:pt x="801" y="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1193868" y="2868639"/>
              <a:ext cx="101287" cy="96353"/>
            </a:xfrm>
            <a:custGeom>
              <a:avLst/>
              <a:gdLst/>
              <a:ahLst/>
              <a:cxnLst/>
              <a:rect l="l" t="t" r="r" b="b"/>
              <a:pathLst>
                <a:path w="1991" h="1894" extrusionOk="0">
                  <a:moveTo>
                    <a:pt x="1214" y="0"/>
                  </a:moveTo>
                  <a:cubicBezTo>
                    <a:pt x="932" y="0"/>
                    <a:pt x="649" y="111"/>
                    <a:pt x="428" y="331"/>
                  </a:cubicBezTo>
                  <a:cubicBezTo>
                    <a:pt x="1" y="758"/>
                    <a:pt x="1" y="1466"/>
                    <a:pt x="428" y="1893"/>
                  </a:cubicBezTo>
                  <a:lnTo>
                    <a:pt x="1990" y="331"/>
                  </a:lnTo>
                  <a:cubicBezTo>
                    <a:pt x="1777" y="111"/>
                    <a:pt x="1496" y="0"/>
                    <a:pt x="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1215640" y="2885426"/>
              <a:ext cx="102610" cy="96709"/>
            </a:xfrm>
            <a:custGeom>
              <a:avLst/>
              <a:gdLst/>
              <a:ahLst/>
              <a:cxnLst/>
              <a:rect l="l" t="t" r="r" b="b"/>
              <a:pathLst>
                <a:path w="2017" h="1901" extrusionOk="0">
                  <a:moveTo>
                    <a:pt x="1562" y="1"/>
                  </a:moveTo>
                  <a:lnTo>
                    <a:pt x="0" y="1563"/>
                  </a:lnTo>
                  <a:cubicBezTo>
                    <a:pt x="217" y="1787"/>
                    <a:pt x="510" y="1900"/>
                    <a:pt x="801" y="1900"/>
                  </a:cubicBezTo>
                  <a:cubicBezTo>
                    <a:pt x="1084" y="1900"/>
                    <a:pt x="1365" y="1793"/>
                    <a:pt x="1576" y="1577"/>
                  </a:cubicBezTo>
                  <a:cubicBezTo>
                    <a:pt x="2016" y="1136"/>
                    <a:pt x="2016" y="428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1180286" y="2616478"/>
              <a:ext cx="75495" cy="151549"/>
            </a:xfrm>
            <a:custGeom>
              <a:avLst/>
              <a:gdLst/>
              <a:ahLst/>
              <a:cxnLst/>
              <a:rect l="l" t="t" r="r" b="b"/>
              <a:pathLst>
                <a:path w="1484" h="2979" extrusionOk="0">
                  <a:moveTo>
                    <a:pt x="1483" y="1"/>
                  </a:moveTo>
                  <a:cubicBezTo>
                    <a:pt x="655" y="1"/>
                    <a:pt x="1" y="668"/>
                    <a:pt x="1" y="1483"/>
                  </a:cubicBezTo>
                  <a:cubicBezTo>
                    <a:pt x="1" y="2310"/>
                    <a:pt x="655" y="2978"/>
                    <a:pt x="1483" y="2978"/>
                  </a:cubicBezTo>
                  <a:lnTo>
                    <a:pt x="14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1255726" y="2616478"/>
              <a:ext cx="72697" cy="151549"/>
            </a:xfrm>
            <a:custGeom>
              <a:avLst/>
              <a:gdLst/>
              <a:ahLst/>
              <a:cxnLst/>
              <a:rect l="l" t="t" r="r" b="b"/>
              <a:pathLst>
                <a:path w="1429" h="2979" extrusionOk="0">
                  <a:moveTo>
                    <a:pt x="0" y="1"/>
                  </a:moveTo>
                  <a:lnTo>
                    <a:pt x="0" y="2978"/>
                  </a:lnTo>
                  <a:cubicBezTo>
                    <a:pt x="801" y="2951"/>
                    <a:pt x="1429" y="2297"/>
                    <a:pt x="1429" y="1496"/>
                  </a:cubicBezTo>
                  <a:cubicBezTo>
                    <a:pt x="1429" y="695"/>
                    <a:pt x="801" y="2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1201325" y="2636925"/>
              <a:ext cx="55105" cy="110648"/>
            </a:xfrm>
            <a:custGeom>
              <a:avLst/>
              <a:gdLst/>
              <a:ahLst/>
              <a:cxnLst/>
              <a:rect l="l" t="t" r="r" b="b"/>
              <a:pathLst>
                <a:path w="1484" h="2979" extrusionOk="0">
                  <a:moveTo>
                    <a:pt x="1483" y="1"/>
                  </a:moveTo>
                  <a:cubicBezTo>
                    <a:pt x="655" y="1"/>
                    <a:pt x="1" y="668"/>
                    <a:pt x="1" y="1483"/>
                  </a:cubicBezTo>
                  <a:cubicBezTo>
                    <a:pt x="1" y="2310"/>
                    <a:pt x="655" y="2978"/>
                    <a:pt x="1483" y="2978"/>
                  </a:cubicBezTo>
                  <a:lnTo>
                    <a:pt x="1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1256389" y="2636925"/>
              <a:ext cx="53062" cy="110648"/>
            </a:xfrm>
            <a:custGeom>
              <a:avLst/>
              <a:gdLst/>
              <a:ahLst/>
              <a:cxnLst/>
              <a:rect l="l" t="t" r="r" b="b"/>
              <a:pathLst>
                <a:path w="1429" h="2979" extrusionOk="0">
                  <a:moveTo>
                    <a:pt x="0" y="1"/>
                  </a:moveTo>
                  <a:lnTo>
                    <a:pt x="0" y="2978"/>
                  </a:lnTo>
                  <a:cubicBezTo>
                    <a:pt x="801" y="2951"/>
                    <a:pt x="1429" y="2297"/>
                    <a:pt x="1429" y="1496"/>
                  </a:cubicBezTo>
                  <a:cubicBezTo>
                    <a:pt x="1429" y="695"/>
                    <a:pt x="801" y="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1193868" y="2636165"/>
              <a:ext cx="101287" cy="95844"/>
            </a:xfrm>
            <a:custGeom>
              <a:avLst/>
              <a:gdLst/>
              <a:ahLst/>
              <a:cxnLst/>
              <a:rect l="l" t="t" r="r" b="b"/>
              <a:pathLst>
                <a:path w="1991" h="1884" extrusionOk="0">
                  <a:moveTo>
                    <a:pt x="1214" y="1"/>
                  </a:moveTo>
                  <a:cubicBezTo>
                    <a:pt x="932" y="1"/>
                    <a:pt x="649" y="108"/>
                    <a:pt x="428" y="321"/>
                  </a:cubicBezTo>
                  <a:cubicBezTo>
                    <a:pt x="1" y="748"/>
                    <a:pt x="1" y="1456"/>
                    <a:pt x="428" y="1883"/>
                  </a:cubicBezTo>
                  <a:lnTo>
                    <a:pt x="1990" y="321"/>
                  </a:lnTo>
                  <a:cubicBezTo>
                    <a:pt x="1777" y="108"/>
                    <a:pt x="1496" y="1"/>
                    <a:pt x="1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1215640" y="2652494"/>
              <a:ext cx="103983" cy="97777"/>
            </a:xfrm>
            <a:custGeom>
              <a:avLst/>
              <a:gdLst/>
              <a:ahLst/>
              <a:cxnLst/>
              <a:rect l="l" t="t" r="r" b="b"/>
              <a:pathLst>
                <a:path w="2044" h="1922" extrusionOk="0">
                  <a:moveTo>
                    <a:pt x="1562" y="0"/>
                  </a:moveTo>
                  <a:lnTo>
                    <a:pt x="0" y="1562"/>
                  </a:lnTo>
                  <a:cubicBezTo>
                    <a:pt x="219" y="1801"/>
                    <a:pt x="513" y="1921"/>
                    <a:pt x="810" y="1921"/>
                  </a:cubicBezTo>
                  <a:cubicBezTo>
                    <a:pt x="1095" y="1921"/>
                    <a:pt x="1380" y="1811"/>
                    <a:pt x="1603" y="1589"/>
                  </a:cubicBezTo>
                  <a:cubicBezTo>
                    <a:pt x="2043" y="1148"/>
                    <a:pt x="2030" y="427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1078444" y="2822958"/>
              <a:ext cx="98540" cy="98540"/>
            </a:xfrm>
            <a:custGeom>
              <a:avLst/>
              <a:gdLst/>
              <a:ahLst/>
              <a:cxnLst/>
              <a:rect l="l" t="t" r="r" b="b"/>
              <a:pathLst>
                <a:path w="1937" h="1937" extrusionOk="0">
                  <a:moveTo>
                    <a:pt x="975" y="1"/>
                  </a:moveTo>
                  <a:lnTo>
                    <a:pt x="788" y="788"/>
                  </a:lnTo>
                  <a:lnTo>
                    <a:pt x="0" y="962"/>
                  </a:lnTo>
                  <a:lnTo>
                    <a:pt x="788" y="1149"/>
                  </a:lnTo>
                  <a:lnTo>
                    <a:pt x="975" y="1937"/>
                  </a:lnTo>
                  <a:lnTo>
                    <a:pt x="1148" y="1149"/>
                  </a:lnTo>
                  <a:lnTo>
                    <a:pt x="1936" y="962"/>
                  </a:lnTo>
                  <a:lnTo>
                    <a:pt x="1148" y="788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1046498" y="2929581"/>
              <a:ext cx="63896" cy="64608"/>
            </a:xfrm>
            <a:custGeom>
              <a:avLst/>
              <a:gdLst/>
              <a:ahLst/>
              <a:cxnLst/>
              <a:rect l="l" t="t" r="r" b="b"/>
              <a:pathLst>
                <a:path w="1256" h="1270" extrusionOk="0">
                  <a:moveTo>
                    <a:pt x="628" y="1"/>
                  </a:moveTo>
                  <a:lnTo>
                    <a:pt x="521" y="522"/>
                  </a:lnTo>
                  <a:lnTo>
                    <a:pt x="1" y="628"/>
                  </a:lnTo>
                  <a:lnTo>
                    <a:pt x="521" y="749"/>
                  </a:lnTo>
                  <a:lnTo>
                    <a:pt x="628" y="1269"/>
                  </a:lnTo>
                  <a:lnTo>
                    <a:pt x="748" y="749"/>
                  </a:lnTo>
                  <a:lnTo>
                    <a:pt x="1256" y="628"/>
                  </a:lnTo>
                  <a:lnTo>
                    <a:pt x="748" y="522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8" name="Google Shape;618;p18"/>
          <p:cNvSpPr/>
          <p:nvPr/>
        </p:nvSpPr>
        <p:spPr>
          <a:xfrm flipH="1">
            <a:off x="10003467" y="590100"/>
            <a:ext cx="1537828" cy="393907"/>
          </a:xfrm>
          <a:custGeom>
            <a:avLst/>
            <a:gdLst/>
            <a:ahLst/>
            <a:cxnLst/>
            <a:rect l="l" t="t" r="r" b="b"/>
            <a:pathLst>
              <a:path w="26118" h="6690" extrusionOk="0">
                <a:moveTo>
                  <a:pt x="11751" y="0"/>
                </a:moveTo>
                <a:cubicBezTo>
                  <a:pt x="10509" y="0"/>
                  <a:pt x="9521" y="1001"/>
                  <a:pt x="9521" y="2243"/>
                </a:cubicBezTo>
                <a:lnTo>
                  <a:pt x="9521" y="2310"/>
                </a:lnTo>
                <a:lnTo>
                  <a:pt x="7545" y="2310"/>
                </a:lnTo>
                <a:cubicBezTo>
                  <a:pt x="6183" y="2310"/>
                  <a:pt x="5141" y="3565"/>
                  <a:pt x="5408" y="4914"/>
                </a:cubicBezTo>
                <a:lnTo>
                  <a:pt x="1203" y="4914"/>
                </a:lnTo>
                <a:cubicBezTo>
                  <a:pt x="1" y="4914"/>
                  <a:pt x="1" y="6689"/>
                  <a:pt x="1203" y="6689"/>
                </a:cubicBezTo>
                <a:lnTo>
                  <a:pt x="20723" y="6689"/>
                </a:lnTo>
                <a:cubicBezTo>
                  <a:pt x="21938" y="6689"/>
                  <a:pt x="22927" y="5715"/>
                  <a:pt x="22927" y="4500"/>
                </a:cubicBezTo>
                <a:cubicBezTo>
                  <a:pt x="22927" y="4486"/>
                  <a:pt x="22927" y="4473"/>
                  <a:pt x="22927" y="4460"/>
                </a:cubicBezTo>
                <a:lnTo>
                  <a:pt x="23888" y="4460"/>
                </a:lnTo>
                <a:cubicBezTo>
                  <a:pt x="25116" y="4460"/>
                  <a:pt x="26118" y="3458"/>
                  <a:pt x="26118" y="2230"/>
                </a:cubicBezTo>
                <a:cubicBezTo>
                  <a:pt x="26118" y="1001"/>
                  <a:pt x="25116" y="0"/>
                  <a:pt x="238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18"/>
          <p:cNvSpPr/>
          <p:nvPr/>
        </p:nvSpPr>
        <p:spPr>
          <a:xfrm flipH="1">
            <a:off x="612692" y="1287034"/>
            <a:ext cx="1134733" cy="451205"/>
          </a:xfrm>
          <a:custGeom>
            <a:avLst/>
            <a:gdLst/>
            <a:ahLst/>
            <a:cxnLst/>
            <a:rect l="l" t="t" r="r" b="b"/>
            <a:pathLst>
              <a:path w="23474" h="9334" extrusionOk="0">
                <a:moveTo>
                  <a:pt x="6930" y="0"/>
                </a:moveTo>
                <a:cubicBezTo>
                  <a:pt x="6196" y="0"/>
                  <a:pt x="5608" y="601"/>
                  <a:pt x="5608" y="1322"/>
                </a:cubicBezTo>
                <a:lnTo>
                  <a:pt x="5608" y="1375"/>
                </a:lnTo>
                <a:lnTo>
                  <a:pt x="5515" y="1375"/>
                </a:lnTo>
                <a:cubicBezTo>
                  <a:pt x="4540" y="1375"/>
                  <a:pt x="3766" y="2163"/>
                  <a:pt x="3766" y="3125"/>
                </a:cubicBezTo>
                <a:cubicBezTo>
                  <a:pt x="3766" y="3285"/>
                  <a:pt x="3779" y="3432"/>
                  <a:pt x="3819" y="3579"/>
                </a:cubicBezTo>
                <a:lnTo>
                  <a:pt x="2885" y="3579"/>
                </a:lnTo>
                <a:cubicBezTo>
                  <a:pt x="1296" y="3579"/>
                  <a:pt x="1" y="4860"/>
                  <a:pt x="1" y="6463"/>
                </a:cubicBezTo>
                <a:cubicBezTo>
                  <a:pt x="1" y="8052"/>
                  <a:pt x="1296" y="9333"/>
                  <a:pt x="2885" y="9333"/>
                </a:cubicBezTo>
                <a:lnTo>
                  <a:pt x="20590" y="9333"/>
                </a:lnTo>
                <a:cubicBezTo>
                  <a:pt x="22179" y="9333"/>
                  <a:pt x="23474" y="8052"/>
                  <a:pt x="23474" y="6463"/>
                </a:cubicBezTo>
                <a:cubicBezTo>
                  <a:pt x="23474" y="4860"/>
                  <a:pt x="22179" y="3579"/>
                  <a:pt x="20590" y="3579"/>
                </a:cubicBezTo>
                <a:lnTo>
                  <a:pt x="18200" y="3579"/>
                </a:lnTo>
                <a:cubicBezTo>
                  <a:pt x="18240" y="3432"/>
                  <a:pt x="18253" y="3285"/>
                  <a:pt x="18253" y="3125"/>
                </a:cubicBezTo>
                <a:cubicBezTo>
                  <a:pt x="18253" y="2163"/>
                  <a:pt x="17479" y="1375"/>
                  <a:pt x="16504" y="1375"/>
                </a:cubicBezTo>
                <a:lnTo>
                  <a:pt x="13460" y="1375"/>
                </a:lnTo>
                <a:lnTo>
                  <a:pt x="13460" y="1322"/>
                </a:lnTo>
                <a:cubicBezTo>
                  <a:pt x="13460" y="601"/>
                  <a:pt x="12859" y="0"/>
                  <a:pt x="121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18"/>
          <p:cNvSpPr/>
          <p:nvPr/>
        </p:nvSpPr>
        <p:spPr>
          <a:xfrm>
            <a:off x="9645067" y="1173400"/>
            <a:ext cx="358400" cy="35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18"/>
          <p:cNvSpPr/>
          <p:nvPr/>
        </p:nvSpPr>
        <p:spPr>
          <a:xfrm>
            <a:off x="2815200" y="65286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18"/>
          <p:cNvSpPr/>
          <p:nvPr/>
        </p:nvSpPr>
        <p:spPr>
          <a:xfrm>
            <a:off x="1060000" y="4062600"/>
            <a:ext cx="358400" cy="35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18"/>
          <p:cNvSpPr/>
          <p:nvPr/>
        </p:nvSpPr>
        <p:spPr>
          <a:xfrm>
            <a:off x="10858617" y="386931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24" name="Google Shape;624;p18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23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18"/>
          <p:cNvSpPr txBox="1">
            <a:spLocks noGrp="1"/>
          </p:cNvSpPr>
          <p:nvPr>
            <p:ph type="title"/>
          </p:nvPr>
        </p:nvSpPr>
        <p:spPr>
          <a:xfrm>
            <a:off x="3292200" y="714200"/>
            <a:ext cx="5607600" cy="8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18"/>
          <p:cNvSpPr txBox="1">
            <a:spLocks noGrp="1"/>
          </p:cNvSpPr>
          <p:nvPr>
            <p:ph type="subTitle" idx="1"/>
          </p:nvPr>
        </p:nvSpPr>
        <p:spPr>
          <a:xfrm>
            <a:off x="7254033" y="2499017"/>
            <a:ext cx="2676800" cy="651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7" name="Google Shape;627;p18"/>
          <p:cNvSpPr txBox="1">
            <a:spLocks noGrp="1"/>
          </p:cNvSpPr>
          <p:nvPr>
            <p:ph type="title" idx="2"/>
          </p:nvPr>
        </p:nvSpPr>
        <p:spPr>
          <a:xfrm>
            <a:off x="2261231" y="2498917"/>
            <a:ext cx="2676800" cy="651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18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2261233" y="3255451"/>
            <a:ext cx="2676800" cy="11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667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629" name="Google Shape;629;p18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7254033" y="3255451"/>
            <a:ext cx="2676800" cy="11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667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630" name="Google Shape;630;p18"/>
          <p:cNvSpPr txBox="1">
            <a:spLocks noGrp="1"/>
          </p:cNvSpPr>
          <p:nvPr>
            <p:ph type="subTitle" idx="5"/>
          </p:nvPr>
        </p:nvSpPr>
        <p:spPr>
          <a:xfrm>
            <a:off x="3292211" y="1536192"/>
            <a:ext cx="560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0982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9"/>
          <p:cNvSpPr/>
          <p:nvPr/>
        </p:nvSpPr>
        <p:spPr>
          <a:xfrm>
            <a:off x="3433" y="5939242"/>
            <a:ext cx="12192003" cy="995993"/>
          </a:xfrm>
          <a:custGeom>
            <a:avLst/>
            <a:gdLst/>
            <a:ahLst/>
            <a:cxnLst/>
            <a:rect l="l" t="t" r="r" b="b"/>
            <a:pathLst>
              <a:path w="70474" h="44650" extrusionOk="0">
                <a:moveTo>
                  <a:pt x="70473" y="0"/>
                </a:moveTo>
                <a:cubicBezTo>
                  <a:pt x="62235" y="307"/>
                  <a:pt x="54958" y="1015"/>
                  <a:pt x="48362" y="2470"/>
                </a:cubicBezTo>
                <a:cubicBezTo>
                  <a:pt x="32019" y="6062"/>
                  <a:pt x="15863" y="10549"/>
                  <a:pt x="0" y="15889"/>
                </a:cubicBezTo>
                <a:lnTo>
                  <a:pt x="0" y="44650"/>
                </a:lnTo>
                <a:lnTo>
                  <a:pt x="70473" y="44650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19"/>
          <p:cNvSpPr/>
          <p:nvPr/>
        </p:nvSpPr>
        <p:spPr>
          <a:xfrm flipH="1">
            <a:off x="-70" y="5796242"/>
            <a:ext cx="12192003" cy="1145469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19"/>
          <p:cNvSpPr/>
          <p:nvPr/>
        </p:nvSpPr>
        <p:spPr>
          <a:xfrm>
            <a:off x="2389031" y="5022963"/>
            <a:ext cx="368855" cy="1014429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19"/>
          <p:cNvSpPr/>
          <p:nvPr/>
        </p:nvSpPr>
        <p:spPr>
          <a:xfrm>
            <a:off x="1019434" y="5022963"/>
            <a:ext cx="368855" cy="1014429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19"/>
          <p:cNvSpPr/>
          <p:nvPr/>
        </p:nvSpPr>
        <p:spPr>
          <a:xfrm>
            <a:off x="1613715" y="5087970"/>
            <a:ext cx="304865" cy="1014433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19"/>
          <p:cNvSpPr/>
          <p:nvPr/>
        </p:nvSpPr>
        <p:spPr>
          <a:xfrm>
            <a:off x="6575601" y="5532864"/>
            <a:ext cx="171159" cy="569525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19"/>
          <p:cNvSpPr/>
          <p:nvPr/>
        </p:nvSpPr>
        <p:spPr>
          <a:xfrm>
            <a:off x="10564451" y="5496367"/>
            <a:ext cx="207077" cy="569533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19"/>
          <p:cNvSpPr/>
          <p:nvPr/>
        </p:nvSpPr>
        <p:spPr>
          <a:xfrm>
            <a:off x="11319766" y="5431263"/>
            <a:ext cx="194605" cy="535236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19"/>
          <p:cNvSpPr/>
          <p:nvPr/>
        </p:nvSpPr>
        <p:spPr>
          <a:xfrm>
            <a:off x="11040867" y="5465563"/>
            <a:ext cx="160848" cy="535227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1" name="Google Shape;641;p19"/>
          <p:cNvGrpSpPr/>
          <p:nvPr/>
        </p:nvGrpSpPr>
        <p:grpSpPr>
          <a:xfrm>
            <a:off x="1507200" y="277033"/>
            <a:ext cx="10348800" cy="4934000"/>
            <a:chOff x="1130400" y="207775"/>
            <a:chExt cx="7761600" cy="3700500"/>
          </a:xfrm>
        </p:grpSpPr>
        <p:sp>
          <p:nvSpPr>
            <p:cNvPr id="642" name="Google Shape;642;p19"/>
            <p:cNvSpPr/>
            <p:nvPr/>
          </p:nvSpPr>
          <p:spPr>
            <a:xfrm>
              <a:off x="1130400" y="2654425"/>
              <a:ext cx="268800" cy="268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6624075" y="207775"/>
              <a:ext cx="268800" cy="268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1867125" y="298363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7066200" y="3706975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8690700" y="855300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7" name="Google Shape;647;p19"/>
          <p:cNvGrpSpPr/>
          <p:nvPr/>
        </p:nvGrpSpPr>
        <p:grpSpPr>
          <a:xfrm rot="-1734293">
            <a:off x="9912795" y="3102122"/>
            <a:ext cx="810595" cy="763535"/>
            <a:chOff x="556774" y="2342749"/>
            <a:chExt cx="1397978" cy="1317081"/>
          </a:xfrm>
        </p:grpSpPr>
        <p:sp>
          <p:nvSpPr>
            <p:cNvPr id="648" name="Google Shape;648;p19"/>
            <p:cNvSpPr/>
            <p:nvPr/>
          </p:nvSpPr>
          <p:spPr>
            <a:xfrm>
              <a:off x="691274" y="3060672"/>
              <a:ext cx="158977" cy="286056"/>
            </a:xfrm>
            <a:custGeom>
              <a:avLst/>
              <a:gdLst/>
              <a:ahLst/>
              <a:cxnLst/>
              <a:rect l="l" t="t" r="r" b="b"/>
              <a:pathLst>
                <a:path w="3125" h="5623" extrusionOk="0">
                  <a:moveTo>
                    <a:pt x="0" y="1"/>
                  </a:moveTo>
                  <a:lnTo>
                    <a:pt x="0" y="5622"/>
                  </a:lnTo>
                  <a:lnTo>
                    <a:pt x="3125" y="5622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1011194" y="3060672"/>
              <a:ext cx="158977" cy="286056"/>
            </a:xfrm>
            <a:custGeom>
              <a:avLst/>
              <a:gdLst/>
              <a:ahLst/>
              <a:cxnLst/>
              <a:rect l="l" t="t" r="r" b="b"/>
              <a:pathLst>
                <a:path w="3125" h="5623" extrusionOk="0">
                  <a:moveTo>
                    <a:pt x="0" y="1"/>
                  </a:moveTo>
                  <a:lnTo>
                    <a:pt x="0" y="5622"/>
                  </a:lnTo>
                  <a:lnTo>
                    <a:pt x="3125" y="5622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19"/>
            <p:cNvSpPr/>
            <p:nvPr/>
          </p:nvSpPr>
          <p:spPr>
            <a:xfrm>
              <a:off x="1346020" y="3060672"/>
              <a:ext cx="159027" cy="286056"/>
            </a:xfrm>
            <a:custGeom>
              <a:avLst/>
              <a:gdLst/>
              <a:ahLst/>
              <a:cxnLst/>
              <a:rect l="l" t="t" r="r" b="b"/>
              <a:pathLst>
                <a:path w="3126" h="5623" extrusionOk="0">
                  <a:moveTo>
                    <a:pt x="1" y="1"/>
                  </a:moveTo>
                  <a:lnTo>
                    <a:pt x="1" y="5622"/>
                  </a:lnTo>
                  <a:lnTo>
                    <a:pt x="3125" y="5622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19"/>
            <p:cNvSpPr/>
            <p:nvPr/>
          </p:nvSpPr>
          <p:spPr>
            <a:xfrm>
              <a:off x="1665941" y="3060672"/>
              <a:ext cx="159027" cy="286056"/>
            </a:xfrm>
            <a:custGeom>
              <a:avLst/>
              <a:gdLst/>
              <a:ahLst/>
              <a:cxnLst/>
              <a:rect l="l" t="t" r="r" b="b"/>
              <a:pathLst>
                <a:path w="3126" h="5623" extrusionOk="0">
                  <a:moveTo>
                    <a:pt x="1" y="1"/>
                  </a:moveTo>
                  <a:lnTo>
                    <a:pt x="1" y="5622"/>
                  </a:lnTo>
                  <a:lnTo>
                    <a:pt x="3125" y="5622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1117538" y="2342749"/>
              <a:ext cx="144071" cy="204507"/>
            </a:xfrm>
            <a:custGeom>
              <a:avLst/>
              <a:gdLst/>
              <a:ahLst/>
              <a:cxnLst/>
              <a:rect l="l" t="t" r="r" b="b"/>
              <a:pathLst>
                <a:path w="2832" h="4020" extrusionOk="0">
                  <a:moveTo>
                    <a:pt x="2831" y="1"/>
                  </a:moveTo>
                  <a:lnTo>
                    <a:pt x="0" y="4020"/>
                  </a:lnTo>
                  <a:lnTo>
                    <a:pt x="2831" y="4020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1259350" y="2342750"/>
              <a:ext cx="146228" cy="204497"/>
            </a:xfrm>
            <a:custGeom>
              <a:avLst/>
              <a:gdLst/>
              <a:ahLst/>
              <a:cxnLst/>
              <a:rect l="l" t="t" r="r" b="b"/>
              <a:pathLst>
                <a:path w="2831" h="4020" extrusionOk="0">
                  <a:moveTo>
                    <a:pt x="0" y="1"/>
                  </a:moveTo>
                  <a:lnTo>
                    <a:pt x="0" y="4020"/>
                  </a:lnTo>
                  <a:lnTo>
                    <a:pt x="2831" y="40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707552" y="3402313"/>
              <a:ext cx="127080" cy="257517"/>
            </a:xfrm>
            <a:custGeom>
              <a:avLst/>
              <a:gdLst/>
              <a:ahLst/>
              <a:cxnLst/>
              <a:rect l="l" t="t" r="r" b="b"/>
              <a:pathLst>
                <a:path w="2498" h="5062" extrusionOk="0">
                  <a:moveTo>
                    <a:pt x="2271" y="1"/>
                  </a:moveTo>
                  <a:cubicBezTo>
                    <a:pt x="1897" y="936"/>
                    <a:pt x="1016" y="1577"/>
                    <a:pt x="1" y="1617"/>
                  </a:cubicBezTo>
                  <a:lnTo>
                    <a:pt x="1" y="2925"/>
                  </a:lnTo>
                  <a:cubicBezTo>
                    <a:pt x="1" y="3199"/>
                    <a:pt x="211" y="3336"/>
                    <a:pt x="421" y="3336"/>
                  </a:cubicBezTo>
                  <a:cubicBezTo>
                    <a:pt x="632" y="3336"/>
                    <a:pt x="842" y="3199"/>
                    <a:pt x="842" y="2925"/>
                  </a:cubicBezTo>
                  <a:lnTo>
                    <a:pt x="842" y="2324"/>
                  </a:lnTo>
                  <a:cubicBezTo>
                    <a:pt x="842" y="2097"/>
                    <a:pt x="1029" y="1910"/>
                    <a:pt x="1256" y="1910"/>
                  </a:cubicBezTo>
                  <a:cubicBezTo>
                    <a:pt x="1483" y="1910"/>
                    <a:pt x="1670" y="2097"/>
                    <a:pt x="1670" y="2324"/>
                  </a:cubicBezTo>
                  <a:lnTo>
                    <a:pt x="1670" y="4648"/>
                  </a:lnTo>
                  <a:cubicBezTo>
                    <a:pt x="1670" y="4874"/>
                    <a:pt x="1843" y="5061"/>
                    <a:pt x="2084" y="5061"/>
                  </a:cubicBezTo>
                  <a:cubicBezTo>
                    <a:pt x="2311" y="5061"/>
                    <a:pt x="2498" y="4874"/>
                    <a:pt x="2498" y="4648"/>
                  </a:cubicBezTo>
                  <a:lnTo>
                    <a:pt x="2498" y="695"/>
                  </a:lnTo>
                  <a:cubicBezTo>
                    <a:pt x="2484" y="442"/>
                    <a:pt x="2418" y="201"/>
                    <a:pt x="2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707550" y="3374325"/>
              <a:ext cx="115531" cy="111303"/>
            </a:xfrm>
            <a:custGeom>
              <a:avLst/>
              <a:gdLst/>
              <a:ahLst/>
              <a:cxnLst/>
              <a:rect l="l" t="t" r="r" b="b"/>
              <a:pathLst>
                <a:path w="2271" h="2167" extrusionOk="0">
                  <a:moveTo>
                    <a:pt x="1255" y="1"/>
                  </a:moveTo>
                  <a:cubicBezTo>
                    <a:pt x="623" y="1"/>
                    <a:pt x="1" y="477"/>
                    <a:pt x="1" y="1245"/>
                  </a:cubicBezTo>
                  <a:lnTo>
                    <a:pt x="1" y="2167"/>
                  </a:lnTo>
                  <a:cubicBezTo>
                    <a:pt x="1016" y="2127"/>
                    <a:pt x="1897" y="1486"/>
                    <a:pt x="2271" y="551"/>
                  </a:cubicBezTo>
                  <a:cubicBezTo>
                    <a:pt x="2016" y="171"/>
                    <a:pt x="1634" y="1"/>
                    <a:pt x="1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1027473" y="3402313"/>
              <a:ext cx="127080" cy="257517"/>
            </a:xfrm>
            <a:custGeom>
              <a:avLst/>
              <a:gdLst/>
              <a:ahLst/>
              <a:cxnLst/>
              <a:rect l="l" t="t" r="r" b="b"/>
              <a:pathLst>
                <a:path w="2498" h="5062" extrusionOk="0">
                  <a:moveTo>
                    <a:pt x="2271" y="1"/>
                  </a:moveTo>
                  <a:cubicBezTo>
                    <a:pt x="1897" y="936"/>
                    <a:pt x="1015" y="1577"/>
                    <a:pt x="1" y="1617"/>
                  </a:cubicBezTo>
                  <a:lnTo>
                    <a:pt x="1" y="2925"/>
                  </a:lnTo>
                  <a:cubicBezTo>
                    <a:pt x="1" y="3199"/>
                    <a:pt x="211" y="3336"/>
                    <a:pt x="421" y="3336"/>
                  </a:cubicBezTo>
                  <a:cubicBezTo>
                    <a:pt x="632" y="3336"/>
                    <a:pt x="842" y="3199"/>
                    <a:pt x="842" y="2925"/>
                  </a:cubicBezTo>
                  <a:lnTo>
                    <a:pt x="842" y="2324"/>
                  </a:lnTo>
                  <a:cubicBezTo>
                    <a:pt x="842" y="2097"/>
                    <a:pt x="1029" y="1910"/>
                    <a:pt x="1256" y="1910"/>
                  </a:cubicBezTo>
                  <a:cubicBezTo>
                    <a:pt x="1483" y="1910"/>
                    <a:pt x="1670" y="2097"/>
                    <a:pt x="1670" y="2324"/>
                  </a:cubicBezTo>
                  <a:lnTo>
                    <a:pt x="1670" y="4648"/>
                  </a:lnTo>
                  <a:cubicBezTo>
                    <a:pt x="1670" y="4874"/>
                    <a:pt x="1857" y="5061"/>
                    <a:pt x="2084" y="5061"/>
                  </a:cubicBezTo>
                  <a:cubicBezTo>
                    <a:pt x="2311" y="5061"/>
                    <a:pt x="2498" y="4874"/>
                    <a:pt x="2498" y="4648"/>
                  </a:cubicBezTo>
                  <a:lnTo>
                    <a:pt x="2498" y="695"/>
                  </a:lnTo>
                  <a:cubicBezTo>
                    <a:pt x="2498" y="442"/>
                    <a:pt x="2417" y="201"/>
                    <a:pt x="2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1027471" y="3374325"/>
              <a:ext cx="115531" cy="111303"/>
            </a:xfrm>
            <a:custGeom>
              <a:avLst/>
              <a:gdLst/>
              <a:ahLst/>
              <a:cxnLst/>
              <a:rect l="l" t="t" r="r" b="b"/>
              <a:pathLst>
                <a:path w="2271" h="2167" extrusionOk="0">
                  <a:moveTo>
                    <a:pt x="1255" y="1"/>
                  </a:moveTo>
                  <a:cubicBezTo>
                    <a:pt x="623" y="1"/>
                    <a:pt x="1" y="477"/>
                    <a:pt x="1" y="1245"/>
                  </a:cubicBezTo>
                  <a:lnTo>
                    <a:pt x="1" y="2167"/>
                  </a:lnTo>
                  <a:cubicBezTo>
                    <a:pt x="1015" y="2127"/>
                    <a:pt x="1897" y="1486"/>
                    <a:pt x="2271" y="551"/>
                  </a:cubicBezTo>
                  <a:cubicBezTo>
                    <a:pt x="2016" y="171"/>
                    <a:pt x="1634" y="1"/>
                    <a:pt x="1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1362349" y="3402313"/>
              <a:ext cx="126367" cy="257517"/>
            </a:xfrm>
            <a:custGeom>
              <a:avLst/>
              <a:gdLst/>
              <a:ahLst/>
              <a:cxnLst/>
              <a:rect l="l" t="t" r="r" b="b"/>
              <a:pathLst>
                <a:path w="2484" h="5062" extrusionOk="0">
                  <a:moveTo>
                    <a:pt x="2270" y="1"/>
                  </a:moveTo>
                  <a:cubicBezTo>
                    <a:pt x="1896" y="936"/>
                    <a:pt x="1002" y="1577"/>
                    <a:pt x="0" y="1617"/>
                  </a:cubicBezTo>
                  <a:lnTo>
                    <a:pt x="0" y="2925"/>
                  </a:lnTo>
                  <a:cubicBezTo>
                    <a:pt x="0" y="3199"/>
                    <a:pt x="207" y="3336"/>
                    <a:pt x="414" y="3336"/>
                  </a:cubicBezTo>
                  <a:cubicBezTo>
                    <a:pt x="621" y="3336"/>
                    <a:pt x="828" y="3199"/>
                    <a:pt x="828" y="2925"/>
                  </a:cubicBezTo>
                  <a:lnTo>
                    <a:pt x="828" y="2324"/>
                  </a:lnTo>
                  <a:cubicBezTo>
                    <a:pt x="828" y="2097"/>
                    <a:pt x="1015" y="1910"/>
                    <a:pt x="1242" y="1910"/>
                  </a:cubicBezTo>
                  <a:cubicBezTo>
                    <a:pt x="1469" y="1910"/>
                    <a:pt x="1656" y="2097"/>
                    <a:pt x="1656" y="2324"/>
                  </a:cubicBezTo>
                  <a:lnTo>
                    <a:pt x="1656" y="4648"/>
                  </a:lnTo>
                  <a:cubicBezTo>
                    <a:pt x="1656" y="4874"/>
                    <a:pt x="1843" y="5061"/>
                    <a:pt x="2070" y="5061"/>
                  </a:cubicBezTo>
                  <a:cubicBezTo>
                    <a:pt x="2297" y="5061"/>
                    <a:pt x="2484" y="4874"/>
                    <a:pt x="2484" y="4648"/>
                  </a:cubicBezTo>
                  <a:lnTo>
                    <a:pt x="2484" y="695"/>
                  </a:lnTo>
                  <a:cubicBezTo>
                    <a:pt x="2484" y="442"/>
                    <a:pt x="2404" y="201"/>
                    <a:pt x="2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19"/>
            <p:cNvSpPr/>
            <p:nvPr/>
          </p:nvSpPr>
          <p:spPr>
            <a:xfrm>
              <a:off x="1362348" y="3374325"/>
              <a:ext cx="115531" cy="111303"/>
            </a:xfrm>
            <a:custGeom>
              <a:avLst/>
              <a:gdLst/>
              <a:ahLst/>
              <a:cxnLst/>
              <a:rect l="l" t="t" r="r" b="b"/>
              <a:pathLst>
                <a:path w="2271" h="2167" extrusionOk="0">
                  <a:moveTo>
                    <a:pt x="1255" y="1"/>
                  </a:moveTo>
                  <a:cubicBezTo>
                    <a:pt x="622" y="1"/>
                    <a:pt x="0" y="477"/>
                    <a:pt x="0" y="1245"/>
                  </a:cubicBezTo>
                  <a:lnTo>
                    <a:pt x="0" y="2167"/>
                  </a:lnTo>
                  <a:cubicBezTo>
                    <a:pt x="1002" y="2127"/>
                    <a:pt x="1896" y="1486"/>
                    <a:pt x="2270" y="551"/>
                  </a:cubicBezTo>
                  <a:cubicBezTo>
                    <a:pt x="2015" y="171"/>
                    <a:pt x="1633" y="1"/>
                    <a:pt x="1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19"/>
            <p:cNvSpPr/>
            <p:nvPr/>
          </p:nvSpPr>
          <p:spPr>
            <a:xfrm>
              <a:off x="1682270" y="3402313"/>
              <a:ext cx="126367" cy="257517"/>
            </a:xfrm>
            <a:custGeom>
              <a:avLst/>
              <a:gdLst/>
              <a:ahLst/>
              <a:cxnLst/>
              <a:rect l="l" t="t" r="r" b="b"/>
              <a:pathLst>
                <a:path w="2484" h="5062" extrusionOk="0">
                  <a:moveTo>
                    <a:pt x="2270" y="1"/>
                  </a:moveTo>
                  <a:cubicBezTo>
                    <a:pt x="1896" y="936"/>
                    <a:pt x="1002" y="1577"/>
                    <a:pt x="0" y="1617"/>
                  </a:cubicBezTo>
                  <a:lnTo>
                    <a:pt x="0" y="2925"/>
                  </a:lnTo>
                  <a:cubicBezTo>
                    <a:pt x="0" y="3199"/>
                    <a:pt x="207" y="3336"/>
                    <a:pt x="414" y="3336"/>
                  </a:cubicBezTo>
                  <a:cubicBezTo>
                    <a:pt x="621" y="3336"/>
                    <a:pt x="828" y="3199"/>
                    <a:pt x="828" y="2925"/>
                  </a:cubicBezTo>
                  <a:lnTo>
                    <a:pt x="828" y="2324"/>
                  </a:lnTo>
                  <a:cubicBezTo>
                    <a:pt x="828" y="2097"/>
                    <a:pt x="1015" y="1910"/>
                    <a:pt x="1242" y="1910"/>
                  </a:cubicBezTo>
                  <a:cubicBezTo>
                    <a:pt x="1469" y="1910"/>
                    <a:pt x="1656" y="2097"/>
                    <a:pt x="1656" y="2324"/>
                  </a:cubicBezTo>
                  <a:lnTo>
                    <a:pt x="1656" y="4648"/>
                  </a:lnTo>
                  <a:cubicBezTo>
                    <a:pt x="1656" y="4874"/>
                    <a:pt x="1843" y="5061"/>
                    <a:pt x="2070" y="5061"/>
                  </a:cubicBezTo>
                  <a:cubicBezTo>
                    <a:pt x="2297" y="5061"/>
                    <a:pt x="2484" y="4874"/>
                    <a:pt x="2484" y="4648"/>
                  </a:cubicBezTo>
                  <a:lnTo>
                    <a:pt x="2484" y="695"/>
                  </a:lnTo>
                  <a:cubicBezTo>
                    <a:pt x="2484" y="442"/>
                    <a:pt x="2404" y="201"/>
                    <a:pt x="2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19"/>
            <p:cNvSpPr/>
            <p:nvPr/>
          </p:nvSpPr>
          <p:spPr>
            <a:xfrm>
              <a:off x="1682268" y="3374325"/>
              <a:ext cx="115531" cy="111303"/>
            </a:xfrm>
            <a:custGeom>
              <a:avLst/>
              <a:gdLst/>
              <a:ahLst/>
              <a:cxnLst/>
              <a:rect l="l" t="t" r="r" b="b"/>
              <a:pathLst>
                <a:path w="2271" h="2167" extrusionOk="0">
                  <a:moveTo>
                    <a:pt x="1255" y="1"/>
                  </a:moveTo>
                  <a:cubicBezTo>
                    <a:pt x="622" y="1"/>
                    <a:pt x="0" y="477"/>
                    <a:pt x="0" y="1245"/>
                  </a:cubicBezTo>
                  <a:lnTo>
                    <a:pt x="0" y="2167"/>
                  </a:lnTo>
                  <a:cubicBezTo>
                    <a:pt x="1002" y="2127"/>
                    <a:pt x="1896" y="1486"/>
                    <a:pt x="2270" y="551"/>
                  </a:cubicBezTo>
                  <a:cubicBezTo>
                    <a:pt x="2015" y="171"/>
                    <a:pt x="1633" y="1"/>
                    <a:pt x="1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19"/>
            <p:cNvSpPr/>
            <p:nvPr/>
          </p:nvSpPr>
          <p:spPr>
            <a:xfrm>
              <a:off x="556775" y="3054575"/>
              <a:ext cx="1397976" cy="148798"/>
            </a:xfrm>
            <a:custGeom>
              <a:avLst/>
              <a:gdLst/>
              <a:ahLst/>
              <a:cxnLst/>
              <a:rect l="l" t="t" r="r" b="b"/>
              <a:pathLst>
                <a:path w="27480" h="2898" extrusionOk="0">
                  <a:moveTo>
                    <a:pt x="1" y="0"/>
                  </a:moveTo>
                  <a:cubicBezTo>
                    <a:pt x="1" y="1603"/>
                    <a:pt x="6156" y="2898"/>
                    <a:pt x="13740" y="2898"/>
                  </a:cubicBezTo>
                  <a:cubicBezTo>
                    <a:pt x="21324" y="2898"/>
                    <a:pt x="27479" y="1603"/>
                    <a:pt x="27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19"/>
            <p:cNvSpPr/>
            <p:nvPr/>
          </p:nvSpPr>
          <p:spPr>
            <a:xfrm>
              <a:off x="556774" y="2908521"/>
              <a:ext cx="1397976" cy="147479"/>
            </a:xfrm>
            <a:custGeom>
              <a:avLst/>
              <a:gdLst/>
              <a:ahLst/>
              <a:cxnLst/>
              <a:rect l="l" t="t" r="r" b="b"/>
              <a:pathLst>
                <a:path w="27480" h="2899" extrusionOk="0">
                  <a:moveTo>
                    <a:pt x="13740" y="1"/>
                  </a:moveTo>
                  <a:cubicBezTo>
                    <a:pt x="6156" y="1"/>
                    <a:pt x="1" y="1296"/>
                    <a:pt x="1" y="2898"/>
                  </a:cubicBezTo>
                  <a:lnTo>
                    <a:pt x="27479" y="2898"/>
                  </a:lnTo>
                  <a:cubicBezTo>
                    <a:pt x="27479" y="1296"/>
                    <a:pt x="21324" y="1"/>
                    <a:pt x="13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925580" y="2479130"/>
              <a:ext cx="659613" cy="576894"/>
            </a:xfrm>
            <a:custGeom>
              <a:avLst/>
              <a:gdLst/>
              <a:ahLst/>
              <a:cxnLst/>
              <a:rect l="l" t="t" r="r" b="b"/>
              <a:pathLst>
                <a:path w="12966" h="11340" extrusionOk="0">
                  <a:moveTo>
                    <a:pt x="6490" y="0"/>
                  </a:moveTo>
                  <a:cubicBezTo>
                    <a:pt x="5842" y="0"/>
                    <a:pt x="5195" y="344"/>
                    <a:pt x="4874" y="1031"/>
                  </a:cubicBezTo>
                  <a:lnTo>
                    <a:pt x="1" y="11339"/>
                  </a:lnTo>
                  <a:lnTo>
                    <a:pt x="12966" y="11339"/>
                  </a:lnTo>
                  <a:lnTo>
                    <a:pt x="8106" y="1031"/>
                  </a:lnTo>
                  <a:cubicBezTo>
                    <a:pt x="7785" y="344"/>
                    <a:pt x="7138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719099" y="3040324"/>
              <a:ext cx="31287" cy="31287"/>
            </a:xfrm>
            <a:custGeom>
              <a:avLst/>
              <a:gdLst/>
              <a:ahLst/>
              <a:cxnLst/>
              <a:rect l="l" t="t" r="r" b="b"/>
              <a:pathLst>
                <a:path w="615" h="615" extrusionOk="0">
                  <a:moveTo>
                    <a:pt x="308" y="0"/>
                  </a:moveTo>
                  <a:cubicBezTo>
                    <a:pt x="148" y="0"/>
                    <a:pt x="1" y="134"/>
                    <a:pt x="1" y="307"/>
                  </a:cubicBezTo>
                  <a:cubicBezTo>
                    <a:pt x="1" y="481"/>
                    <a:pt x="148" y="614"/>
                    <a:pt x="308" y="614"/>
                  </a:cubicBezTo>
                  <a:cubicBezTo>
                    <a:pt x="481" y="614"/>
                    <a:pt x="615" y="481"/>
                    <a:pt x="615" y="307"/>
                  </a:cubicBezTo>
                  <a:cubicBezTo>
                    <a:pt x="615" y="134"/>
                    <a:pt x="48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818957" y="3040324"/>
              <a:ext cx="31287" cy="31287"/>
            </a:xfrm>
            <a:custGeom>
              <a:avLst/>
              <a:gdLst/>
              <a:ahLst/>
              <a:cxnLst/>
              <a:rect l="l" t="t" r="r" b="b"/>
              <a:pathLst>
                <a:path w="615" h="615" extrusionOk="0">
                  <a:moveTo>
                    <a:pt x="308" y="0"/>
                  </a:moveTo>
                  <a:cubicBezTo>
                    <a:pt x="147" y="0"/>
                    <a:pt x="1" y="134"/>
                    <a:pt x="1" y="307"/>
                  </a:cubicBezTo>
                  <a:cubicBezTo>
                    <a:pt x="1" y="481"/>
                    <a:pt x="147" y="614"/>
                    <a:pt x="308" y="614"/>
                  </a:cubicBezTo>
                  <a:cubicBezTo>
                    <a:pt x="481" y="614"/>
                    <a:pt x="615" y="481"/>
                    <a:pt x="615" y="307"/>
                  </a:cubicBezTo>
                  <a:cubicBezTo>
                    <a:pt x="615" y="134"/>
                    <a:pt x="48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19"/>
            <p:cNvSpPr/>
            <p:nvPr/>
          </p:nvSpPr>
          <p:spPr>
            <a:xfrm>
              <a:off x="1760355" y="3040324"/>
              <a:ext cx="31287" cy="31287"/>
            </a:xfrm>
            <a:custGeom>
              <a:avLst/>
              <a:gdLst/>
              <a:ahLst/>
              <a:cxnLst/>
              <a:rect l="l" t="t" r="r" b="b"/>
              <a:pathLst>
                <a:path w="615" h="615" extrusionOk="0">
                  <a:moveTo>
                    <a:pt x="308" y="0"/>
                  </a:moveTo>
                  <a:cubicBezTo>
                    <a:pt x="148" y="0"/>
                    <a:pt x="1" y="134"/>
                    <a:pt x="1" y="307"/>
                  </a:cubicBezTo>
                  <a:cubicBezTo>
                    <a:pt x="1" y="481"/>
                    <a:pt x="148" y="614"/>
                    <a:pt x="308" y="614"/>
                  </a:cubicBezTo>
                  <a:cubicBezTo>
                    <a:pt x="481" y="614"/>
                    <a:pt x="615" y="481"/>
                    <a:pt x="615" y="307"/>
                  </a:cubicBezTo>
                  <a:cubicBezTo>
                    <a:pt x="615" y="134"/>
                    <a:pt x="48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19"/>
            <p:cNvSpPr/>
            <p:nvPr/>
          </p:nvSpPr>
          <p:spPr>
            <a:xfrm>
              <a:off x="1660497" y="3040324"/>
              <a:ext cx="31337" cy="31287"/>
            </a:xfrm>
            <a:custGeom>
              <a:avLst/>
              <a:gdLst/>
              <a:ahLst/>
              <a:cxnLst/>
              <a:rect l="l" t="t" r="r" b="b"/>
              <a:pathLst>
                <a:path w="616" h="615" extrusionOk="0">
                  <a:moveTo>
                    <a:pt x="308" y="0"/>
                  </a:moveTo>
                  <a:cubicBezTo>
                    <a:pt x="148" y="0"/>
                    <a:pt x="1" y="134"/>
                    <a:pt x="1" y="307"/>
                  </a:cubicBezTo>
                  <a:cubicBezTo>
                    <a:pt x="1" y="481"/>
                    <a:pt x="148" y="614"/>
                    <a:pt x="308" y="614"/>
                  </a:cubicBezTo>
                  <a:cubicBezTo>
                    <a:pt x="482" y="614"/>
                    <a:pt x="615" y="481"/>
                    <a:pt x="615" y="307"/>
                  </a:cubicBezTo>
                  <a:cubicBezTo>
                    <a:pt x="615" y="134"/>
                    <a:pt x="482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19"/>
            <p:cNvSpPr/>
            <p:nvPr/>
          </p:nvSpPr>
          <p:spPr>
            <a:xfrm>
              <a:off x="1180286" y="2849461"/>
              <a:ext cx="75495" cy="150837"/>
            </a:xfrm>
            <a:custGeom>
              <a:avLst/>
              <a:gdLst/>
              <a:ahLst/>
              <a:cxnLst/>
              <a:rect l="l" t="t" r="r" b="b"/>
              <a:pathLst>
                <a:path w="1484" h="2965" extrusionOk="0">
                  <a:moveTo>
                    <a:pt x="1483" y="0"/>
                  </a:moveTo>
                  <a:cubicBezTo>
                    <a:pt x="655" y="0"/>
                    <a:pt x="1" y="668"/>
                    <a:pt x="1" y="1482"/>
                  </a:cubicBezTo>
                  <a:cubicBezTo>
                    <a:pt x="1" y="2310"/>
                    <a:pt x="655" y="2964"/>
                    <a:pt x="1483" y="2964"/>
                  </a:cubicBezTo>
                  <a:lnTo>
                    <a:pt x="14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19"/>
            <p:cNvSpPr/>
            <p:nvPr/>
          </p:nvSpPr>
          <p:spPr>
            <a:xfrm>
              <a:off x="1255726" y="2849461"/>
              <a:ext cx="75444" cy="150837"/>
            </a:xfrm>
            <a:custGeom>
              <a:avLst/>
              <a:gdLst/>
              <a:ahLst/>
              <a:cxnLst/>
              <a:rect l="l" t="t" r="r" b="b"/>
              <a:pathLst>
                <a:path w="1483" h="2965" extrusionOk="0">
                  <a:moveTo>
                    <a:pt x="0" y="0"/>
                  </a:moveTo>
                  <a:lnTo>
                    <a:pt x="0" y="2964"/>
                  </a:lnTo>
                  <a:cubicBezTo>
                    <a:pt x="815" y="2964"/>
                    <a:pt x="1482" y="2310"/>
                    <a:pt x="1482" y="1482"/>
                  </a:cubicBezTo>
                  <a:cubicBezTo>
                    <a:pt x="1482" y="668"/>
                    <a:pt x="815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9"/>
            <p:cNvSpPr/>
            <p:nvPr/>
          </p:nvSpPr>
          <p:spPr>
            <a:xfrm>
              <a:off x="1201325" y="2869550"/>
              <a:ext cx="55105" cy="110648"/>
            </a:xfrm>
            <a:custGeom>
              <a:avLst/>
              <a:gdLst/>
              <a:ahLst/>
              <a:cxnLst/>
              <a:rect l="l" t="t" r="r" b="b"/>
              <a:pathLst>
                <a:path w="1484" h="2979" extrusionOk="0">
                  <a:moveTo>
                    <a:pt x="1483" y="1"/>
                  </a:moveTo>
                  <a:cubicBezTo>
                    <a:pt x="655" y="1"/>
                    <a:pt x="1" y="668"/>
                    <a:pt x="1" y="1483"/>
                  </a:cubicBezTo>
                  <a:cubicBezTo>
                    <a:pt x="1" y="2310"/>
                    <a:pt x="655" y="2978"/>
                    <a:pt x="1483" y="2978"/>
                  </a:cubicBezTo>
                  <a:lnTo>
                    <a:pt x="1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1256389" y="2869550"/>
              <a:ext cx="53062" cy="110648"/>
            </a:xfrm>
            <a:custGeom>
              <a:avLst/>
              <a:gdLst/>
              <a:ahLst/>
              <a:cxnLst/>
              <a:rect l="l" t="t" r="r" b="b"/>
              <a:pathLst>
                <a:path w="1429" h="2979" extrusionOk="0">
                  <a:moveTo>
                    <a:pt x="0" y="1"/>
                  </a:moveTo>
                  <a:lnTo>
                    <a:pt x="0" y="2978"/>
                  </a:lnTo>
                  <a:cubicBezTo>
                    <a:pt x="801" y="2951"/>
                    <a:pt x="1429" y="2297"/>
                    <a:pt x="1429" y="1496"/>
                  </a:cubicBezTo>
                  <a:cubicBezTo>
                    <a:pt x="1429" y="695"/>
                    <a:pt x="801" y="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9"/>
            <p:cNvSpPr/>
            <p:nvPr/>
          </p:nvSpPr>
          <p:spPr>
            <a:xfrm>
              <a:off x="1193868" y="2868639"/>
              <a:ext cx="101287" cy="96353"/>
            </a:xfrm>
            <a:custGeom>
              <a:avLst/>
              <a:gdLst/>
              <a:ahLst/>
              <a:cxnLst/>
              <a:rect l="l" t="t" r="r" b="b"/>
              <a:pathLst>
                <a:path w="1991" h="1894" extrusionOk="0">
                  <a:moveTo>
                    <a:pt x="1214" y="0"/>
                  </a:moveTo>
                  <a:cubicBezTo>
                    <a:pt x="932" y="0"/>
                    <a:pt x="649" y="111"/>
                    <a:pt x="428" y="331"/>
                  </a:cubicBezTo>
                  <a:cubicBezTo>
                    <a:pt x="1" y="758"/>
                    <a:pt x="1" y="1466"/>
                    <a:pt x="428" y="1893"/>
                  </a:cubicBezTo>
                  <a:lnTo>
                    <a:pt x="1990" y="331"/>
                  </a:lnTo>
                  <a:cubicBezTo>
                    <a:pt x="1777" y="111"/>
                    <a:pt x="1496" y="0"/>
                    <a:pt x="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9"/>
            <p:cNvSpPr/>
            <p:nvPr/>
          </p:nvSpPr>
          <p:spPr>
            <a:xfrm>
              <a:off x="1215640" y="2885426"/>
              <a:ext cx="102610" cy="96709"/>
            </a:xfrm>
            <a:custGeom>
              <a:avLst/>
              <a:gdLst/>
              <a:ahLst/>
              <a:cxnLst/>
              <a:rect l="l" t="t" r="r" b="b"/>
              <a:pathLst>
                <a:path w="2017" h="1901" extrusionOk="0">
                  <a:moveTo>
                    <a:pt x="1562" y="1"/>
                  </a:moveTo>
                  <a:lnTo>
                    <a:pt x="0" y="1563"/>
                  </a:lnTo>
                  <a:cubicBezTo>
                    <a:pt x="217" y="1787"/>
                    <a:pt x="510" y="1900"/>
                    <a:pt x="801" y="1900"/>
                  </a:cubicBezTo>
                  <a:cubicBezTo>
                    <a:pt x="1084" y="1900"/>
                    <a:pt x="1365" y="1793"/>
                    <a:pt x="1576" y="1577"/>
                  </a:cubicBezTo>
                  <a:cubicBezTo>
                    <a:pt x="2016" y="1136"/>
                    <a:pt x="2016" y="428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1180286" y="2616478"/>
              <a:ext cx="75495" cy="151549"/>
            </a:xfrm>
            <a:custGeom>
              <a:avLst/>
              <a:gdLst/>
              <a:ahLst/>
              <a:cxnLst/>
              <a:rect l="l" t="t" r="r" b="b"/>
              <a:pathLst>
                <a:path w="1484" h="2979" extrusionOk="0">
                  <a:moveTo>
                    <a:pt x="1483" y="1"/>
                  </a:moveTo>
                  <a:cubicBezTo>
                    <a:pt x="655" y="1"/>
                    <a:pt x="1" y="668"/>
                    <a:pt x="1" y="1483"/>
                  </a:cubicBezTo>
                  <a:cubicBezTo>
                    <a:pt x="1" y="2310"/>
                    <a:pt x="655" y="2978"/>
                    <a:pt x="1483" y="2978"/>
                  </a:cubicBezTo>
                  <a:lnTo>
                    <a:pt x="14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1255726" y="2616478"/>
              <a:ext cx="72697" cy="151549"/>
            </a:xfrm>
            <a:custGeom>
              <a:avLst/>
              <a:gdLst/>
              <a:ahLst/>
              <a:cxnLst/>
              <a:rect l="l" t="t" r="r" b="b"/>
              <a:pathLst>
                <a:path w="1429" h="2979" extrusionOk="0">
                  <a:moveTo>
                    <a:pt x="0" y="1"/>
                  </a:moveTo>
                  <a:lnTo>
                    <a:pt x="0" y="2978"/>
                  </a:lnTo>
                  <a:cubicBezTo>
                    <a:pt x="801" y="2951"/>
                    <a:pt x="1429" y="2297"/>
                    <a:pt x="1429" y="1496"/>
                  </a:cubicBezTo>
                  <a:cubicBezTo>
                    <a:pt x="1429" y="695"/>
                    <a:pt x="801" y="2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1201325" y="2636925"/>
              <a:ext cx="55105" cy="110648"/>
            </a:xfrm>
            <a:custGeom>
              <a:avLst/>
              <a:gdLst/>
              <a:ahLst/>
              <a:cxnLst/>
              <a:rect l="l" t="t" r="r" b="b"/>
              <a:pathLst>
                <a:path w="1484" h="2979" extrusionOk="0">
                  <a:moveTo>
                    <a:pt x="1483" y="1"/>
                  </a:moveTo>
                  <a:cubicBezTo>
                    <a:pt x="655" y="1"/>
                    <a:pt x="1" y="668"/>
                    <a:pt x="1" y="1483"/>
                  </a:cubicBezTo>
                  <a:cubicBezTo>
                    <a:pt x="1" y="2310"/>
                    <a:pt x="655" y="2978"/>
                    <a:pt x="1483" y="2978"/>
                  </a:cubicBezTo>
                  <a:lnTo>
                    <a:pt x="1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1256389" y="2636925"/>
              <a:ext cx="53062" cy="110648"/>
            </a:xfrm>
            <a:custGeom>
              <a:avLst/>
              <a:gdLst/>
              <a:ahLst/>
              <a:cxnLst/>
              <a:rect l="l" t="t" r="r" b="b"/>
              <a:pathLst>
                <a:path w="1429" h="2979" extrusionOk="0">
                  <a:moveTo>
                    <a:pt x="0" y="1"/>
                  </a:moveTo>
                  <a:lnTo>
                    <a:pt x="0" y="2978"/>
                  </a:lnTo>
                  <a:cubicBezTo>
                    <a:pt x="801" y="2951"/>
                    <a:pt x="1429" y="2297"/>
                    <a:pt x="1429" y="1496"/>
                  </a:cubicBezTo>
                  <a:cubicBezTo>
                    <a:pt x="1429" y="695"/>
                    <a:pt x="801" y="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19"/>
            <p:cNvSpPr/>
            <p:nvPr/>
          </p:nvSpPr>
          <p:spPr>
            <a:xfrm>
              <a:off x="1193868" y="2636165"/>
              <a:ext cx="101287" cy="95844"/>
            </a:xfrm>
            <a:custGeom>
              <a:avLst/>
              <a:gdLst/>
              <a:ahLst/>
              <a:cxnLst/>
              <a:rect l="l" t="t" r="r" b="b"/>
              <a:pathLst>
                <a:path w="1991" h="1884" extrusionOk="0">
                  <a:moveTo>
                    <a:pt x="1214" y="1"/>
                  </a:moveTo>
                  <a:cubicBezTo>
                    <a:pt x="932" y="1"/>
                    <a:pt x="649" y="108"/>
                    <a:pt x="428" y="321"/>
                  </a:cubicBezTo>
                  <a:cubicBezTo>
                    <a:pt x="1" y="748"/>
                    <a:pt x="1" y="1456"/>
                    <a:pt x="428" y="1883"/>
                  </a:cubicBezTo>
                  <a:lnTo>
                    <a:pt x="1990" y="321"/>
                  </a:lnTo>
                  <a:cubicBezTo>
                    <a:pt x="1777" y="108"/>
                    <a:pt x="1496" y="1"/>
                    <a:pt x="1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19"/>
            <p:cNvSpPr/>
            <p:nvPr/>
          </p:nvSpPr>
          <p:spPr>
            <a:xfrm>
              <a:off x="1215640" y="2652494"/>
              <a:ext cx="103983" cy="97777"/>
            </a:xfrm>
            <a:custGeom>
              <a:avLst/>
              <a:gdLst/>
              <a:ahLst/>
              <a:cxnLst/>
              <a:rect l="l" t="t" r="r" b="b"/>
              <a:pathLst>
                <a:path w="2044" h="1922" extrusionOk="0">
                  <a:moveTo>
                    <a:pt x="1562" y="0"/>
                  </a:moveTo>
                  <a:lnTo>
                    <a:pt x="0" y="1562"/>
                  </a:lnTo>
                  <a:cubicBezTo>
                    <a:pt x="219" y="1801"/>
                    <a:pt x="513" y="1921"/>
                    <a:pt x="810" y="1921"/>
                  </a:cubicBezTo>
                  <a:cubicBezTo>
                    <a:pt x="1095" y="1921"/>
                    <a:pt x="1380" y="1811"/>
                    <a:pt x="1603" y="1589"/>
                  </a:cubicBezTo>
                  <a:cubicBezTo>
                    <a:pt x="2043" y="1148"/>
                    <a:pt x="2030" y="427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19"/>
            <p:cNvSpPr/>
            <p:nvPr/>
          </p:nvSpPr>
          <p:spPr>
            <a:xfrm>
              <a:off x="1078444" y="2822958"/>
              <a:ext cx="98540" cy="98540"/>
            </a:xfrm>
            <a:custGeom>
              <a:avLst/>
              <a:gdLst/>
              <a:ahLst/>
              <a:cxnLst/>
              <a:rect l="l" t="t" r="r" b="b"/>
              <a:pathLst>
                <a:path w="1937" h="1937" extrusionOk="0">
                  <a:moveTo>
                    <a:pt x="975" y="1"/>
                  </a:moveTo>
                  <a:lnTo>
                    <a:pt x="788" y="788"/>
                  </a:lnTo>
                  <a:lnTo>
                    <a:pt x="0" y="962"/>
                  </a:lnTo>
                  <a:lnTo>
                    <a:pt x="788" y="1149"/>
                  </a:lnTo>
                  <a:lnTo>
                    <a:pt x="975" y="1937"/>
                  </a:lnTo>
                  <a:lnTo>
                    <a:pt x="1148" y="1149"/>
                  </a:lnTo>
                  <a:lnTo>
                    <a:pt x="1936" y="962"/>
                  </a:lnTo>
                  <a:lnTo>
                    <a:pt x="1148" y="788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19"/>
            <p:cNvSpPr/>
            <p:nvPr/>
          </p:nvSpPr>
          <p:spPr>
            <a:xfrm>
              <a:off x="1046498" y="2929581"/>
              <a:ext cx="63896" cy="64608"/>
            </a:xfrm>
            <a:custGeom>
              <a:avLst/>
              <a:gdLst/>
              <a:ahLst/>
              <a:cxnLst/>
              <a:rect l="l" t="t" r="r" b="b"/>
              <a:pathLst>
                <a:path w="1256" h="1270" extrusionOk="0">
                  <a:moveTo>
                    <a:pt x="628" y="1"/>
                  </a:moveTo>
                  <a:lnTo>
                    <a:pt x="521" y="522"/>
                  </a:lnTo>
                  <a:lnTo>
                    <a:pt x="1" y="628"/>
                  </a:lnTo>
                  <a:lnTo>
                    <a:pt x="521" y="749"/>
                  </a:lnTo>
                  <a:lnTo>
                    <a:pt x="628" y="1269"/>
                  </a:lnTo>
                  <a:lnTo>
                    <a:pt x="748" y="749"/>
                  </a:lnTo>
                  <a:lnTo>
                    <a:pt x="1256" y="628"/>
                  </a:lnTo>
                  <a:lnTo>
                    <a:pt x="748" y="522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83" name="Google Shape;683;p19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19"/>
          <p:cNvSpPr txBox="1">
            <a:spLocks noGrp="1"/>
          </p:cNvSpPr>
          <p:nvPr>
            <p:ph type="title"/>
          </p:nvPr>
        </p:nvSpPr>
        <p:spPr>
          <a:xfrm>
            <a:off x="2891249" y="714200"/>
            <a:ext cx="6415200" cy="8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sp>
        <p:nvSpPr>
          <p:cNvPr id="685" name="Google Shape;685;p19"/>
          <p:cNvSpPr txBox="1">
            <a:spLocks noGrp="1"/>
          </p:cNvSpPr>
          <p:nvPr>
            <p:ph type="subTitle" idx="1"/>
          </p:nvPr>
        </p:nvSpPr>
        <p:spPr>
          <a:xfrm>
            <a:off x="2891201" y="1536200"/>
            <a:ext cx="641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6" name="Google Shape;686;p19"/>
          <p:cNvSpPr txBox="1">
            <a:spLocks noGrp="1"/>
          </p:cNvSpPr>
          <p:nvPr>
            <p:ph type="subTitle" idx="2"/>
          </p:nvPr>
        </p:nvSpPr>
        <p:spPr>
          <a:xfrm>
            <a:off x="4259500" y="2368559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7" name="Google Shape;687;p19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3640000" y="2368563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688" name="Google Shape;688;p19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7561200" y="2368559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689" name="Google Shape;689;p19"/>
          <p:cNvSpPr txBox="1">
            <a:spLocks noGrp="1"/>
          </p:cNvSpPr>
          <p:nvPr>
            <p:ph type="subTitle" idx="5"/>
          </p:nvPr>
        </p:nvSpPr>
        <p:spPr>
          <a:xfrm>
            <a:off x="4259500" y="3239623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0" name="Google Shape;690;p19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3640000" y="3239627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691" name="Google Shape;691;p19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7561200" y="3239623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692" name="Google Shape;692;p19"/>
          <p:cNvSpPr txBox="1">
            <a:spLocks noGrp="1"/>
          </p:cNvSpPr>
          <p:nvPr>
            <p:ph type="subTitle" idx="8"/>
          </p:nvPr>
        </p:nvSpPr>
        <p:spPr>
          <a:xfrm>
            <a:off x="4259500" y="4110707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3" name="Google Shape;693;p19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3640000" y="4110711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694" name="Google Shape;694;p19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7561200" y="4110707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17787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0"/>
          <p:cNvSpPr/>
          <p:nvPr/>
        </p:nvSpPr>
        <p:spPr>
          <a:xfrm flipH="1">
            <a:off x="-70" y="5939242"/>
            <a:ext cx="12192003" cy="995993"/>
          </a:xfrm>
          <a:custGeom>
            <a:avLst/>
            <a:gdLst/>
            <a:ahLst/>
            <a:cxnLst/>
            <a:rect l="l" t="t" r="r" b="b"/>
            <a:pathLst>
              <a:path w="70474" h="44650" extrusionOk="0">
                <a:moveTo>
                  <a:pt x="70473" y="0"/>
                </a:moveTo>
                <a:cubicBezTo>
                  <a:pt x="62235" y="307"/>
                  <a:pt x="54958" y="1015"/>
                  <a:pt x="48362" y="2470"/>
                </a:cubicBezTo>
                <a:cubicBezTo>
                  <a:pt x="32019" y="6062"/>
                  <a:pt x="15863" y="10549"/>
                  <a:pt x="0" y="15889"/>
                </a:cubicBezTo>
                <a:lnTo>
                  <a:pt x="0" y="44650"/>
                </a:lnTo>
                <a:lnTo>
                  <a:pt x="70473" y="44650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20"/>
          <p:cNvSpPr/>
          <p:nvPr/>
        </p:nvSpPr>
        <p:spPr>
          <a:xfrm>
            <a:off x="3433" y="5796242"/>
            <a:ext cx="12192003" cy="1145469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20"/>
          <p:cNvSpPr/>
          <p:nvPr/>
        </p:nvSpPr>
        <p:spPr>
          <a:xfrm flipH="1">
            <a:off x="10003399" y="5273914"/>
            <a:ext cx="368855" cy="1014429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9" name="Google Shape;699;p20"/>
          <p:cNvSpPr/>
          <p:nvPr/>
        </p:nvSpPr>
        <p:spPr>
          <a:xfrm flipH="1">
            <a:off x="11131213" y="4924463"/>
            <a:ext cx="368855" cy="1014429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20"/>
          <p:cNvSpPr/>
          <p:nvPr/>
        </p:nvSpPr>
        <p:spPr>
          <a:xfrm flipH="1">
            <a:off x="10560954" y="5022970"/>
            <a:ext cx="304865" cy="1014433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1" name="Google Shape;701;p20"/>
          <p:cNvSpPr/>
          <p:nvPr/>
        </p:nvSpPr>
        <p:spPr>
          <a:xfrm flipH="1">
            <a:off x="1423839" y="5496367"/>
            <a:ext cx="207077" cy="569533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2" name="Google Shape;702;p20"/>
          <p:cNvSpPr/>
          <p:nvPr/>
        </p:nvSpPr>
        <p:spPr>
          <a:xfrm flipH="1">
            <a:off x="680995" y="5431263"/>
            <a:ext cx="194605" cy="535236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3" name="Google Shape;703;p20"/>
          <p:cNvSpPr/>
          <p:nvPr/>
        </p:nvSpPr>
        <p:spPr>
          <a:xfrm flipH="1">
            <a:off x="993653" y="5465563"/>
            <a:ext cx="160848" cy="535227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04" name="Google Shape;704;p20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20"/>
          <p:cNvSpPr txBox="1">
            <a:spLocks noGrp="1"/>
          </p:cNvSpPr>
          <p:nvPr>
            <p:ph type="title"/>
          </p:nvPr>
        </p:nvSpPr>
        <p:spPr>
          <a:xfrm>
            <a:off x="2891249" y="714200"/>
            <a:ext cx="6415200" cy="8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sp>
        <p:nvSpPr>
          <p:cNvPr id="706" name="Google Shape;706;p20"/>
          <p:cNvSpPr txBox="1">
            <a:spLocks noGrp="1"/>
          </p:cNvSpPr>
          <p:nvPr>
            <p:ph type="subTitle" idx="1"/>
          </p:nvPr>
        </p:nvSpPr>
        <p:spPr>
          <a:xfrm>
            <a:off x="2891201" y="1536200"/>
            <a:ext cx="641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20"/>
          <p:cNvSpPr txBox="1">
            <a:spLocks noGrp="1"/>
          </p:cNvSpPr>
          <p:nvPr>
            <p:ph type="subTitle" idx="2"/>
          </p:nvPr>
        </p:nvSpPr>
        <p:spPr>
          <a:xfrm>
            <a:off x="4259500" y="2368559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8" name="Google Shape;708;p20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3640000" y="2368563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09" name="Google Shape;709;p20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7561200" y="2368559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10" name="Google Shape;710;p20"/>
          <p:cNvSpPr txBox="1">
            <a:spLocks noGrp="1"/>
          </p:cNvSpPr>
          <p:nvPr>
            <p:ph type="subTitle" idx="5"/>
          </p:nvPr>
        </p:nvSpPr>
        <p:spPr>
          <a:xfrm>
            <a:off x="4259500" y="3239623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1" name="Google Shape;711;p20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3640000" y="3239627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12" name="Google Shape;712;p20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7561200" y="3239623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13" name="Google Shape;713;p20"/>
          <p:cNvSpPr txBox="1">
            <a:spLocks noGrp="1"/>
          </p:cNvSpPr>
          <p:nvPr>
            <p:ph type="subTitle" idx="8"/>
          </p:nvPr>
        </p:nvSpPr>
        <p:spPr>
          <a:xfrm>
            <a:off x="4259500" y="4110707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4" name="Google Shape;714;p20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3640000" y="4110711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15" name="Google Shape;715;p20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7561200" y="4110707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grpSp>
        <p:nvGrpSpPr>
          <p:cNvPr id="716" name="Google Shape;716;p20"/>
          <p:cNvGrpSpPr/>
          <p:nvPr/>
        </p:nvGrpSpPr>
        <p:grpSpPr>
          <a:xfrm flipH="1">
            <a:off x="1744134" y="255500"/>
            <a:ext cx="10032167" cy="4811600"/>
            <a:chOff x="1190175" y="191625"/>
            <a:chExt cx="7524125" cy="3608700"/>
          </a:xfrm>
        </p:grpSpPr>
        <p:sp>
          <p:nvSpPr>
            <p:cNvPr id="717" name="Google Shape;717;p20"/>
            <p:cNvSpPr/>
            <p:nvPr/>
          </p:nvSpPr>
          <p:spPr>
            <a:xfrm>
              <a:off x="1917100" y="2553325"/>
              <a:ext cx="268800" cy="268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1190175" y="348063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8513000" y="3599025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7801375" y="191625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1" name="Google Shape;721;p20"/>
          <p:cNvSpPr/>
          <p:nvPr/>
        </p:nvSpPr>
        <p:spPr>
          <a:xfrm flipH="1">
            <a:off x="681000" y="2881233"/>
            <a:ext cx="358400" cy="35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809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10225038" y="732485"/>
            <a:ext cx="1048268" cy="1045137"/>
            <a:chOff x="7385371" y="3448451"/>
            <a:chExt cx="2912934" cy="2904236"/>
          </a:xfrm>
        </p:grpSpPr>
        <p:grpSp>
          <p:nvGrpSpPr>
            <p:cNvPr id="29" name="Google Shape;29;p3"/>
            <p:cNvGrpSpPr/>
            <p:nvPr/>
          </p:nvGrpSpPr>
          <p:grpSpPr>
            <a:xfrm>
              <a:off x="7385371" y="3448451"/>
              <a:ext cx="2912934" cy="2904236"/>
              <a:chOff x="3608094" y="3418449"/>
              <a:chExt cx="352869" cy="352370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3608094" y="3418449"/>
                <a:ext cx="352860" cy="352370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038" extrusionOk="0">
                    <a:moveTo>
                      <a:pt x="2519" y="1"/>
                    </a:moveTo>
                    <a:cubicBezTo>
                      <a:pt x="1126" y="1"/>
                      <a:pt x="0" y="1127"/>
                      <a:pt x="0" y="2519"/>
                    </a:cubicBezTo>
                    <a:cubicBezTo>
                      <a:pt x="0" y="3911"/>
                      <a:pt x="1126" y="5037"/>
                      <a:pt x="2519" y="5037"/>
                    </a:cubicBezTo>
                    <a:cubicBezTo>
                      <a:pt x="3911" y="5037"/>
                      <a:pt x="5044" y="3911"/>
                      <a:pt x="5044" y="2519"/>
                    </a:cubicBezTo>
                    <a:cubicBezTo>
                      <a:pt x="5044" y="1127"/>
                      <a:pt x="3911" y="1"/>
                      <a:pt x="2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3617117" y="3431739"/>
                <a:ext cx="254940" cy="108131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546" extrusionOk="0">
                    <a:moveTo>
                      <a:pt x="3356" y="1"/>
                    </a:moveTo>
                    <a:cubicBezTo>
                      <a:pt x="2230" y="161"/>
                      <a:pt x="1149" y="549"/>
                      <a:pt x="176" y="1134"/>
                    </a:cubicBezTo>
                    <a:cubicBezTo>
                      <a:pt x="107" y="1264"/>
                      <a:pt x="46" y="1401"/>
                      <a:pt x="1" y="1545"/>
                    </a:cubicBezTo>
                    <a:cubicBezTo>
                      <a:pt x="1066" y="762"/>
                      <a:pt x="2329" y="275"/>
                      <a:pt x="3645" y="145"/>
                    </a:cubicBezTo>
                    <a:cubicBezTo>
                      <a:pt x="3554" y="92"/>
                      <a:pt x="3455" y="39"/>
                      <a:pt x="3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715039" y="3674936"/>
                <a:ext cx="226194" cy="88407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1264" extrusionOk="0">
                    <a:moveTo>
                      <a:pt x="3234" y="1"/>
                    </a:moveTo>
                    <a:lnTo>
                      <a:pt x="3234" y="1"/>
                    </a:lnTo>
                    <a:cubicBezTo>
                      <a:pt x="2100" y="199"/>
                      <a:pt x="1005" y="594"/>
                      <a:pt x="0" y="1165"/>
                    </a:cubicBezTo>
                    <a:cubicBezTo>
                      <a:pt x="84" y="1203"/>
                      <a:pt x="175" y="1233"/>
                      <a:pt x="259" y="1264"/>
                    </a:cubicBezTo>
                    <a:cubicBezTo>
                      <a:pt x="1126" y="830"/>
                      <a:pt x="2047" y="533"/>
                      <a:pt x="2998" y="381"/>
                    </a:cubicBezTo>
                    <a:cubicBezTo>
                      <a:pt x="3089" y="259"/>
                      <a:pt x="3165" y="130"/>
                      <a:pt x="32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609143" y="3495109"/>
                <a:ext cx="327820" cy="17674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527" extrusionOk="0">
                    <a:moveTo>
                      <a:pt x="4588" y="0"/>
                    </a:moveTo>
                    <a:cubicBezTo>
                      <a:pt x="3736" y="228"/>
                      <a:pt x="2907" y="540"/>
                      <a:pt x="2115" y="928"/>
                    </a:cubicBezTo>
                    <a:cubicBezTo>
                      <a:pt x="2000" y="984"/>
                      <a:pt x="1874" y="1012"/>
                      <a:pt x="1748" y="1012"/>
                    </a:cubicBezTo>
                    <a:cubicBezTo>
                      <a:pt x="1683" y="1012"/>
                      <a:pt x="1617" y="1005"/>
                      <a:pt x="1553" y="989"/>
                    </a:cubicBezTo>
                    <a:cubicBezTo>
                      <a:pt x="1483" y="971"/>
                      <a:pt x="1413" y="961"/>
                      <a:pt x="1344" y="961"/>
                    </a:cubicBezTo>
                    <a:cubicBezTo>
                      <a:pt x="1215" y="961"/>
                      <a:pt x="1088" y="993"/>
                      <a:pt x="974" y="1058"/>
                    </a:cubicBezTo>
                    <a:cubicBezTo>
                      <a:pt x="624" y="1233"/>
                      <a:pt x="297" y="1453"/>
                      <a:pt x="0" y="1712"/>
                    </a:cubicBezTo>
                    <a:cubicBezTo>
                      <a:pt x="39" y="1994"/>
                      <a:pt x="115" y="2267"/>
                      <a:pt x="244" y="2526"/>
                    </a:cubicBezTo>
                    <a:cubicBezTo>
                      <a:pt x="860" y="1864"/>
                      <a:pt x="1697" y="1431"/>
                      <a:pt x="2526" y="1050"/>
                    </a:cubicBezTo>
                    <a:cubicBezTo>
                      <a:pt x="3234" y="723"/>
                      <a:pt x="3957" y="426"/>
                      <a:pt x="4687" y="160"/>
                    </a:cubicBezTo>
                    <a:cubicBezTo>
                      <a:pt x="4657" y="107"/>
                      <a:pt x="4619" y="53"/>
                      <a:pt x="4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658104" y="3575475"/>
                <a:ext cx="302851" cy="15863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2268" extrusionOk="0">
                    <a:moveTo>
                      <a:pt x="4314" y="0"/>
                    </a:moveTo>
                    <a:cubicBezTo>
                      <a:pt x="2709" y="243"/>
                      <a:pt x="1210" y="943"/>
                      <a:pt x="0" y="2031"/>
                    </a:cubicBezTo>
                    <a:cubicBezTo>
                      <a:pt x="84" y="2115"/>
                      <a:pt x="175" y="2199"/>
                      <a:pt x="267" y="2267"/>
                    </a:cubicBezTo>
                    <a:cubicBezTo>
                      <a:pt x="1492" y="1468"/>
                      <a:pt x="2861" y="921"/>
                      <a:pt x="4291" y="662"/>
                    </a:cubicBezTo>
                    <a:cubicBezTo>
                      <a:pt x="4314" y="533"/>
                      <a:pt x="4329" y="403"/>
                      <a:pt x="4329" y="274"/>
                    </a:cubicBezTo>
                    <a:cubicBezTo>
                      <a:pt x="4329" y="183"/>
                      <a:pt x="4322" y="91"/>
                      <a:pt x="4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3852340" y="3431739"/>
                <a:ext cx="19724" cy="1021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146" extrusionOk="0">
                    <a:moveTo>
                      <a:pt x="282" y="145"/>
                    </a:moveTo>
                    <a:cubicBezTo>
                      <a:pt x="191" y="92"/>
                      <a:pt x="99" y="39"/>
                      <a:pt x="0" y="1"/>
                    </a:cubicBezTo>
                    <a:lnTo>
                      <a:pt x="0" y="1"/>
                    </a:lnTo>
                    <a:cubicBezTo>
                      <a:pt x="99" y="39"/>
                      <a:pt x="191" y="92"/>
                      <a:pt x="282" y="145"/>
                    </a:cubicBezTo>
                    <a:close/>
                  </a:path>
                </a:pathLst>
              </a:custGeom>
              <a:solidFill>
                <a:srgbClr val="FFE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3933195" y="3687736"/>
                <a:ext cx="629" cy="1259"/>
              </a:xfrm>
              <a:custGeom>
                <a:avLst/>
                <a:gdLst/>
                <a:ahLst/>
                <a:cxnLst/>
                <a:rect l="l" t="t" r="r" b="b"/>
                <a:pathLst>
                  <a:path w="9" h="18" extrusionOk="0">
                    <a:moveTo>
                      <a:pt x="8" y="0"/>
                    </a:moveTo>
                    <a:cubicBezTo>
                      <a:pt x="8" y="0"/>
                      <a:pt x="8" y="1"/>
                      <a:pt x="8" y="1"/>
                    </a:cubicBezTo>
                    <a:lnTo>
                      <a:pt x="8" y="1"/>
                    </a:lnTo>
                    <a:cubicBezTo>
                      <a:pt x="8" y="1"/>
                      <a:pt x="8" y="0"/>
                      <a:pt x="8" y="0"/>
                    </a:cubicBezTo>
                    <a:close/>
                    <a:moveTo>
                      <a:pt x="8" y="1"/>
                    </a:moveTo>
                    <a:cubicBezTo>
                      <a:pt x="8" y="5"/>
                      <a:pt x="6" y="10"/>
                      <a:pt x="4" y="14"/>
                    </a:cubicBezTo>
                    <a:lnTo>
                      <a:pt x="4" y="14"/>
                    </a:lnTo>
                    <a:cubicBezTo>
                      <a:pt x="8" y="11"/>
                      <a:pt x="8" y="3"/>
                      <a:pt x="8" y="1"/>
                    </a:cubicBezTo>
                    <a:close/>
                    <a:moveTo>
                      <a:pt x="4" y="14"/>
                    </a:moveTo>
                    <a:cubicBezTo>
                      <a:pt x="3" y="15"/>
                      <a:pt x="2" y="16"/>
                      <a:pt x="1" y="16"/>
                    </a:cubicBezTo>
                    <a:cubicBezTo>
                      <a:pt x="1" y="17"/>
                      <a:pt x="1" y="18"/>
                      <a:pt x="1" y="18"/>
                    </a:cubicBezTo>
                    <a:cubicBezTo>
                      <a:pt x="2" y="18"/>
                      <a:pt x="3" y="16"/>
                      <a:pt x="4" y="14"/>
                    </a:cubicBezTo>
                    <a:close/>
                  </a:path>
                </a:pathLst>
              </a:custGeom>
              <a:solidFill>
                <a:srgbClr val="FFE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924732" y="3699976"/>
                <a:ext cx="1119" cy="1679"/>
              </a:xfrm>
              <a:custGeom>
                <a:avLst/>
                <a:gdLst/>
                <a:ahLst/>
                <a:cxnLst/>
                <a:rect l="l" t="t" r="r" b="b"/>
                <a:pathLst>
                  <a:path w="16" h="24" extrusionOk="0">
                    <a:moveTo>
                      <a:pt x="15" y="0"/>
                    </a:moveTo>
                    <a:lnTo>
                      <a:pt x="15" y="0"/>
                    </a:lnTo>
                    <a:cubicBezTo>
                      <a:pt x="8" y="8"/>
                      <a:pt x="0" y="16"/>
                      <a:pt x="0" y="23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E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3930048" y="3495109"/>
                <a:ext cx="1119" cy="1679"/>
              </a:xfrm>
              <a:custGeom>
                <a:avLst/>
                <a:gdLst/>
                <a:ahLst/>
                <a:cxnLst/>
                <a:rect l="l" t="t" r="r" b="b"/>
                <a:pathLst>
                  <a:path w="16" h="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8"/>
                      <a:pt x="8" y="15"/>
                      <a:pt x="15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3960334" y="3583938"/>
                <a:ext cx="70" cy="1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6" extrusionOk="0">
                    <a:moveTo>
                      <a:pt x="1" y="1"/>
                    </a:move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FFE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3958725" y="3621219"/>
                <a:ext cx="70" cy="560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1" y="8"/>
                    </a:moveTo>
                    <a:cubicBezTo>
                      <a:pt x="1" y="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3960334" y="3606810"/>
                <a:ext cx="70" cy="2728"/>
              </a:xfrm>
              <a:custGeom>
                <a:avLst/>
                <a:gdLst/>
                <a:ahLst/>
                <a:cxnLst/>
                <a:rect l="l" t="t" r="r" b="b"/>
                <a:pathLst>
                  <a:path w="1" h="39" extrusionOk="0">
                    <a:moveTo>
                      <a:pt x="1" y="1"/>
                    </a:move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FFE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3959844" y="3575475"/>
                <a:ext cx="70" cy="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E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3960334" y="3594640"/>
                <a:ext cx="629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9" h="175" extrusionOk="0">
                    <a:moveTo>
                      <a:pt x="8" y="0"/>
                    </a:moveTo>
                    <a:lnTo>
                      <a:pt x="8" y="0"/>
                    </a:lnTo>
                    <a:cubicBezTo>
                      <a:pt x="8" y="61"/>
                      <a:pt x="1" y="122"/>
                      <a:pt x="1" y="175"/>
                    </a:cubicBezTo>
                    <a:cubicBezTo>
                      <a:pt x="8" y="122"/>
                      <a:pt x="8" y="61"/>
                      <a:pt x="8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3960334" y="3584987"/>
                <a:ext cx="629" cy="9652"/>
              </a:xfrm>
              <a:custGeom>
                <a:avLst/>
                <a:gdLst/>
                <a:ahLst/>
                <a:cxnLst/>
                <a:rect l="l" t="t" r="r" b="b"/>
                <a:pathLst>
                  <a:path w="9" h="138" extrusionOk="0">
                    <a:moveTo>
                      <a:pt x="1" y="1"/>
                    </a:moveTo>
                    <a:lnTo>
                      <a:pt x="1" y="138"/>
                    </a:lnTo>
                    <a:cubicBezTo>
                      <a:pt x="8" y="92"/>
                      <a:pt x="1" y="47"/>
                      <a:pt x="1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3925781" y="3688785"/>
                <a:ext cx="7484" cy="1126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61" extrusionOk="0">
                    <a:moveTo>
                      <a:pt x="107" y="1"/>
                    </a:moveTo>
                    <a:cubicBezTo>
                      <a:pt x="69" y="54"/>
                      <a:pt x="38" y="107"/>
                      <a:pt x="0" y="160"/>
                    </a:cubicBezTo>
                    <a:cubicBezTo>
                      <a:pt x="38" y="107"/>
                      <a:pt x="76" y="54"/>
                      <a:pt x="10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3958725" y="3609538"/>
                <a:ext cx="1189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68" extrusionOk="0">
                    <a:moveTo>
                      <a:pt x="16" y="0"/>
                    </a:moveTo>
                    <a:cubicBezTo>
                      <a:pt x="16" y="53"/>
                      <a:pt x="9" y="114"/>
                      <a:pt x="1" y="167"/>
                    </a:cubicBezTo>
                    <a:cubicBezTo>
                      <a:pt x="9" y="114"/>
                      <a:pt x="16" y="61"/>
                      <a:pt x="16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3959844" y="3575965"/>
                <a:ext cx="560" cy="8043"/>
              </a:xfrm>
              <a:custGeom>
                <a:avLst/>
                <a:gdLst/>
                <a:ahLst/>
                <a:cxnLst/>
                <a:rect l="l" t="t" r="r" b="b"/>
                <a:pathLst>
                  <a:path w="8" h="115" extrusionOk="0">
                    <a:moveTo>
                      <a:pt x="0" y="1"/>
                    </a:moveTo>
                    <a:cubicBezTo>
                      <a:pt x="0" y="39"/>
                      <a:pt x="8" y="77"/>
                      <a:pt x="8" y="115"/>
                    </a:cubicBezTo>
                    <a:cubicBezTo>
                      <a:pt x="8" y="77"/>
                      <a:pt x="0" y="39"/>
                      <a:pt x="0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" name="Google Shape;48;p3"/>
            <p:cNvGrpSpPr/>
            <p:nvPr/>
          </p:nvGrpSpPr>
          <p:grpSpPr>
            <a:xfrm>
              <a:off x="7879418" y="3889407"/>
              <a:ext cx="2262423" cy="2178079"/>
              <a:chOff x="-1543250" y="1284350"/>
              <a:chExt cx="581525" cy="559975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-1116975" y="1284350"/>
                <a:ext cx="2040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1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375"/>
                      <a:pt x="495" y="762"/>
                      <a:pt x="695" y="1176"/>
                    </a:cubicBezTo>
                    <a:lnTo>
                      <a:pt x="815" y="628"/>
                    </a:lnTo>
                    <a:cubicBezTo>
                      <a:pt x="561" y="401"/>
                      <a:pt x="281" y="20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-1543250" y="1710625"/>
                <a:ext cx="147250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59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43" y="2110"/>
                      <a:pt x="3499" y="3712"/>
                      <a:pt x="5889" y="4594"/>
                    </a:cubicBezTo>
                    <a:lnTo>
                      <a:pt x="5849" y="4447"/>
                    </a:lnTo>
                    <a:cubicBezTo>
                      <a:pt x="5836" y="4380"/>
                      <a:pt x="5809" y="4326"/>
                      <a:pt x="5769" y="4273"/>
                    </a:cubicBezTo>
                    <a:lnTo>
                      <a:pt x="5315" y="3605"/>
                    </a:lnTo>
                    <a:cubicBezTo>
                      <a:pt x="5248" y="3512"/>
                      <a:pt x="5222" y="3419"/>
                      <a:pt x="5222" y="3312"/>
                    </a:cubicBezTo>
                    <a:lnTo>
                      <a:pt x="5195" y="2017"/>
                    </a:lnTo>
                    <a:cubicBezTo>
                      <a:pt x="3339" y="1763"/>
                      <a:pt x="1550" y="1069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-1084925" y="1337100"/>
                <a:ext cx="3740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162" extrusionOk="0">
                    <a:moveTo>
                      <a:pt x="1069" y="0"/>
                    </a:moveTo>
                    <a:cubicBezTo>
                      <a:pt x="1015" y="27"/>
                      <a:pt x="962" y="54"/>
                      <a:pt x="908" y="67"/>
                    </a:cubicBezTo>
                    <a:lnTo>
                      <a:pt x="0" y="267"/>
                    </a:lnTo>
                    <a:cubicBezTo>
                      <a:pt x="121" y="561"/>
                      <a:pt x="227" y="868"/>
                      <a:pt x="321" y="1162"/>
                    </a:cubicBezTo>
                    <a:lnTo>
                      <a:pt x="1402" y="534"/>
                    </a:lnTo>
                    <a:cubicBezTo>
                      <a:pt x="1429" y="521"/>
                      <a:pt x="1469" y="521"/>
                      <a:pt x="1496" y="508"/>
                    </a:cubicBezTo>
                    <a:cubicBezTo>
                      <a:pt x="1362" y="334"/>
                      <a:pt x="1215" y="161"/>
                      <a:pt x="1069" y="0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-1349300" y="1536575"/>
                <a:ext cx="361200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14448" h="12310" extrusionOk="0">
                    <a:moveTo>
                      <a:pt x="12780" y="1"/>
                    </a:moveTo>
                    <a:cubicBezTo>
                      <a:pt x="12698" y="1"/>
                      <a:pt x="12615" y="21"/>
                      <a:pt x="12538" y="59"/>
                    </a:cubicBezTo>
                    <a:lnTo>
                      <a:pt x="11790" y="433"/>
                    </a:lnTo>
                    <a:cubicBezTo>
                      <a:pt x="11724" y="467"/>
                      <a:pt x="11647" y="483"/>
                      <a:pt x="11570" y="483"/>
                    </a:cubicBezTo>
                    <a:cubicBezTo>
                      <a:pt x="11493" y="483"/>
                      <a:pt x="11417" y="467"/>
                      <a:pt x="11350" y="433"/>
                    </a:cubicBezTo>
                    <a:lnTo>
                      <a:pt x="10949" y="246"/>
                    </a:lnTo>
                    <a:cubicBezTo>
                      <a:pt x="9868" y="3985"/>
                      <a:pt x="7064" y="7002"/>
                      <a:pt x="3405" y="8351"/>
                    </a:cubicBezTo>
                    <a:lnTo>
                      <a:pt x="401" y="10487"/>
                    </a:lnTo>
                    <a:cubicBezTo>
                      <a:pt x="294" y="10567"/>
                      <a:pt x="214" y="10688"/>
                      <a:pt x="187" y="10821"/>
                    </a:cubicBezTo>
                    <a:lnTo>
                      <a:pt x="0" y="12076"/>
                    </a:lnTo>
                    <a:cubicBezTo>
                      <a:pt x="795" y="12233"/>
                      <a:pt x="1592" y="12309"/>
                      <a:pt x="2381" y="12309"/>
                    </a:cubicBezTo>
                    <a:cubicBezTo>
                      <a:pt x="6628" y="12309"/>
                      <a:pt x="10645" y="10100"/>
                      <a:pt x="12885" y="6362"/>
                    </a:cubicBezTo>
                    <a:lnTo>
                      <a:pt x="13005" y="4105"/>
                    </a:lnTo>
                    <a:cubicBezTo>
                      <a:pt x="13005" y="3972"/>
                      <a:pt x="13059" y="3865"/>
                      <a:pt x="13152" y="3785"/>
                    </a:cubicBezTo>
                    <a:lnTo>
                      <a:pt x="14127" y="2770"/>
                    </a:lnTo>
                    <a:cubicBezTo>
                      <a:pt x="14194" y="2690"/>
                      <a:pt x="14247" y="2583"/>
                      <a:pt x="14261" y="2476"/>
                    </a:cubicBezTo>
                    <a:lnTo>
                      <a:pt x="14421" y="1261"/>
                    </a:lnTo>
                    <a:cubicBezTo>
                      <a:pt x="14448" y="1061"/>
                      <a:pt x="14354" y="874"/>
                      <a:pt x="14180" y="767"/>
                    </a:cubicBezTo>
                    <a:lnTo>
                      <a:pt x="13032" y="73"/>
                    </a:lnTo>
                    <a:cubicBezTo>
                      <a:pt x="12956" y="24"/>
                      <a:pt x="12869" y="1"/>
                      <a:pt x="12780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-1099625" y="1299700"/>
                <a:ext cx="4142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764" extrusionOk="0">
                    <a:moveTo>
                      <a:pt x="121" y="1"/>
                    </a:moveTo>
                    <a:lnTo>
                      <a:pt x="1" y="548"/>
                    </a:lnTo>
                    <a:cubicBezTo>
                      <a:pt x="215" y="949"/>
                      <a:pt x="415" y="1349"/>
                      <a:pt x="575" y="1763"/>
                    </a:cubicBezTo>
                    <a:lnTo>
                      <a:pt x="1483" y="1563"/>
                    </a:lnTo>
                    <a:cubicBezTo>
                      <a:pt x="1550" y="1550"/>
                      <a:pt x="1603" y="1523"/>
                      <a:pt x="1657" y="1483"/>
                    </a:cubicBezTo>
                    <a:cubicBezTo>
                      <a:pt x="1189" y="949"/>
                      <a:pt x="682" y="455"/>
                      <a:pt x="121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-1077250" y="1349775"/>
                <a:ext cx="115525" cy="3461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13847" extrusionOk="0">
                    <a:moveTo>
                      <a:pt x="1189" y="1"/>
                    </a:moveTo>
                    <a:cubicBezTo>
                      <a:pt x="1149" y="1"/>
                      <a:pt x="1122" y="14"/>
                      <a:pt x="1095" y="27"/>
                    </a:cubicBezTo>
                    <a:lnTo>
                      <a:pt x="0" y="655"/>
                    </a:lnTo>
                    <a:cubicBezTo>
                      <a:pt x="721" y="2952"/>
                      <a:pt x="748" y="5408"/>
                      <a:pt x="67" y="7718"/>
                    </a:cubicBezTo>
                    <a:lnTo>
                      <a:pt x="454" y="7905"/>
                    </a:lnTo>
                    <a:cubicBezTo>
                      <a:pt x="528" y="7939"/>
                      <a:pt x="605" y="7955"/>
                      <a:pt x="681" y="7955"/>
                    </a:cubicBezTo>
                    <a:cubicBezTo>
                      <a:pt x="758" y="7955"/>
                      <a:pt x="835" y="7939"/>
                      <a:pt x="908" y="7905"/>
                    </a:cubicBezTo>
                    <a:lnTo>
                      <a:pt x="1656" y="7531"/>
                    </a:lnTo>
                    <a:cubicBezTo>
                      <a:pt x="1730" y="7495"/>
                      <a:pt x="1809" y="7478"/>
                      <a:pt x="1887" y="7478"/>
                    </a:cubicBezTo>
                    <a:cubicBezTo>
                      <a:pt x="1979" y="7478"/>
                      <a:pt x="2071" y="7501"/>
                      <a:pt x="2150" y="7545"/>
                    </a:cubicBezTo>
                    <a:lnTo>
                      <a:pt x="3298" y="8239"/>
                    </a:lnTo>
                    <a:cubicBezTo>
                      <a:pt x="3472" y="8346"/>
                      <a:pt x="3566" y="8546"/>
                      <a:pt x="3539" y="8746"/>
                    </a:cubicBezTo>
                    <a:lnTo>
                      <a:pt x="3379" y="9948"/>
                    </a:lnTo>
                    <a:cubicBezTo>
                      <a:pt x="3365" y="10068"/>
                      <a:pt x="3312" y="10162"/>
                      <a:pt x="3245" y="10242"/>
                    </a:cubicBezTo>
                    <a:lnTo>
                      <a:pt x="2270" y="11257"/>
                    </a:lnTo>
                    <a:cubicBezTo>
                      <a:pt x="2177" y="11337"/>
                      <a:pt x="2123" y="11457"/>
                      <a:pt x="2123" y="11590"/>
                    </a:cubicBezTo>
                    <a:lnTo>
                      <a:pt x="2003" y="13847"/>
                    </a:lnTo>
                    <a:cubicBezTo>
                      <a:pt x="4620" y="9507"/>
                      <a:pt x="4300" y="4006"/>
                      <a:pt x="1189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-1413050" y="1745350"/>
                <a:ext cx="14890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3739" extrusionOk="0">
                    <a:moveTo>
                      <a:pt x="5955" y="0"/>
                    </a:moveTo>
                    <a:lnTo>
                      <a:pt x="5955" y="0"/>
                    </a:lnTo>
                    <a:cubicBezTo>
                      <a:pt x="4593" y="494"/>
                      <a:pt x="3165" y="761"/>
                      <a:pt x="1723" y="761"/>
                    </a:cubicBezTo>
                    <a:cubicBezTo>
                      <a:pt x="1148" y="761"/>
                      <a:pt x="561" y="721"/>
                      <a:pt x="0" y="641"/>
                    </a:cubicBezTo>
                    <a:lnTo>
                      <a:pt x="0" y="641"/>
                    </a:lnTo>
                    <a:lnTo>
                      <a:pt x="14" y="1936"/>
                    </a:lnTo>
                    <a:cubicBezTo>
                      <a:pt x="14" y="2030"/>
                      <a:pt x="54" y="2136"/>
                      <a:pt x="107" y="2216"/>
                    </a:cubicBezTo>
                    <a:lnTo>
                      <a:pt x="574" y="2884"/>
                    </a:lnTo>
                    <a:cubicBezTo>
                      <a:pt x="614" y="2937"/>
                      <a:pt x="641" y="3004"/>
                      <a:pt x="654" y="3071"/>
                    </a:cubicBezTo>
                    <a:lnTo>
                      <a:pt x="681" y="3218"/>
                    </a:lnTo>
                    <a:cubicBezTo>
                      <a:pt x="1295" y="3445"/>
                      <a:pt x="1923" y="3618"/>
                      <a:pt x="2564" y="3739"/>
                    </a:cubicBezTo>
                    <a:lnTo>
                      <a:pt x="2737" y="2484"/>
                    </a:lnTo>
                    <a:cubicBezTo>
                      <a:pt x="2764" y="2350"/>
                      <a:pt x="2831" y="2216"/>
                      <a:pt x="2951" y="2136"/>
                    </a:cubicBezTo>
                    <a:lnTo>
                      <a:pt x="5955" y="0"/>
                    </a:ln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6" name="Google Shape;56;p3"/>
          <p:cNvSpPr/>
          <p:nvPr/>
        </p:nvSpPr>
        <p:spPr>
          <a:xfrm>
            <a:off x="10363809" y="4957501"/>
            <a:ext cx="1283559" cy="510321"/>
          </a:xfrm>
          <a:custGeom>
            <a:avLst/>
            <a:gdLst/>
            <a:ahLst/>
            <a:cxnLst/>
            <a:rect l="l" t="t" r="r" b="b"/>
            <a:pathLst>
              <a:path w="23474" h="9334" extrusionOk="0">
                <a:moveTo>
                  <a:pt x="6930" y="0"/>
                </a:moveTo>
                <a:cubicBezTo>
                  <a:pt x="6196" y="0"/>
                  <a:pt x="5608" y="601"/>
                  <a:pt x="5608" y="1322"/>
                </a:cubicBezTo>
                <a:lnTo>
                  <a:pt x="5608" y="1375"/>
                </a:lnTo>
                <a:lnTo>
                  <a:pt x="5515" y="1375"/>
                </a:lnTo>
                <a:cubicBezTo>
                  <a:pt x="4540" y="1375"/>
                  <a:pt x="3766" y="2163"/>
                  <a:pt x="3766" y="3125"/>
                </a:cubicBezTo>
                <a:cubicBezTo>
                  <a:pt x="3766" y="3285"/>
                  <a:pt x="3779" y="3432"/>
                  <a:pt x="3819" y="3579"/>
                </a:cubicBezTo>
                <a:lnTo>
                  <a:pt x="2885" y="3579"/>
                </a:lnTo>
                <a:cubicBezTo>
                  <a:pt x="1296" y="3579"/>
                  <a:pt x="1" y="4860"/>
                  <a:pt x="1" y="6463"/>
                </a:cubicBezTo>
                <a:cubicBezTo>
                  <a:pt x="1" y="8052"/>
                  <a:pt x="1296" y="9333"/>
                  <a:pt x="2885" y="9333"/>
                </a:cubicBezTo>
                <a:lnTo>
                  <a:pt x="20590" y="9333"/>
                </a:lnTo>
                <a:cubicBezTo>
                  <a:pt x="22179" y="9333"/>
                  <a:pt x="23474" y="8052"/>
                  <a:pt x="23474" y="6463"/>
                </a:cubicBezTo>
                <a:cubicBezTo>
                  <a:pt x="23474" y="4860"/>
                  <a:pt x="22179" y="3579"/>
                  <a:pt x="20590" y="3579"/>
                </a:cubicBezTo>
                <a:lnTo>
                  <a:pt x="18200" y="3579"/>
                </a:lnTo>
                <a:cubicBezTo>
                  <a:pt x="18240" y="3432"/>
                  <a:pt x="18253" y="3285"/>
                  <a:pt x="18253" y="3125"/>
                </a:cubicBezTo>
                <a:cubicBezTo>
                  <a:pt x="18253" y="2163"/>
                  <a:pt x="17479" y="1375"/>
                  <a:pt x="16504" y="1375"/>
                </a:cubicBezTo>
                <a:lnTo>
                  <a:pt x="13460" y="1375"/>
                </a:lnTo>
                <a:lnTo>
                  <a:pt x="13460" y="1322"/>
                </a:lnTo>
                <a:cubicBezTo>
                  <a:pt x="13460" y="601"/>
                  <a:pt x="12859" y="0"/>
                  <a:pt x="121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flipH="1">
            <a:off x="2054127" y="551417"/>
            <a:ext cx="1283551" cy="362163"/>
          </a:xfrm>
          <a:custGeom>
            <a:avLst/>
            <a:gdLst/>
            <a:ahLst/>
            <a:cxnLst/>
            <a:rect l="l" t="t" r="r" b="b"/>
            <a:pathLst>
              <a:path w="32847" h="9268" extrusionOk="0">
                <a:moveTo>
                  <a:pt x="11897" y="1"/>
                </a:moveTo>
                <a:cubicBezTo>
                  <a:pt x="10442" y="1"/>
                  <a:pt x="9187" y="1069"/>
                  <a:pt x="8960" y="2511"/>
                </a:cubicBezTo>
                <a:lnTo>
                  <a:pt x="4994" y="2511"/>
                </a:lnTo>
                <a:cubicBezTo>
                  <a:pt x="3846" y="2511"/>
                  <a:pt x="2885" y="3339"/>
                  <a:pt x="2711" y="4474"/>
                </a:cubicBezTo>
                <a:lnTo>
                  <a:pt x="2337" y="4474"/>
                </a:lnTo>
                <a:cubicBezTo>
                  <a:pt x="1042" y="4501"/>
                  <a:pt x="1" y="5569"/>
                  <a:pt x="1" y="6864"/>
                </a:cubicBezTo>
                <a:cubicBezTo>
                  <a:pt x="1" y="8173"/>
                  <a:pt x="1042" y="9227"/>
                  <a:pt x="2337" y="9267"/>
                </a:cubicBezTo>
                <a:lnTo>
                  <a:pt x="20576" y="9267"/>
                </a:lnTo>
                <a:cubicBezTo>
                  <a:pt x="21791" y="9267"/>
                  <a:pt x="22819" y="8359"/>
                  <a:pt x="22966" y="7144"/>
                </a:cubicBezTo>
                <a:lnTo>
                  <a:pt x="27079" y="7144"/>
                </a:lnTo>
                <a:cubicBezTo>
                  <a:pt x="27907" y="7144"/>
                  <a:pt x="28681" y="6704"/>
                  <a:pt x="29095" y="5983"/>
                </a:cubicBezTo>
                <a:lnTo>
                  <a:pt x="29923" y="5983"/>
                </a:lnTo>
                <a:cubicBezTo>
                  <a:pt x="31552" y="5943"/>
                  <a:pt x="32847" y="4621"/>
                  <a:pt x="32847" y="2992"/>
                </a:cubicBezTo>
                <a:cubicBezTo>
                  <a:pt x="32847" y="1376"/>
                  <a:pt x="31552" y="41"/>
                  <a:pt x="29923" y="14"/>
                </a:cubicBezTo>
                <a:lnTo>
                  <a:pt x="2992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flipH="1">
            <a:off x="450876" y="3532433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flipH="1">
            <a:off x="10225043" y="3264033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flipH="1">
            <a:off x="7283309" y="507846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flipH="1">
            <a:off x="1863909" y="221626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flipH="1">
            <a:off x="5951243" y="535000"/>
            <a:ext cx="358400" cy="35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flipH="1">
            <a:off x="2764337" y="5674301"/>
            <a:ext cx="1823484" cy="451204"/>
          </a:xfrm>
          <a:custGeom>
            <a:avLst/>
            <a:gdLst/>
            <a:ahLst/>
            <a:cxnLst/>
            <a:rect l="l" t="t" r="r" b="b"/>
            <a:pathLst>
              <a:path w="29789" h="7371" extrusionOk="0">
                <a:moveTo>
                  <a:pt x="19080" y="0"/>
                </a:moveTo>
                <a:cubicBezTo>
                  <a:pt x="18213" y="0"/>
                  <a:pt x="17505" y="1068"/>
                  <a:pt x="17505" y="2390"/>
                </a:cubicBezTo>
                <a:cubicBezTo>
                  <a:pt x="17505" y="2617"/>
                  <a:pt x="17532" y="2844"/>
                  <a:pt x="17572" y="3071"/>
                </a:cubicBezTo>
                <a:lnTo>
                  <a:pt x="6035" y="3071"/>
                </a:lnTo>
                <a:cubicBezTo>
                  <a:pt x="4567" y="3071"/>
                  <a:pt x="3539" y="4500"/>
                  <a:pt x="3993" y="5888"/>
                </a:cubicBezTo>
                <a:lnTo>
                  <a:pt x="948" y="5888"/>
                </a:lnTo>
                <a:cubicBezTo>
                  <a:pt x="0" y="5942"/>
                  <a:pt x="0" y="7317"/>
                  <a:pt x="948" y="7371"/>
                </a:cubicBezTo>
                <a:lnTo>
                  <a:pt x="25543" y="7371"/>
                </a:lnTo>
                <a:cubicBezTo>
                  <a:pt x="26905" y="7371"/>
                  <a:pt x="27920" y="6115"/>
                  <a:pt x="27653" y="4794"/>
                </a:cubicBezTo>
                <a:lnTo>
                  <a:pt x="28213" y="4794"/>
                </a:lnTo>
                <a:cubicBezTo>
                  <a:pt x="29081" y="4794"/>
                  <a:pt x="29789" y="3712"/>
                  <a:pt x="29789" y="2390"/>
                </a:cubicBezTo>
                <a:cubicBezTo>
                  <a:pt x="29789" y="1068"/>
                  <a:pt x="29081" y="0"/>
                  <a:pt x="282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4" name="Google Shape;64;p3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"/>
          <p:cNvSpPr txBox="1">
            <a:spLocks noGrp="1"/>
          </p:cNvSpPr>
          <p:nvPr>
            <p:ph type="title"/>
          </p:nvPr>
        </p:nvSpPr>
        <p:spPr>
          <a:xfrm>
            <a:off x="2867767" y="2216251"/>
            <a:ext cx="6456400" cy="1558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666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67767" y="4007733"/>
            <a:ext cx="6456400" cy="634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141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1"/>
          <p:cNvGrpSpPr/>
          <p:nvPr/>
        </p:nvGrpSpPr>
        <p:grpSpPr>
          <a:xfrm>
            <a:off x="8946260" y="5248189"/>
            <a:ext cx="1817849" cy="816825"/>
            <a:chOff x="1774692" y="4107300"/>
            <a:chExt cx="1911915" cy="859093"/>
          </a:xfrm>
        </p:grpSpPr>
        <p:sp>
          <p:nvSpPr>
            <p:cNvPr id="724" name="Google Shape;724;p21"/>
            <p:cNvSpPr/>
            <p:nvPr/>
          </p:nvSpPr>
          <p:spPr>
            <a:xfrm>
              <a:off x="2051177" y="4378099"/>
              <a:ext cx="1362715" cy="588291"/>
            </a:xfrm>
            <a:custGeom>
              <a:avLst/>
              <a:gdLst/>
              <a:ahLst/>
              <a:cxnLst/>
              <a:rect l="l" t="t" r="r" b="b"/>
              <a:pathLst>
                <a:path w="19148" h="8266" extrusionOk="0">
                  <a:moveTo>
                    <a:pt x="9563" y="1"/>
                  </a:moveTo>
                  <a:cubicBezTo>
                    <a:pt x="7031" y="1"/>
                    <a:pt x="4554" y="993"/>
                    <a:pt x="2711" y="2845"/>
                  </a:cubicBezTo>
                  <a:cubicBezTo>
                    <a:pt x="1256" y="4314"/>
                    <a:pt x="308" y="6210"/>
                    <a:pt x="1" y="8266"/>
                  </a:cubicBezTo>
                  <a:lnTo>
                    <a:pt x="1843" y="8266"/>
                  </a:lnTo>
                  <a:cubicBezTo>
                    <a:pt x="2137" y="6704"/>
                    <a:pt x="2898" y="5262"/>
                    <a:pt x="4006" y="4140"/>
                  </a:cubicBezTo>
                  <a:cubicBezTo>
                    <a:pt x="5590" y="2561"/>
                    <a:pt x="7572" y="1837"/>
                    <a:pt x="9523" y="1837"/>
                  </a:cubicBezTo>
                  <a:cubicBezTo>
                    <a:pt x="13064" y="1837"/>
                    <a:pt x="16504" y="4222"/>
                    <a:pt x="17278" y="8199"/>
                  </a:cubicBezTo>
                  <a:lnTo>
                    <a:pt x="19148" y="8199"/>
                  </a:lnTo>
                  <a:cubicBezTo>
                    <a:pt x="18587" y="4594"/>
                    <a:pt x="16050" y="1616"/>
                    <a:pt x="12578" y="482"/>
                  </a:cubicBezTo>
                  <a:cubicBezTo>
                    <a:pt x="11589" y="158"/>
                    <a:pt x="10572" y="1"/>
                    <a:pt x="9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1912472" y="4243162"/>
              <a:ext cx="1638276" cy="723230"/>
            </a:xfrm>
            <a:custGeom>
              <a:avLst/>
              <a:gdLst/>
              <a:ahLst/>
              <a:cxnLst/>
              <a:rect l="l" t="t" r="r" b="b"/>
              <a:pathLst>
                <a:path w="23020" h="10162" extrusionOk="0">
                  <a:moveTo>
                    <a:pt x="11510" y="1"/>
                  </a:moveTo>
                  <a:cubicBezTo>
                    <a:pt x="5662" y="1"/>
                    <a:pt x="721" y="4354"/>
                    <a:pt x="0" y="10162"/>
                  </a:cubicBezTo>
                  <a:lnTo>
                    <a:pt x="2230" y="10162"/>
                  </a:lnTo>
                  <a:cubicBezTo>
                    <a:pt x="2938" y="5582"/>
                    <a:pt x="6877" y="2204"/>
                    <a:pt x="11510" y="2204"/>
                  </a:cubicBezTo>
                  <a:cubicBezTo>
                    <a:pt x="16143" y="2204"/>
                    <a:pt x="20082" y="5582"/>
                    <a:pt x="20790" y="10162"/>
                  </a:cubicBezTo>
                  <a:lnTo>
                    <a:pt x="23019" y="10162"/>
                  </a:lnTo>
                  <a:cubicBezTo>
                    <a:pt x="22298" y="4354"/>
                    <a:pt x="17358" y="1"/>
                    <a:pt x="11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1774692" y="4107300"/>
              <a:ext cx="1911915" cy="859093"/>
            </a:xfrm>
            <a:custGeom>
              <a:avLst/>
              <a:gdLst/>
              <a:ahLst/>
              <a:cxnLst/>
              <a:rect l="l" t="t" r="r" b="b"/>
              <a:pathLst>
                <a:path w="26865" h="12071" extrusionOk="0">
                  <a:moveTo>
                    <a:pt x="13433" y="0"/>
                  </a:moveTo>
                  <a:cubicBezTo>
                    <a:pt x="6529" y="0"/>
                    <a:pt x="735" y="5208"/>
                    <a:pt x="0" y="12071"/>
                  </a:cubicBezTo>
                  <a:lnTo>
                    <a:pt x="2016" y="12071"/>
                  </a:lnTo>
                  <a:cubicBezTo>
                    <a:pt x="2764" y="6329"/>
                    <a:pt x="7651" y="2030"/>
                    <a:pt x="13446" y="2030"/>
                  </a:cubicBezTo>
                  <a:cubicBezTo>
                    <a:pt x="19227" y="2030"/>
                    <a:pt x="24114" y="6329"/>
                    <a:pt x="24862" y="12071"/>
                  </a:cubicBezTo>
                  <a:lnTo>
                    <a:pt x="26865" y="12071"/>
                  </a:lnTo>
                  <a:cubicBezTo>
                    <a:pt x="26130" y="5208"/>
                    <a:pt x="20336" y="0"/>
                    <a:pt x="13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7" name="Google Shape;727;p21"/>
          <p:cNvSpPr/>
          <p:nvPr/>
        </p:nvSpPr>
        <p:spPr>
          <a:xfrm flipH="1">
            <a:off x="-70" y="5796242"/>
            <a:ext cx="12192003" cy="1145469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8" name="Google Shape;728;p21"/>
          <p:cNvSpPr/>
          <p:nvPr/>
        </p:nvSpPr>
        <p:spPr>
          <a:xfrm>
            <a:off x="3436" y="6021170"/>
            <a:ext cx="12192003" cy="913985"/>
          </a:xfrm>
          <a:custGeom>
            <a:avLst/>
            <a:gdLst/>
            <a:ahLst/>
            <a:cxnLst/>
            <a:rect l="l" t="t" r="r" b="b"/>
            <a:pathLst>
              <a:path w="70474" h="44650" extrusionOk="0">
                <a:moveTo>
                  <a:pt x="70473" y="0"/>
                </a:moveTo>
                <a:cubicBezTo>
                  <a:pt x="62235" y="307"/>
                  <a:pt x="54958" y="1015"/>
                  <a:pt x="48362" y="2470"/>
                </a:cubicBezTo>
                <a:cubicBezTo>
                  <a:pt x="32019" y="6062"/>
                  <a:pt x="15863" y="10549"/>
                  <a:pt x="0" y="15889"/>
                </a:cubicBezTo>
                <a:lnTo>
                  <a:pt x="0" y="44650"/>
                </a:lnTo>
                <a:lnTo>
                  <a:pt x="70473" y="44650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9" name="Google Shape;729;p21"/>
          <p:cNvSpPr/>
          <p:nvPr/>
        </p:nvSpPr>
        <p:spPr>
          <a:xfrm flipH="1">
            <a:off x="7222895" y="5531735"/>
            <a:ext cx="305416" cy="708640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0" name="Google Shape;730;p21"/>
          <p:cNvSpPr/>
          <p:nvPr/>
        </p:nvSpPr>
        <p:spPr>
          <a:xfrm flipH="1">
            <a:off x="6261997" y="5592592"/>
            <a:ext cx="305416" cy="708640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1" name="Google Shape;731;p21"/>
          <p:cNvSpPr/>
          <p:nvPr/>
        </p:nvSpPr>
        <p:spPr>
          <a:xfrm flipH="1">
            <a:off x="7693967" y="5475545"/>
            <a:ext cx="252431" cy="708643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2" name="Google Shape;732;p21"/>
          <p:cNvSpPr/>
          <p:nvPr/>
        </p:nvSpPr>
        <p:spPr>
          <a:xfrm flipH="1">
            <a:off x="1562509" y="5514244"/>
            <a:ext cx="184923" cy="429065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3" name="Google Shape;733;p21"/>
          <p:cNvSpPr/>
          <p:nvPr/>
        </p:nvSpPr>
        <p:spPr>
          <a:xfrm flipH="1">
            <a:off x="2630293" y="5592114"/>
            <a:ext cx="184923" cy="429065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4" name="Google Shape;734;p21"/>
          <p:cNvSpPr/>
          <p:nvPr/>
        </p:nvSpPr>
        <p:spPr>
          <a:xfrm flipH="1">
            <a:off x="1796500" y="5592113"/>
            <a:ext cx="152832" cy="429043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5" name="Google Shape;735;p21"/>
          <p:cNvGrpSpPr/>
          <p:nvPr/>
        </p:nvGrpSpPr>
        <p:grpSpPr>
          <a:xfrm>
            <a:off x="584701" y="284475"/>
            <a:ext cx="11189700" cy="4952800"/>
            <a:chOff x="438525" y="207775"/>
            <a:chExt cx="8392275" cy="3714600"/>
          </a:xfrm>
        </p:grpSpPr>
        <p:sp>
          <p:nvSpPr>
            <p:cNvPr id="736" name="Google Shape;736;p21"/>
            <p:cNvSpPr/>
            <p:nvPr/>
          </p:nvSpPr>
          <p:spPr>
            <a:xfrm>
              <a:off x="438525" y="3653575"/>
              <a:ext cx="268800" cy="268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6578375" y="207775"/>
              <a:ext cx="268800" cy="268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1"/>
            <p:cNvSpPr/>
            <p:nvPr/>
          </p:nvSpPr>
          <p:spPr>
            <a:xfrm>
              <a:off x="2227450" y="1099613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8505825" y="3618250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8629500" y="1416150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741" name="Google Shape;741;p21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21"/>
          <p:cNvSpPr txBox="1">
            <a:spLocks noGrp="1"/>
          </p:cNvSpPr>
          <p:nvPr>
            <p:ph type="subTitle" idx="1"/>
          </p:nvPr>
        </p:nvSpPr>
        <p:spPr>
          <a:xfrm>
            <a:off x="1563900" y="2500143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3" name="Google Shape;743;p21"/>
          <p:cNvSpPr txBox="1">
            <a:spLocks noGrp="1"/>
          </p:cNvSpPr>
          <p:nvPr>
            <p:ph type="title" hasCustomPrompt="1"/>
          </p:nvPr>
        </p:nvSpPr>
        <p:spPr>
          <a:xfrm flipH="1">
            <a:off x="944400" y="2500145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44" name="Google Shape;744;p2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865600" y="2500141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45" name="Google Shape;745;p21"/>
          <p:cNvSpPr txBox="1">
            <a:spLocks noGrp="1"/>
          </p:cNvSpPr>
          <p:nvPr>
            <p:ph type="subTitle" idx="3"/>
          </p:nvPr>
        </p:nvSpPr>
        <p:spPr>
          <a:xfrm>
            <a:off x="1563900" y="3669433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6" name="Google Shape;746;p21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944400" y="3669437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47" name="Google Shape;747;p21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4865600" y="3669433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48" name="Google Shape;748;p21"/>
          <p:cNvSpPr txBox="1">
            <a:spLocks noGrp="1"/>
          </p:cNvSpPr>
          <p:nvPr>
            <p:ph type="subTitle" idx="6"/>
          </p:nvPr>
        </p:nvSpPr>
        <p:spPr>
          <a:xfrm>
            <a:off x="6956367" y="2502041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9" name="Google Shape;749;p21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6336867" y="2502045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50" name="Google Shape;750;p21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10258067" y="2502041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51" name="Google Shape;751;p21"/>
          <p:cNvSpPr txBox="1">
            <a:spLocks noGrp="1"/>
          </p:cNvSpPr>
          <p:nvPr>
            <p:ph type="subTitle" idx="9"/>
          </p:nvPr>
        </p:nvSpPr>
        <p:spPr>
          <a:xfrm>
            <a:off x="6956367" y="3669433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2" name="Google Shape;752;p21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6336867" y="3669437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53" name="Google Shape;753;p21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10258067" y="3669433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54" name="Google Shape;754;p21"/>
          <p:cNvSpPr txBox="1">
            <a:spLocks noGrp="1"/>
          </p:cNvSpPr>
          <p:nvPr>
            <p:ph type="title" idx="15"/>
          </p:nvPr>
        </p:nvSpPr>
        <p:spPr>
          <a:xfrm>
            <a:off x="2888467" y="714200"/>
            <a:ext cx="6415200" cy="8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sp>
        <p:nvSpPr>
          <p:cNvPr id="755" name="Google Shape;755;p21"/>
          <p:cNvSpPr txBox="1">
            <a:spLocks noGrp="1"/>
          </p:cNvSpPr>
          <p:nvPr>
            <p:ph type="subTitle" idx="16"/>
          </p:nvPr>
        </p:nvSpPr>
        <p:spPr>
          <a:xfrm>
            <a:off x="2888417" y="1536200"/>
            <a:ext cx="641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666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1">
  <p:cSld name="Title and four columns 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2"/>
          <p:cNvSpPr/>
          <p:nvPr/>
        </p:nvSpPr>
        <p:spPr>
          <a:xfrm flipH="1">
            <a:off x="-70" y="5796242"/>
            <a:ext cx="12192003" cy="1145469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2"/>
          <p:cNvSpPr/>
          <p:nvPr/>
        </p:nvSpPr>
        <p:spPr>
          <a:xfrm>
            <a:off x="3436" y="6021170"/>
            <a:ext cx="12192003" cy="913985"/>
          </a:xfrm>
          <a:custGeom>
            <a:avLst/>
            <a:gdLst/>
            <a:ahLst/>
            <a:cxnLst/>
            <a:rect l="l" t="t" r="r" b="b"/>
            <a:pathLst>
              <a:path w="70474" h="44650" extrusionOk="0">
                <a:moveTo>
                  <a:pt x="70473" y="0"/>
                </a:moveTo>
                <a:cubicBezTo>
                  <a:pt x="62235" y="307"/>
                  <a:pt x="54958" y="1015"/>
                  <a:pt x="48362" y="2470"/>
                </a:cubicBezTo>
                <a:cubicBezTo>
                  <a:pt x="32019" y="6062"/>
                  <a:pt x="15863" y="10549"/>
                  <a:pt x="0" y="15889"/>
                </a:cubicBezTo>
                <a:lnTo>
                  <a:pt x="0" y="44650"/>
                </a:lnTo>
                <a:lnTo>
                  <a:pt x="70473" y="44650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2"/>
          <p:cNvSpPr/>
          <p:nvPr/>
        </p:nvSpPr>
        <p:spPr>
          <a:xfrm flipH="1">
            <a:off x="10525361" y="5592601"/>
            <a:ext cx="305416" cy="708640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" name="Google Shape;760;p22"/>
          <p:cNvSpPr/>
          <p:nvPr/>
        </p:nvSpPr>
        <p:spPr>
          <a:xfrm flipH="1">
            <a:off x="9564464" y="5592592"/>
            <a:ext cx="305416" cy="708640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22"/>
          <p:cNvSpPr/>
          <p:nvPr/>
        </p:nvSpPr>
        <p:spPr>
          <a:xfrm flipH="1">
            <a:off x="10996434" y="5592596"/>
            <a:ext cx="252431" cy="708643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22"/>
          <p:cNvSpPr/>
          <p:nvPr/>
        </p:nvSpPr>
        <p:spPr>
          <a:xfrm flipH="1">
            <a:off x="1562509" y="5514244"/>
            <a:ext cx="184923" cy="429065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22"/>
          <p:cNvSpPr/>
          <p:nvPr/>
        </p:nvSpPr>
        <p:spPr>
          <a:xfrm flipH="1">
            <a:off x="2630293" y="5592114"/>
            <a:ext cx="184923" cy="429065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22"/>
          <p:cNvSpPr/>
          <p:nvPr/>
        </p:nvSpPr>
        <p:spPr>
          <a:xfrm flipH="1">
            <a:off x="1796500" y="5592113"/>
            <a:ext cx="152832" cy="429043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65" name="Google Shape;765;p22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22"/>
          <p:cNvGrpSpPr/>
          <p:nvPr/>
        </p:nvGrpSpPr>
        <p:grpSpPr>
          <a:xfrm flipH="1">
            <a:off x="546400" y="272509"/>
            <a:ext cx="11228000" cy="4964767"/>
            <a:chOff x="438525" y="198800"/>
            <a:chExt cx="8421000" cy="3723575"/>
          </a:xfrm>
        </p:grpSpPr>
        <p:sp>
          <p:nvSpPr>
            <p:cNvPr id="767" name="Google Shape;767;p22"/>
            <p:cNvSpPr/>
            <p:nvPr/>
          </p:nvSpPr>
          <p:spPr>
            <a:xfrm>
              <a:off x="438525" y="3653575"/>
              <a:ext cx="268800" cy="268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2"/>
            <p:cNvSpPr/>
            <p:nvPr/>
          </p:nvSpPr>
          <p:spPr>
            <a:xfrm>
              <a:off x="2428750" y="198800"/>
              <a:ext cx="268800" cy="268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2"/>
            <p:cNvSpPr/>
            <p:nvPr/>
          </p:nvSpPr>
          <p:spPr>
            <a:xfrm>
              <a:off x="1084450" y="871019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2"/>
            <p:cNvSpPr/>
            <p:nvPr/>
          </p:nvSpPr>
          <p:spPr>
            <a:xfrm>
              <a:off x="8658225" y="3618250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1" name="Google Shape;771;p22"/>
          <p:cNvSpPr txBox="1">
            <a:spLocks noGrp="1"/>
          </p:cNvSpPr>
          <p:nvPr>
            <p:ph type="subTitle" idx="1"/>
          </p:nvPr>
        </p:nvSpPr>
        <p:spPr>
          <a:xfrm>
            <a:off x="1563900" y="2500143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2" name="Google Shape;772;p22"/>
          <p:cNvSpPr txBox="1">
            <a:spLocks noGrp="1"/>
          </p:cNvSpPr>
          <p:nvPr>
            <p:ph type="title" hasCustomPrompt="1"/>
          </p:nvPr>
        </p:nvSpPr>
        <p:spPr>
          <a:xfrm flipH="1">
            <a:off x="944400" y="2500145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73" name="Google Shape;773;p2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865600" y="2500141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74" name="Google Shape;774;p22"/>
          <p:cNvSpPr txBox="1">
            <a:spLocks noGrp="1"/>
          </p:cNvSpPr>
          <p:nvPr>
            <p:ph type="subTitle" idx="3"/>
          </p:nvPr>
        </p:nvSpPr>
        <p:spPr>
          <a:xfrm>
            <a:off x="1563900" y="3669433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5" name="Google Shape;775;p22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944400" y="3669437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76" name="Google Shape;776;p22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4865600" y="3669433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77" name="Google Shape;777;p22"/>
          <p:cNvSpPr txBox="1">
            <a:spLocks noGrp="1"/>
          </p:cNvSpPr>
          <p:nvPr>
            <p:ph type="subTitle" idx="6"/>
          </p:nvPr>
        </p:nvSpPr>
        <p:spPr>
          <a:xfrm>
            <a:off x="6956367" y="2502041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8" name="Google Shape;778;p22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6336867" y="2502045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79" name="Google Shape;779;p22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10258067" y="2502041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80" name="Google Shape;780;p22"/>
          <p:cNvSpPr txBox="1">
            <a:spLocks noGrp="1"/>
          </p:cNvSpPr>
          <p:nvPr>
            <p:ph type="subTitle" idx="9"/>
          </p:nvPr>
        </p:nvSpPr>
        <p:spPr>
          <a:xfrm>
            <a:off x="6956367" y="3669433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1" name="Google Shape;781;p22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6336867" y="3669437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82" name="Google Shape;782;p22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10258067" y="3669433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83" name="Google Shape;783;p22"/>
          <p:cNvSpPr txBox="1">
            <a:spLocks noGrp="1"/>
          </p:cNvSpPr>
          <p:nvPr>
            <p:ph type="title" idx="15"/>
          </p:nvPr>
        </p:nvSpPr>
        <p:spPr>
          <a:xfrm>
            <a:off x="2888467" y="714200"/>
            <a:ext cx="6415200" cy="8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sp>
        <p:nvSpPr>
          <p:cNvPr id="784" name="Google Shape;784;p22"/>
          <p:cNvSpPr txBox="1">
            <a:spLocks noGrp="1"/>
          </p:cNvSpPr>
          <p:nvPr>
            <p:ph type="subTitle" idx="16"/>
          </p:nvPr>
        </p:nvSpPr>
        <p:spPr>
          <a:xfrm>
            <a:off x="2888417" y="1536200"/>
            <a:ext cx="641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485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23"/>
          <p:cNvGrpSpPr/>
          <p:nvPr/>
        </p:nvGrpSpPr>
        <p:grpSpPr>
          <a:xfrm>
            <a:off x="393467" y="355800"/>
            <a:ext cx="8739867" cy="2945451"/>
            <a:chOff x="433775" y="357475"/>
            <a:chExt cx="6554900" cy="2209088"/>
          </a:xfrm>
        </p:grpSpPr>
        <p:sp>
          <p:nvSpPr>
            <p:cNvPr id="787" name="Google Shape;787;p23"/>
            <p:cNvSpPr/>
            <p:nvPr/>
          </p:nvSpPr>
          <p:spPr>
            <a:xfrm>
              <a:off x="6719875" y="357475"/>
              <a:ext cx="268800" cy="268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433775" y="2365263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9" name="Google Shape;789;p23"/>
          <p:cNvSpPr/>
          <p:nvPr/>
        </p:nvSpPr>
        <p:spPr>
          <a:xfrm>
            <a:off x="11513000" y="4207384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0" name="Google Shape;790;p23"/>
          <p:cNvSpPr/>
          <p:nvPr/>
        </p:nvSpPr>
        <p:spPr>
          <a:xfrm flipH="1">
            <a:off x="-3307" y="6253704"/>
            <a:ext cx="12192003" cy="688005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1" name="Google Shape;791;p23"/>
          <p:cNvSpPr/>
          <p:nvPr/>
        </p:nvSpPr>
        <p:spPr>
          <a:xfrm>
            <a:off x="205" y="6388802"/>
            <a:ext cx="12192003" cy="548897"/>
          </a:xfrm>
          <a:custGeom>
            <a:avLst/>
            <a:gdLst/>
            <a:ahLst/>
            <a:cxnLst/>
            <a:rect l="l" t="t" r="r" b="b"/>
            <a:pathLst>
              <a:path w="70474" h="44650" extrusionOk="0">
                <a:moveTo>
                  <a:pt x="70473" y="0"/>
                </a:moveTo>
                <a:cubicBezTo>
                  <a:pt x="62235" y="307"/>
                  <a:pt x="54958" y="1015"/>
                  <a:pt x="48362" y="2470"/>
                </a:cubicBezTo>
                <a:cubicBezTo>
                  <a:pt x="32019" y="6062"/>
                  <a:pt x="15863" y="10549"/>
                  <a:pt x="0" y="15889"/>
                </a:cubicBezTo>
                <a:lnTo>
                  <a:pt x="0" y="44650"/>
                </a:lnTo>
                <a:lnTo>
                  <a:pt x="70473" y="44650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23"/>
          <p:cNvSpPr/>
          <p:nvPr/>
        </p:nvSpPr>
        <p:spPr>
          <a:xfrm flipH="1">
            <a:off x="10261328" y="5749901"/>
            <a:ext cx="305416" cy="708640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3" name="Google Shape;793;p23"/>
          <p:cNvSpPr/>
          <p:nvPr/>
        </p:nvSpPr>
        <p:spPr>
          <a:xfrm flipH="1">
            <a:off x="9300431" y="5810759"/>
            <a:ext cx="305416" cy="708640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4" name="Google Shape;794;p23"/>
          <p:cNvSpPr/>
          <p:nvPr/>
        </p:nvSpPr>
        <p:spPr>
          <a:xfrm flipH="1">
            <a:off x="1303276" y="5890344"/>
            <a:ext cx="184923" cy="429065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5" name="Google Shape;795;p23"/>
          <p:cNvSpPr/>
          <p:nvPr/>
        </p:nvSpPr>
        <p:spPr>
          <a:xfrm flipH="1">
            <a:off x="2371060" y="5968214"/>
            <a:ext cx="184923" cy="429065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6" name="Google Shape;796;p23"/>
          <p:cNvSpPr/>
          <p:nvPr/>
        </p:nvSpPr>
        <p:spPr>
          <a:xfrm flipH="1">
            <a:off x="1537267" y="5968213"/>
            <a:ext cx="152832" cy="429043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23"/>
          <p:cNvSpPr/>
          <p:nvPr/>
        </p:nvSpPr>
        <p:spPr>
          <a:xfrm flipH="1">
            <a:off x="10734018" y="5693712"/>
            <a:ext cx="252431" cy="708643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98" name="Google Shape;798;p23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23"/>
          <p:cNvSpPr/>
          <p:nvPr/>
        </p:nvSpPr>
        <p:spPr>
          <a:xfrm>
            <a:off x="3023800" y="36701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0" name="Google Shape;800;p23"/>
          <p:cNvSpPr txBox="1">
            <a:spLocks noGrp="1"/>
          </p:cNvSpPr>
          <p:nvPr>
            <p:ph type="subTitle" idx="1"/>
          </p:nvPr>
        </p:nvSpPr>
        <p:spPr>
          <a:xfrm>
            <a:off x="1563900" y="2248333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1" name="Google Shape;801;p23"/>
          <p:cNvSpPr txBox="1">
            <a:spLocks noGrp="1"/>
          </p:cNvSpPr>
          <p:nvPr>
            <p:ph type="title" hasCustomPrompt="1"/>
          </p:nvPr>
        </p:nvSpPr>
        <p:spPr>
          <a:xfrm flipH="1">
            <a:off x="944400" y="2248333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02" name="Google Shape;802;p2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865600" y="2248333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03" name="Google Shape;803;p23"/>
          <p:cNvSpPr txBox="1">
            <a:spLocks noGrp="1"/>
          </p:cNvSpPr>
          <p:nvPr>
            <p:ph type="subTitle" idx="3"/>
          </p:nvPr>
        </p:nvSpPr>
        <p:spPr>
          <a:xfrm>
            <a:off x="1563900" y="3417117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4" name="Google Shape;804;p2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944400" y="3417117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05" name="Google Shape;805;p2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4865600" y="3417117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06" name="Google Shape;806;p23"/>
          <p:cNvSpPr txBox="1">
            <a:spLocks noGrp="1"/>
          </p:cNvSpPr>
          <p:nvPr>
            <p:ph type="subTitle" idx="6"/>
          </p:nvPr>
        </p:nvSpPr>
        <p:spPr>
          <a:xfrm>
            <a:off x="1563900" y="4585917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7" name="Google Shape;807;p2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944400" y="4585917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08" name="Google Shape;808;p2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4865600" y="4585917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09" name="Google Shape;809;p23"/>
          <p:cNvSpPr txBox="1">
            <a:spLocks noGrp="1"/>
          </p:cNvSpPr>
          <p:nvPr>
            <p:ph type="subTitle" idx="9"/>
          </p:nvPr>
        </p:nvSpPr>
        <p:spPr>
          <a:xfrm>
            <a:off x="6957700" y="2248333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0" name="Google Shape;810;p2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6338200" y="2248333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11" name="Google Shape;811;p23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10259400" y="2248333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12" name="Google Shape;812;p23"/>
          <p:cNvSpPr txBox="1">
            <a:spLocks noGrp="1"/>
          </p:cNvSpPr>
          <p:nvPr>
            <p:ph type="subTitle" idx="15"/>
          </p:nvPr>
        </p:nvSpPr>
        <p:spPr>
          <a:xfrm>
            <a:off x="6957700" y="4585917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3" name="Google Shape;813;p23"/>
          <p:cNvSpPr txBox="1">
            <a:spLocks noGrp="1"/>
          </p:cNvSpPr>
          <p:nvPr>
            <p:ph type="title" idx="16" hasCustomPrompt="1"/>
          </p:nvPr>
        </p:nvSpPr>
        <p:spPr>
          <a:xfrm flipH="1">
            <a:off x="6338200" y="4585917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14" name="Google Shape;814;p23"/>
          <p:cNvSpPr txBox="1">
            <a:spLocks noGrp="1"/>
          </p:cNvSpPr>
          <p:nvPr>
            <p:ph type="title" idx="17" hasCustomPrompt="1"/>
          </p:nvPr>
        </p:nvSpPr>
        <p:spPr>
          <a:xfrm flipH="1">
            <a:off x="10259400" y="4585917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15" name="Google Shape;815;p23"/>
          <p:cNvSpPr txBox="1">
            <a:spLocks noGrp="1"/>
          </p:cNvSpPr>
          <p:nvPr>
            <p:ph type="subTitle" idx="18"/>
          </p:nvPr>
        </p:nvSpPr>
        <p:spPr>
          <a:xfrm>
            <a:off x="6957700" y="3417117"/>
            <a:ext cx="33724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6" name="Google Shape;816;p23"/>
          <p:cNvSpPr txBox="1">
            <a:spLocks noGrp="1"/>
          </p:cNvSpPr>
          <p:nvPr>
            <p:ph type="title" idx="19" hasCustomPrompt="1"/>
          </p:nvPr>
        </p:nvSpPr>
        <p:spPr>
          <a:xfrm flipH="1">
            <a:off x="6338200" y="3417117"/>
            <a:ext cx="6656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17" name="Google Shape;817;p23"/>
          <p:cNvSpPr txBox="1">
            <a:spLocks noGrp="1"/>
          </p:cNvSpPr>
          <p:nvPr>
            <p:ph type="title" idx="20" hasCustomPrompt="1"/>
          </p:nvPr>
        </p:nvSpPr>
        <p:spPr>
          <a:xfrm flipH="1">
            <a:off x="10259400" y="3417117"/>
            <a:ext cx="990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18" name="Google Shape;818;p23"/>
          <p:cNvSpPr txBox="1">
            <a:spLocks noGrp="1"/>
          </p:cNvSpPr>
          <p:nvPr>
            <p:ph type="title" idx="21"/>
          </p:nvPr>
        </p:nvSpPr>
        <p:spPr>
          <a:xfrm>
            <a:off x="2888467" y="714200"/>
            <a:ext cx="6415200" cy="8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sp>
        <p:nvSpPr>
          <p:cNvPr id="819" name="Google Shape;819;p23"/>
          <p:cNvSpPr txBox="1">
            <a:spLocks noGrp="1"/>
          </p:cNvSpPr>
          <p:nvPr>
            <p:ph type="subTitle" idx="22"/>
          </p:nvPr>
        </p:nvSpPr>
        <p:spPr>
          <a:xfrm>
            <a:off x="2888417" y="1536200"/>
            <a:ext cx="641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737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">
  <p:cSld name="Title and nine columns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4"/>
          <p:cNvSpPr/>
          <p:nvPr/>
        </p:nvSpPr>
        <p:spPr>
          <a:xfrm flipH="1">
            <a:off x="10157958" y="518200"/>
            <a:ext cx="1332463" cy="529829"/>
          </a:xfrm>
          <a:custGeom>
            <a:avLst/>
            <a:gdLst/>
            <a:ahLst/>
            <a:cxnLst/>
            <a:rect l="l" t="t" r="r" b="b"/>
            <a:pathLst>
              <a:path w="23474" h="9334" extrusionOk="0">
                <a:moveTo>
                  <a:pt x="6930" y="0"/>
                </a:moveTo>
                <a:cubicBezTo>
                  <a:pt x="6196" y="0"/>
                  <a:pt x="5608" y="601"/>
                  <a:pt x="5608" y="1322"/>
                </a:cubicBezTo>
                <a:lnTo>
                  <a:pt x="5608" y="1375"/>
                </a:lnTo>
                <a:lnTo>
                  <a:pt x="5515" y="1375"/>
                </a:lnTo>
                <a:cubicBezTo>
                  <a:pt x="4540" y="1375"/>
                  <a:pt x="3766" y="2163"/>
                  <a:pt x="3766" y="3125"/>
                </a:cubicBezTo>
                <a:cubicBezTo>
                  <a:pt x="3766" y="3285"/>
                  <a:pt x="3779" y="3432"/>
                  <a:pt x="3819" y="3579"/>
                </a:cubicBezTo>
                <a:lnTo>
                  <a:pt x="2885" y="3579"/>
                </a:lnTo>
                <a:cubicBezTo>
                  <a:pt x="1296" y="3579"/>
                  <a:pt x="1" y="4860"/>
                  <a:pt x="1" y="6463"/>
                </a:cubicBezTo>
                <a:cubicBezTo>
                  <a:pt x="1" y="8052"/>
                  <a:pt x="1296" y="9333"/>
                  <a:pt x="2885" y="9333"/>
                </a:cubicBezTo>
                <a:lnTo>
                  <a:pt x="20590" y="9333"/>
                </a:lnTo>
                <a:cubicBezTo>
                  <a:pt x="22179" y="9333"/>
                  <a:pt x="23474" y="8052"/>
                  <a:pt x="23474" y="6463"/>
                </a:cubicBezTo>
                <a:cubicBezTo>
                  <a:pt x="23474" y="4860"/>
                  <a:pt x="22179" y="3579"/>
                  <a:pt x="20590" y="3579"/>
                </a:cubicBezTo>
                <a:lnTo>
                  <a:pt x="18200" y="3579"/>
                </a:lnTo>
                <a:cubicBezTo>
                  <a:pt x="18240" y="3432"/>
                  <a:pt x="18253" y="3285"/>
                  <a:pt x="18253" y="3125"/>
                </a:cubicBezTo>
                <a:cubicBezTo>
                  <a:pt x="18253" y="2163"/>
                  <a:pt x="17479" y="1375"/>
                  <a:pt x="16504" y="1375"/>
                </a:cubicBezTo>
                <a:lnTo>
                  <a:pt x="13460" y="1375"/>
                </a:lnTo>
                <a:lnTo>
                  <a:pt x="13460" y="1322"/>
                </a:lnTo>
                <a:cubicBezTo>
                  <a:pt x="13460" y="601"/>
                  <a:pt x="12859" y="0"/>
                  <a:pt x="121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2" name="Google Shape;822;p24"/>
          <p:cNvGrpSpPr/>
          <p:nvPr/>
        </p:nvGrpSpPr>
        <p:grpSpPr>
          <a:xfrm flipH="1">
            <a:off x="723333" y="374100"/>
            <a:ext cx="11049867" cy="1771800"/>
            <a:chOff x="446025" y="280575"/>
            <a:chExt cx="8287400" cy="1328850"/>
          </a:xfrm>
        </p:grpSpPr>
        <p:sp>
          <p:nvSpPr>
            <p:cNvPr id="823" name="Google Shape;823;p24"/>
            <p:cNvSpPr/>
            <p:nvPr/>
          </p:nvSpPr>
          <p:spPr>
            <a:xfrm>
              <a:off x="446025" y="1340625"/>
              <a:ext cx="268800" cy="268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2470275" y="280575"/>
              <a:ext cx="268800" cy="268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8532125" y="1408113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7271400" y="409500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7" name="Google Shape;827;p24"/>
          <p:cNvSpPr/>
          <p:nvPr/>
        </p:nvSpPr>
        <p:spPr>
          <a:xfrm flipH="1">
            <a:off x="-70" y="5796242"/>
            <a:ext cx="12192003" cy="1145469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24"/>
          <p:cNvSpPr/>
          <p:nvPr/>
        </p:nvSpPr>
        <p:spPr>
          <a:xfrm>
            <a:off x="3436" y="6021170"/>
            <a:ext cx="12192003" cy="913985"/>
          </a:xfrm>
          <a:custGeom>
            <a:avLst/>
            <a:gdLst/>
            <a:ahLst/>
            <a:cxnLst/>
            <a:rect l="l" t="t" r="r" b="b"/>
            <a:pathLst>
              <a:path w="70474" h="44650" extrusionOk="0">
                <a:moveTo>
                  <a:pt x="70473" y="0"/>
                </a:moveTo>
                <a:cubicBezTo>
                  <a:pt x="62235" y="307"/>
                  <a:pt x="54958" y="1015"/>
                  <a:pt x="48362" y="2470"/>
                </a:cubicBezTo>
                <a:cubicBezTo>
                  <a:pt x="32019" y="6062"/>
                  <a:pt x="15863" y="10549"/>
                  <a:pt x="0" y="15889"/>
                </a:cubicBezTo>
                <a:lnTo>
                  <a:pt x="0" y="44650"/>
                </a:lnTo>
                <a:lnTo>
                  <a:pt x="70473" y="44650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24"/>
          <p:cNvSpPr/>
          <p:nvPr/>
        </p:nvSpPr>
        <p:spPr>
          <a:xfrm>
            <a:off x="9538329" y="5525539"/>
            <a:ext cx="250415" cy="581023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24"/>
          <p:cNvSpPr/>
          <p:nvPr/>
        </p:nvSpPr>
        <p:spPr>
          <a:xfrm>
            <a:off x="10387646" y="5525539"/>
            <a:ext cx="250415" cy="581023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24"/>
          <p:cNvSpPr/>
          <p:nvPr/>
        </p:nvSpPr>
        <p:spPr>
          <a:xfrm>
            <a:off x="9257001" y="5562771"/>
            <a:ext cx="206972" cy="581029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24"/>
          <p:cNvSpPr/>
          <p:nvPr/>
        </p:nvSpPr>
        <p:spPr>
          <a:xfrm>
            <a:off x="1128347" y="5627133"/>
            <a:ext cx="163648" cy="379704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24"/>
          <p:cNvSpPr/>
          <p:nvPr/>
        </p:nvSpPr>
        <p:spPr>
          <a:xfrm>
            <a:off x="1683373" y="5627133"/>
            <a:ext cx="163648" cy="379704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24"/>
          <p:cNvSpPr/>
          <p:nvPr/>
        </p:nvSpPr>
        <p:spPr>
          <a:xfrm>
            <a:off x="944500" y="5651466"/>
            <a:ext cx="135259" cy="379711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24"/>
          <p:cNvSpPr txBox="1">
            <a:spLocks noGrp="1"/>
          </p:cNvSpPr>
          <p:nvPr>
            <p:ph type="title"/>
          </p:nvPr>
        </p:nvSpPr>
        <p:spPr>
          <a:xfrm>
            <a:off x="2888467" y="714200"/>
            <a:ext cx="6415200" cy="8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sp>
        <p:nvSpPr>
          <p:cNvPr id="836" name="Google Shape;836;p24"/>
          <p:cNvSpPr txBox="1">
            <a:spLocks noGrp="1"/>
          </p:cNvSpPr>
          <p:nvPr>
            <p:ph type="subTitle" idx="1"/>
          </p:nvPr>
        </p:nvSpPr>
        <p:spPr>
          <a:xfrm>
            <a:off x="2888417" y="1536200"/>
            <a:ext cx="641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7" name="Google Shape;837;p24"/>
          <p:cNvSpPr txBox="1">
            <a:spLocks noGrp="1"/>
          </p:cNvSpPr>
          <p:nvPr>
            <p:ph type="subTitle" idx="2"/>
          </p:nvPr>
        </p:nvSpPr>
        <p:spPr>
          <a:xfrm>
            <a:off x="1362200" y="2500133"/>
            <a:ext cx="2274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8" name="Google Shape;838;p24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944496" y="2500137"/>
            <a:ext cx="448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39" name="Google Shape;839;p24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3589629" y="2500133"/>
            <a:ext cx="6680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40" name="Google Shape;840;p24"/>
          <p:cNvSpPr txBox="1">
            <a:spLocks noGrp="1"/>
          </p:cNvSpPr>
          <p:nvPr>
            <p:ph type="subTitle" idx="5"/>
          </p:nvPr>
        </p:nvSpPr>
        <p:spPr>
          <a:xfrm>
            <a:off x="4857200" y="2500133"/>
            <a:ext cx="2274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1" name="Google Shape;841;p24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4439496" y="2500137"/>
            <a:ext cx="448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42" name="Google Shape;842;p24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7084629" y="2500133"/>
            <a:ext cx="6680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43" name="Google Shape;843;p24"/>
          <p:cNvSpPr txBox="1">
            <a:spLocks noGrp="1"/>
          </p:cNvSpPr>
          <p:nvPr>
            <p:ph type="subTitle" idx="8"/>
          </p:nvPr>
        </p:nvSpPr>
        <p:spPr>
          <a:xfrm>
            <a:off x="8352200" y="2500133"/>
            <a:ext cx="2274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4" name="Google Shape;844;p24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7934496" y="2500137"/>
            <a:ext cx="448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45" name="Google Shape;845;p24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10579629" y="2500133"/>
            <a:ext cx="6680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46" name="Google Shape;846;p24"/>
          <p:cNvSpPr txBox="1">
            <a:spLocks noGrp="1"/>
          </p:cNvSpPr>
          <p:nvPr>
            <p:ph type="subTitle" idx="14"/>
          </p:nvPr>
        </p:nvSpPr>
        <p:spPr>
          <a:xfrm>
            <a:off x="1360800" y="3364583"/>
            <a:ext cx="2274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7" name="Google Shape;847;p24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943096" y="3364587"/>
            <a:ext cx="448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48" name="Google Shape;848;p24"/>
          <p:cNvSpPr txBox="1">
            <a:spLocks noGrp="1"/>
          </p:cNvSpPr>
          <p:nvPr>
            <p:ph type="title" idx="16" hasCustomPrompt="1"/>
          </p:nvPr>
        </p:nvSpPr>
        <p:spPr>
          <a:xfrm flipH="1">
            <a:off x="3588229" y="3364583"/>
            <a:ext cx="6680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49" name="Google Shape;849;p24"/>
          <p:cNvSpPr txBox="1">
            <a:spLocks noGrp="1"/>
          </p:cNvSpPr>
          <p:nvPr>
            <p:ph type="subTitle" idx="17"/>
          </p:nvPr>
        </p:nvSpPr>
        <p:spPr>
          <a:xfrm>
            <a:off x="4855800" y="3364583"/>
            <a:ext cx="2274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0" name="Google Shape;850;p24"/>
          <p:cNvSpPr txBox="1">
            <a:spLocks noGrp="1"/>
          </p:cNvSpPr>
          <p:nvPr>
            <p:ph type="title" idx="18" hasCustomPrompt="1"/>
          </p:nvPr>
        </p:nvSpPr>
        <p:spPr>
          <a:xfrm flipH="1">
            <a:off x="4438096" y="3364587"/>
            <a:ext cx="448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51" name="Google Shape;851;p24"/>
          <p:cNvSpPr txBox="1">
            <a:spLocks noGrp="1"/>
          </p:cNvSpPr>
          <p:nvPr>
            <p:ph type="title" idx="19" hasCustomPrompt="1"/>
          </p:nvPr>
        </p:nvSpPr>
        <p:spPr>
          <a:xfrm flipH="1">
            <a:off x="7083229" y="3364583"/>
            <a:ext cx="6680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52" name="Google Shape;852;p24"/>
          <p:cNvSpPr txBox="1">
            <a:spLocks noGrp="1"/>
          </p:cNvSpPr>
          <p:nvPr>
            <p:ph type="subTitle" idx="20"/>
          </p:nvPr>
        </p:nvSpPr>
        <p:spPr>
          <a:xfrm>
            <a:off x="8350800" y="3364583"/>
            <a:ext cx="2274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3" name="Google Shape;853;p24"/>
          <p:cNvSpPr txBox="1">
            <a:spLocks noGrp="1"/>
          </p:cNvSpPr>
          <p:nvPr>
            <p:ph type="title" idx="21" hasCustomPrompt="1"/>
          </p:nvPr>
        </p:nvSpPr>
        <p:spPr>
          <a:xfrm flipH="1">
            <a:off x="7933096" y="3364587"/>
            <a:ext cx="448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54" name="Google Shape;854;p24"/>
          <p:cNvSpPr txBox="1">
            <a:spLocks noGrp="1"/>
          </p:cNvSpPr>
          <p:nvPr>
            <p:ph type="title" idx="22" hasCustomPrompt="1"/>
          </p:nvPr>
        </p:nvSpPr>
        <p:spPr>
          <a:xfrm flipH="1">
            <a:off x="10578229" y="3364583"/>
            <a:ext cx="6680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55" name="Google Shape;855;p24"/>
          <p:cNvSpPr txBox="1">
            <a:spLocks noGrp="1"/>
          </p:cNvSpPr>
          <p:nvPr>
            <p:ph type="subTitle" idx="23"/>
          </p:nvPr>
        </p:nvSpPr>
        <p:spPr>
          <a:xfrm>
            <a:off x="1360800" y="4229049"/>
            <a:ext cx="2274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6" name="Google Shape;856;p24"/>
          <p:cNvSpPr txBox="1">
            <a:spLocks noGrp="1"/>
          </p:cNvSpPr>
          <p:nvPr>
            <p:ph type="title" idx="24" hasCustomPrompt="1"/>
          </p:nvPr>
        </p:nvSpPr>
        <p:spPr>
          <a:xfrm flipH="1">
            <a:off x="943096" y="4229053"/>
            <a:ext cx="448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57" name="Google Shape;857;p24"/>
          <p:cNvSpPr txBox="1">
            <a:spLocks noGrp="1"/>
          </p:cNvSpPr>
          <p:nvPr>
            <p:ph type="title" idx="25" hasCustomPrompt="1"/>
          </p:nvPr>
        </p:nvSpPr>
        <p:spPr>
          <a:xfrm flipH="1">
            <a:off x="3588229" y="4229049"/>
            <a:ext cx="6680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58" name="Google Shape;858;p24"/>
          <p:cNvSpPr txBox="1">
            <a:spLocks noGrp="1"/>
          </p:cNvSpPr>
          <p:nvPr>
            <p:ph type="subTitle" idx="26"/>
          </p:nvPr>
        </p:nvSpPr>
        <p:spPr>
          <a:xfrm>
            <a:off x="4855800" y="4229049"/>
            <a:ext cx="2274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9" name="Google Shape;859;p24"/>
          <p:cNvSpPr txBox="1">
            <a:spLocks noGrp="1"/>
          </p:cNvSpPr>
          <p:nvPr>
            <p:ph type="title" idx="27" hasCustomPrompt="1"/>
          </p:nvPr>
        </p:nvSpPr>
        <p:spPr>
          <a:xfrm flipH="1">
            <a:off x="4438096" y="4229053"/>
            <a:ext cx="448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60" name="Google Shape;860;p24"/>
          <p:cNvSpPr txBox="1">
            <a:spLocks noGrp="1"/>
          </p:cNvSpPr>
          <p:nvPr>
            <p:ph type="title" idx="28" hasCustomPrompt="1"/>
          </p:nvPr>
        </p:nvSpPr>
        <p:spPr>
          <a:xfrm flipH="1">
            <a:off x="7083229" y="4229049"/>
            <a:ext cx="6680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61" name="Google Shape;861;p24"/>
          <p:cNvSpPr txBox="1">
            <a:spLocks noGrp="1"/>
          </p:cNvSpPr>
          <p:nvPr>
            <p:ph type="subTitle" idx="29"/>
          </p:nvPr>
        </p:nvSpPr>
        <p:spPr>
          <a:xfrm>
            <a:off x="8350800" y="4229049"/>
            <a:ext cx="2274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2" name="Google Shape;862;p24"/>
          <p:cNvSpPr txBox="1">
            <a:spLocks noGrp="1"/>
          </p:cNvSpPr>
          <p:nvPr>
            <p:ph type="title" idx="30" hasCustomPrompt="1"/>
          </p:nvPr>
        </p:nvSpPr>
        <p:spPr>
          <a:xfrm flipH="1">
            <a:off x="7933096" y="4229053"/>
            <a:ext cx="4488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863" name="Google Shape;863;p24"/>
          <p:cNvSpPr txBox="1">
            <a:spLocks noGrp="1"/>
          </p:cNvSpPr>
          <p:nvPr>
            <p:ph type="title" idx="31" hasCustomPrompt="1"/>
          </p:nvPr>
        </p:nvSpPr>
        <p:spPr>
          <a:xfrm flipH="1">
            <a:off x="10578229" y="4229049"/>
            <a:ext cx="668000" cy="688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pic>
        <p:nvPicPr>
          <p:cNvPr id="864" name="Google Shape;864;p24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23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429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25"/>
          <p:cNvGrpSpPr/>
          <p:nvPr/>
        </p:nvGrpSpPr>
        <p:grpSpPr>
          <a:xfrm>
            <a:off x="9847161" y="4597935"/>
            <a:ext cx="3883912" cy="3872315"/>
            <a:chOff x="7385371" y="3448451"/>
            <a:chExt cx="2912934" cy="2904236"/>
          </a:xfrm>
        </p:grpSpPr>
        <p:grpSp>
          <p:nvGrpSpPr>
            <p:cNvPr id="867" name="Google Shape;867;p25"/>
            <p:cNvGrpSpPr/>
            <p:nvPr/>
          </p:nvGrpSpPr>
          <p:grpSpPr>
            <a:xfrm>
              <a:off x="7385371" y="3448451"/>
              <a:ext cx="2912934" cy="2904236"/>
              <a:chOff x="3608094" y="3418449"/>
              <a:chExt cx="352869" cy="352370"/>
            </a:xfrm>
          </p:grpSpPr>
          <p:sp>
            <p:nvSpPr>
              <p:cNvPr id="868" name="Google Shape;868;p25"/>
              <p:cNvSpPr/>
              <p:nvPr/>
            </p:nvSpPr>
            <p:spPr>
              <a:xfrm>
                <a:off x="3608094" y="3418449"/>
                <a:ext cx="352860" cy="352370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038" extrusionOk="0">
                    <a:moveTo>
                      <a:pt x="2519" y="1"/>
                    </a:moveTo>
                    <a:cubicBezTo>
                      <a:pt x="1126" y="1"/>
                      <a:pt x="0" y="1127"/>
                      <a:pt x="0" y="2519"/>
                    </a:cubicBezTo>
                    <a:cubicBezTo>
                      <a:pt x="0" y="3911"/>
                      <a:pt x="1126" y="5037"/>
                      <a:pt x="2519" y="5037"/>
                    </a:cubicBezTo>
                    <a:cubicBezTo>
                      <a:pt x="3911" y="5037"/>
                      <a:pt x="5044" y="3911"/>
                      <a:pt x="5044" y="2519"/>
                    </a:cubicBezTo>
                    <a:cubicBezTo>
                      <a:pt x="5044" y="1127"/>
                      <a:pt x="3911" y="1"/>
                      <a:pt x="2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9" name="Google Shape;869;p25"/>
              <p:cNvSpPr/>
              <p:nvPr/>
            </p:nvSpPr>
            <p:spPr>
              <a:xfrm>
                <a:off x="3617117" y="3431739"/>
                <a:ext cx="254940" cy="108131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546" extrusionOk="0">
                    <a:moveTo>
                      <a:pt x="3356" y="1"/>
                    </a:moveTo>
                    <a:cubicBezTo>
                      <a:pt x="2230" y="161"/>
                      <a:pt x="1149" y="549"/>
                      <a:pt x="176" y="1134"/>
                    </a:cubicBezTo>
                    <a:cubicBezTo>
                      <a:pt x="107" y="1264"/>
                      <a:pt x="46" y="1401"/>
                      <a:pt x="1" y="1545"/>
                    </a:cubicBezTo>
                    <a:cubicBezTo>
                      <a:pt x="1066" y="762"/>
                      <a:pt x="2329" y="275"/>
                      <a:pt x="3645" y="145"/>
                    </a:cubicBezTo>
                    <a:cubicBezTo>
                      <a:pt x="3554" y="92"/>
                      <a:pt x="3455" y="39"/>
                      <a:pt x="3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0" name="Google Shape;870;p25"/>
              <p:cNvSpPr/>
              <p:nvPr/>
            </p:nvSpPr>
            <p:spPr>
              <a:xfrm>
                <a:off x="3715039" y="3674936"/>
                <a:ext cx="226194" cy="88407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1264" extrusionOk="0">
                    <a:moveTo>
                      <a:pt x="3234" y="1"/>
                    </a:moveTo>
                    <a:lnTo>
                      <a:pt x="3234" y="1"/>
                    </a:lnTo>
                    <a:cubicBezTo>
                      <a:pt x="2100" y="199"/>
                      <a:pt x="1005" y="594"/>
                      <a:pt x="0" y="1165"/>
                    </a:cubicBezTo>
                    <a:cubicBezTo>
                      <a:pt x="84" y="1203"/>
                      <a:pt x="175" y="1233"/>
                      <a:pt x="259" y="1264"/>
                    </a:cubicBezTo>
                    <a:cubicBezTo>
                      <a:pt x="1126" y="830"/>
                      <a:pt x="2047" y="533"/>
                      <a:pt x="2998" y="381"/>
                    </a:cubicBezTo>
                    <a:cubicBezTo>
                      <a:pt x="3089" y="259"/>
                      <a:pt x="3165" y="130"/>
                      <a:pt x="32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1" name="Google Shape;871;p25"/>
              <p:cNvSpPr/>
              <p:nvPr/>
            </p:nvSpPr>
            <p:spPr>
              <a:xfrm>
                <a:off x="3609143" y="3495109"/>
                <a:ext cx="327820" cy="17674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527" extrusionOk="0">
                    <a:moveTo>
                      <a:pt x="4588" y="0"/>
                    </a:moveTo>
                    <a:cubicBezTo>
                      <a:pt x="3736" y="228"/>
                      <a:pt x="2907" y="540"/>
                      <a:pt x="2115" y="928"/>
                    </a:cubicBezTo>
                    <a:cubicBezTo>
                      <a:pt x="2000" y="984"/>
                      <a:pt x="1874" y="1012"/>
                      <a:pt x="1748" y="1012"/>
                    </a:cubicBezTo>
                    <a:cubicBezTo>
                      <a:pt x="1683" y="1012"/>
                      <a:pt x="1617" y="1005"/>
                      <a:pt x="1553" y="989"/>
                    </a:cubicBezTo>
                    <a:cubicBezTo>
                      <a:pt x="1483" y="971"/>
                      <a:pt x="1413" y="961"/>
                      <a:pt x="1344" y="961"/>
                    </a:cubicBezTo>
                    <a:cubicBezTo>
                      <a:pt x="1215" y="961"/>
                      <a:pt x="1088" y="993"/>
                      <a:pt x="974" y="1058"/>
                    </a:cubicBezTo>
                    <a:cubicBezTo>
                      <a:pt x="624" y="1233"/>
                      <a:pt x="297" y="1453"/>
                      <a:pt x="0" y="1712"/>
                    </a:cubicBezTo>
                    <a:cubicBezTo>
                      <a:pt x="39" y="1994"/>
                      <a:pt x="115" y="2267"/>
                      <a:pt x="244" y="2526"/>
                    </a:cubicBezTo>
                    <a:cubicBezTo>
                      <a:pt x="860" y="1864"/>
                      <a:pt x="1697" y="1431"/>
                      <a:pt x="2526" y="1050"/>
                    </a:cubicBezTo>
                    <a:cubicBezTo>
                      <a:pt x="3234" y="723"/>
                      <a:pt x="3957" y="426"/>
                      <a:pt x="4687" y="160"/>
                    </a:cubicBezTo>
                    <a:cubicBezTo>
                      <a:pt x="4657" y="107"/>
                      <a:pt x="4619" y="53"/>
                      <a:pt x="4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2" name="Google Shape;872;p25"/>
              <p:cNvSpPr/>
              <p:nvPr/>
            </p:nvSpPr>
            <p:spPr>
              <a:xfrm>
                <a:off x="3658104" y="3575475"/>
                <a:ext cx="302851" cy="15863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2268" extrusionOk="0">
                    <a:moveTo>
                      <a:pt x="4314" y="0"/>
                    </a:moveTo>
                    <a:cubicBezTo>
                      <a:pt x="2709" y="243"/>
                      <a:pt x="1210" y="943"/>
                      <a:pt x="0" y="2031"/>
                    </a:cubicBezTo>
                    <a:cubicBezTo>
                      <a:pt x="84" y="2115"/>
                      <a:pt x="175" y="2199"/>
                      <a:pt x="267" y="2267"/>
                    </a:cubicBezTo>
                    <a:cubicBezTo>
                      <a:pt x="1492" y="1468"/>
                      <a:pt x="2861" y="921"/>
                      <a:pt x="4291" y="662"/>
                    </a:cubicBezTo>
                    <a:cubicBezTo>
                      <a:pt x="4314" y="533"/>
                      <a:pt x="4329" y="403"/>
                      <a:pt x="4329" y="274"/>
                    </a:cubicBezTo>
                    <a:cubicBezTo>
                      <a:pt x="4329" y="183"/>
                      <a:pt x="4322" y="91"/>
                      <a:pt x="4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3" name="Google Shape;873;p25"/>
              <p:cNvSpPr/>
              <p:nvPr/>
            </p:nvSpPr>
            <p:spPr>
              <a:xfrm>
                <a:off x="3852340" y="3431739"/>
                <a:ext cx="19724" cy="1021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146" extrusionOk="0">
                    <a:moveTo>
                      <a:pt x="282" y="145"/>
                    </a:moveTo>
                    <a:cubicBezTo>
                      <a:pt x="191" y="92"/>
                      <a:pt x="99" y="39"/>
                      <a:pt x="0" y="1"/>
                    </a:cubicBezTo>
                    <a:lnTo>
                      <a:pt x="0" y="1"/>
                    </a:lnTo>
                    <a:cubicBezTo>
                      <a:pt x="99" y="39"/>
                      <a:pt x="191" y="92"/>
                      <a:pt x="282" y="145"/>
                    </a:cubicBezTo>
                    <a:close/>
                  </a:path>
                </a:pathLst>
              </a:custGeom>
              <a:solidFill>
                <a:srgbClr val="FFE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4" name="Google Shape;874;p25"/>
              <p:cNvSpPr/>
              <p:nvPr/>
            </p:nvSpPr>
            <p:spPr>
              <a:xfrm>
                <a:off x="3933195" y="3687736"/>
                <a:ext cx="629" cy="1259"/>
              </a:xfrm>
              <a:custGeom>
                <a:avLst/>
                <a:gdLst/>
                <a:ahLst/>
                <a:cxnLst/>
                <a:rect l="l" t="t" r="r" b="b"/>
                <a:pathLst>
                  <a:path w="9" h="18" extrusionOk="0">
                    <a:moveTo>
                      <a:pt x="8" y="0"/>
                    </a:moveTo>
                    <a:cubicBezTo>
                      <a:pt x="8" y="0"/>
                      <a:pt x="8" y="1"/>
                      <a:pt x="8" y="1"/>
                    </a:cubicBezTo>
                    <a:lnTo>
                      <a:pt x="8" y="1"/>
                    </a:lnTo>
                    <a:cubicBezTo>
                      <a:pt x="8" y="1"/>
                      <a:pt x="8" y="0"/>
                      <a:pt x="8" y="0"/>
                    </a:cubicBezTo>
                    <a:close/>
                    <a:moveTo>
                      <a:pt x="8" y="1"/>
                    </a:moveTo>
                    <a:cubicBezTo>
                      <a:pt x="8" y="5"/>
                      <a:pt x="6" y="10"/>
                      <a:pt x="4" y="14"/>
                    </a:cubicBezTo>
                    <a:lnTo>
                      <a:pt x="4" y="14"/>
                    </a:lnTo>
                    <a:cubicBezTo>
                      <a:pt x="8" y="11"/>
                      <a:pt x="8" y="3"/>
                      <a:pt x="8" y="1"/>
                    </a:cubicBezTo>
                    <a:close/>
                    <a:moveTo>
                      <a:pt x="4" y="14"/>
                    </a:moveTo>
                    <a:cubicBezTo>
                      <a:pt x="3" y="15"/>
                      <a:pt x="2" y="16"/>
                      <a:pt x="1" y="16"/>
                    </a:cubicBezTo>
                    <a:cubicBezTo>
                      <a:pt x="1" y="17"/>
                      <a:pt x="1" y="18"/>
                      <a:pt x="1" y="18"/>
                    </a:cubicBezTo>
                    <a:cubicBezTo>
                      <a:pt x="2" y="18"/>
                      <a:pt x="3" y="16"/>
                      <a:pt x="4" y="14"/>
                    </a:cubicBezTo>
                    <a:close/>
                  </a:path>
                </a:pathLst>
              </a:custGeom>
              <a:solidFill>
                <a:srgbClr val="FFE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5" name="Google Shape;875;p25"/>
              <p:cNvSpPr/>
              <p:nvPr/>
            </p:nvSpPr>
            <p:spPr>
              <a:xfrm>
                <a:off x="3924732" y="3699976"/>
                <a:ext cx="1119" cy="1679"/>
              </a:xfrm>
              <a:custGeom>
                <a:avLst/>
                <a:gdLst/>
                <a:ahLst/>
                <a:cxnLst/>
                <a:rect l="l" t="t" r="r" b="b"/>
                <a:pathLst>
                  <a:path w="16" h="24" extrusionOk="0">
                    <a:moveTo>
                      <a:pt x="15" y="0"/>
                    </a:moveTo>
                    <a:lnTo>
                      <a:pt x="15" y="0"/>
                    </a:lnTo>
                    <a:cubicBezTo>
                      <a:pt x="8" y="8"/>
                      <a:pt x="0" y="16"/>
                      <a:pt x="0" y="23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E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25"/>
              <p:cNvSpPr/>
              <p:nvPr/>
            </p:nvSpPr>
            <p:spPr>
              <a:xfrm>
                <a:off x="3930048" y="3495109"/>
                <a:ext cx="1119" cy="1679"/>
              </a:xfrm>
              <a:custGeom>
                <a:avLst/>
                <a:gdLst/>
                <a:ahLst/>
                <a:cxnLst/>
                <a:rect l="l" t="t" r="r" b="b"/>
                <a:pathLst>
                  <a:path w="16" h="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8"/>
                      <a:pt x="8" y="15"/>
                      <a:pt x="15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7" name="Google Shape;877;p25"/>
              <p:cNvSpPr/>
              <p:nvPr/>
            </p:nvSpPr>
            <p:spPr>
              <a:xfrm>
                <a:off x="3960334" y="3583938"/>
                <a:ext cx="70" cy="11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6" extrusionOk="0">
                    <a:moveTo>
                      <a:pt x="1" y="1"/>
                    </a:move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FFE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8" name="Google Shape;878;p25"/>
              <p:cNvSpPr/>
              <p:nvPr/>
            </p:nvSpPr>
            <p:spPr>
              <a:xfrm>
                <a:off x="3958725" y="3621219"/>
                <a:ext cx="70" cy="560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1" y="8"/>
                    </a:moveTo>
                    <a:cubicBezTo>
                      <a:pt x="1" y="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E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9" name="Google Shape;879;p25"/>
              <p:cNvSpPr/>
              <p:nvPr/>
            </p:nvSpPr>
            <p:spPr>
              <a:xfrm>
                <a:off x="3960334" y="3606810"/>
                <a:ext cx="70" cy="2728"/>
              </a:xfrm>
              <a:custGeom>
                <a:avLst/>
                <a:gdLst/>
                <a:ahLst/>
                <a:cxnLst/>
                <a:rect l="l" t="t" r="r" b="b"/>
                <a:pathLst>
                  <a:path w="1" h="39" extrusionOk="0">
                    <a:moveTo>
                      <a:pt x="1" y="1"/>
                    </a:move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FFE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0" name="Google Shape;880;p25"/>
              <p:cNvSpPr/>
              <p:nvPr/>
            </p:nvSpPr>
            <p:spPr>
              <a:xfrm>
                <a:off x="3959844" y="3575475"/>
                <a:ext cx="70" cy="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ED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1" name="Google Shape;881;p25"/>
              <p:cNvSpPr/>
              <p:nvPr/>
            </p:nvSpPr>
            <p:spPr>
              <a:xfrm>
                <a:off x="3960334" y="3594640"/>
                <a:ext cx="629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9" h="175" extrusionOk="0">
                    <a:moveTo>
                      <a:pt x="8" y="0"/>
                    </a:moveTo>
                    <a:lnTo>
                      <a:pt x="8" y="0"/>
                    </a:lnTo>
                    <a:cubicBezTo>
                      <a:pt x="8" y="61"/>
                      <a:pt x="1" y="122"/>
                      <a:pt x="1" y="175"/>
                    </a:cubicBezTo>
                    <a:cubicBezTo>
                      <a:pt x="8" y="122"/>
                      <a:pt x="8" y="61"/>
                      <a:pt x="8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2" name="Google Shape;882;p25"/>
              <p:cNvSpPr/>
              <p:nvPr/>
            </p:nvSpPr>
            <p:spPr>
              <a:xfrm>
                <a:off x="3960334" y="3584987"/>
                <a:ext cx="629" cy="9652"/>
              </a:xfrm>
              <a:custGeom>
                <a:avLst/>
                <a:gdLst/>
                <a:ahLst/>
                <a:cxnLst/>
                <a:rect l="l" t="t" r="r" b="b"/>
                <a:pathLst>
                  <a:path w="9" h="138" extrusionOk="0">
                    <a:moveTo>
                      <a:pt x="1" y="1"/>
                    </a:moveTo>
                    <a:lnTo>
                      <a:pt x="1" y="138"/>
                    </a:lnTo>
                    <a:cubicBezTo>
                      <a:pt x="8" y="92"/>
                      <a:pt x="1" y="47"/>
                      <a:pt x="1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3" name="Google Shape;883;p25"/>
              <p:cNvSpPr/>
              <p:nvPr/>
            </p:nvSpPr>
            <p:spPr>
              <a:xfrm>
                <a:off x="3925781" y="3688785"/>
                <a:ext cx="7484" cy="1126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61" extrusionOk="0">
                    <a:moveTo>
                      <a:pt x="107" y="1"/>
                    </a:moveTo>
                    <a:cubicBezTo>
                      <a:pt x="69" y="54"/>
                      <a:pt x="38" y="107"/>
                      <a:pt x="0" y="160"/>
                    </a:cubicBezTo>
                    <a:cubicBezTo>
                      <a:pt x="38" y="107"/>
                      <a:pt x="76" y="54"/>
                      <a:pt x="10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4" name="Google Shape;884;p25"/>
              <p:cNvSpPr/>
              <p:nvPr/>
            </p:nvSpPr>
            <p:spPr>
              <a:xfrm>
                <a:off x="3958725" y="3609538"/>
                <a:ext cx="1189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68" extrusionOk="0">
                    <a:moveTo>
                      <a:pt x="16" y="0"/>
                    </a:moveTo>
                    <a:cubicBezTo>
                      <a:pt x="16" y="53"/>
                      <a:pt x="9" y="114"/>
                      <a:pt x="1" y="167"/>
                    </a:cubicBezTo>
                    <a:cubicBezTo>
                      <a:pt x="9" y="114"/>
                      <a:pt x="16" y="61"/>
                      <a:pt x="16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5" name="Google Shape;885;p25"/>
              <p:cNvSpPr/>
              <p:nvPr/>
            </p:nvSpPr>
            <p:spPr>
              <a:xfrm>
                <a:off x="3959844" y="3575965"/>
                <a:ext cx="560" cy="8043"/>
              </a:xfrm>
              <a:custGeom>
                <a:avLst/>
                <a:gdLst/>
                <a:ahLst/>
                <a:cxnLst/>
                <a:rect l="l" t="t" r="r" b="b"/>
                <a:pathLst>
                  <a:path w="8" h="115" extrusionOk="0">
                    <a:moveTo>
                      <a:pt x="0" y="1"/>
                    </a:moveTo>
                    <a:cubicBezTo>
                      <a:pt x="0" y="39"/>
                      <a:pt x="8" y="77"/>
                      <a:pt x="8" y="115"/>
                    </a:cubicBezTo>
                    <a:cubicBezTo>
                      <a:pt x="8" y="77"/>
                      <a:pt x="0" y="39"/>
                      <a:pt x="0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86" name="Google Shape;886;p25"/>
            <p:cNvGrpSpPr/>
            <p:nvPr/>
          </p:nvGrpSpPr>
          <p:grpSpPr>
            <a:xfrm>
              <a:off x="7879418" y="3889407"/>
              <a:ext cx="2262423" cy="2178079"/>
              <a:chOff x="-1543250" y="1284350"/>
              <a:chExt cx="581525" cy="559975"/>
            </a:xfrm>
          </p:grpSpPr>
          <p:sp>
            <p:nvSpPr>
              <p:cNvPr id="887" name="Google Shape;887;p25"/>
              <p:cNvSpPr/>
              <p:nvPr/>
            </p:nvSpPr>
            <p:spPr>
              <a:xfrm>
                <a:off x="-1116975" y="1284350"/>
                <a:ext cx="2040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1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375"/>
                      <a:pt x="495" y="762"/>
                      <a:pt x="695" y="1176"/>
                    </a:cubicBezTo>
                    <a:lnTo>
                      <a:pt x="815" y="628"/>
                    </a:lnTo>
                    <a:cubicBezTo>
                      <a:pt x="561" y="401"/>
                      <a:pt x="281" y="20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8" name="Google Shape;888;p25"/>
              <p:cNvSpPr/>
              <p:nvPr/>
            </p:nvSpPr>
            <p:spPr>
              <a:xfrm>
                <a:off x="-1543250" y="1710625"/>
                <a:ext cx="147250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59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43" y="2110"/>
                      <a:pt x="3499" y="3712"/>
                      <a:pt x="5889" y="4594"/>
                    </a:cubicBezTo>
                    <a:lnTo>
                      <a:pt x="5849" y="4447"/>
                    </a:lnTo>
                    <a:cubicBezTo>
                      <a:pt x="5836" y="4380"/>
                      <a:pt x="5809" y="4326"/>
                      <a:pt x="5769" y="4273"/>
                    </a:cubicBezTo>
                    <a:lnTo>
                      <a:pt x="5315" y="3605"/>
                    </a:lnTo>
                    <a:cubicBezTo>
                      <a:pt x="5248" y="3512"/>
                      <a:pt x="5222" y="3419"/>
                      <a:pt x="5222" y="3312"/>
                    </a:cubicBezTo>
                    <a:lnTo>
                      <a:pt x="5195" y="2017"/>
                    </a:lnTo>
                    <a:cubicBezTo>
                      <a:pt x="3339" y="1763"/>
                      <a:pt x="1550" y="1069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9" name="Google Shape;889;p25"/>
              <p:cNvSpPr/>
              <p:nvPr/>
            </p:nvSpPr>
            <p:spPr>
              <a:xfrm>
                <a:off x="-1084925" y="1337100"/>
                <a:ext cx="3740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162" extrusionOk="0">
                    <a:moveTo>
                      <a:pt x="1069" y="0"/>
                    </a:moveTo>
                    <a:cubicBezTo>
                      <a:pt x="1015" y="27"/>
                      <a:pt x="962" y="54"/>
                      <a:pt x="908" y="67"/>
                    </a:cubicBezTo>
                    <a:lnTo>
                      <a:pt x="0" y="267"/>
                    </a:lnTo>
                    <a:cubicBezTo>
                      <a:pt x="121" y="561"/>
                      <a:pt x="227" y="868"/>
                      <a:pt x="321" y="1162"/>
                    </a:cubicBezTo>
                    <a:lnTo>
                      <a:pt x="1402" y="534"/>
                    </a:lnTo>
                    <a:cubicBezTo>
                      <a:pt x="1429" y="521"/>
                      <a:pt x="1469" y="521"/>
                      <a:pt x="1496" y="508"/>
                    </a:cubicBezTo>
                    <a:cubicBezTo>
                      <a:pt x="1362" y="334"/>
                      <a:pt x="1215" y="161"/>
                      <a:pt x="1069" y="0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25"/>
              <p:cNvSpPr/>
              <p:nvPr/>
            </p:nvSpPr>
            <p:spPr>
              <a:xfrm>
                <a:off x="-1349300" y="1536575"/>
                <a:ext cx="361200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14448" h="12310" extrusionOk="0">
                    <a:moveTo>
                      <a:pt x="12780" y="1"/>
                    </a:moveTo>
                    <a:cubicBezTo>
                      <a:pt x="12698" y="1"/>
                      <a:pt x="12615" y="21"/>
                      <a:pt x="12538" y="59"/>
                    </a:cubicBezTo>
                    <a:lnTo>
                      <a:pt x="11790" y="433"/>
                    </a:lnTo>
                    <a:cubicBezTo>
                      <a:pt x="11724" y="467"/>
                      <a:pt x="11647" y="483"/>
                      <a:pt x="11570" y="483"/>
                    </a:cubicBezTo>
                    <a:cubicBezTo>
                      <a:pt x="11493" y="483"/>
                      <a:pt x="11417" y="467"/>
                      <a:pt x="11350" y="433"/>
                    </a:cubicBezTo>
                    <a:lnTo>
                      <a:pt x="10949" y="246"/>
                    </a:lnTo>
                    <a:cubicBezTo>
                      <a:pt x="9868" y="3985"/>
                      <a:pt x="7064" y="7002"/>
                      <a:pt x="3405" y="8351"/>
                    </a:cubicBezTo>
                    <a:lnTo>
                      <a:pt x="401" y="10487"/>
                    </a:lnTo>
                    <a:cubicBezTo>
                      <a:pt x="294" y="10567"/>
                      <a:pt x="214" y="10688"/>
                      <a:pt x="187" y="10821"/>
                    </a:cubicBezTo>
                    <a:lnTo>
                      <a:pt x="0" y="12076"/>
                    </a:lnTo>
                    <a:cubicBezTo>
                      <a:pt x="795" y="12233"/>
                      <a:pt x="1592" y="12309"/>
                      <a:pt x="2381" y="12309"/>
                    </a:cubicBezTo>
                    <a:cubicBezTo>
                      <a:pt x="6628" y="12309"/>
                      <a:pt x="10645" y="10100"/>
                      <a:pt x="12885" y="6362"/>
                    </a:cubicBezTo>
                    <a:lnTo>
                      <a:pt x="13005" y="4105"/>
                    </a:lnTo>
                    <a:cubicBezTo>
                      <a:pt x="13005" y="3972"/>
                      <a:pt x="13059" y="3865"/>
                      <a:pt x="13152" y="3785"/>
                    </a:cubicBezTo>
                    <a:lnTo>
                      <a:pt x="14127" y="2770"/>
                    </a:lnTo>
                    <a:cubicBezTo>
                      <a:pt x="14194" y="2690"/>
                      <a:pt x="14247" y="2583"/>
                      <a:pt x="14261" y="2476"/>
                    </a:cubicBezTo>
                    <a:lnTo>
                      <a:pt x="14421" y="1261"/>
                    </a:lnTo>
                    <a:cubicBezTo>
                      <a:pt x="14448" y="1061"/>
                      <a:pt x="14354" y="874"/>
                      <a:pt x="14180" y="767"/>
                    </a:cubicBezTo>
                    <a:lnTo>
                      <a:pt x="13032" y="73"/>
                    </a:lnTo>
                    <a:cubicBezTo>
                      <a:pt x="12956" y="24"/>
                      <a:pt x="12869" y="1"/>
                      <a:pt x="12780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1" name="Google Shape;891;p25"/>
              <p:cNvSpPr/>
              <p:nvPr/>
            </p:nvSpPr>
            <p:spPr>
              <a:xfrm>
                <a:off x="-1099625" y="1299700"/>
                <a:ext cx="4142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764" extrusionOk="0">
                    <a:moveTo>
                      <a:pt x="121" y="1"/>
                    </a:moveTo>
                    <a:lnTo>
                      <a:pt x="1" y="548"/>
                    </a:lnTo>
                    <a:cubicBezTo>
                      <a:pt x="215" y="949"/>
                      <a:pt x="415" y="1349"/>
                      <a:pt x="575" y="1763"/>
                    </a:cubicBezTo>
                    <a:lnTo>
                      <a:pt x="1483" y="1563"/>
                    </a:lnTo>
                    <a:cubicBezTo>
                      <a:pt x="1550" y="1550"/>
                      <a:pt x="1603" y="1523"/>
                      <a:pt x="1657" y="1483"/>
                    </a:cubicBezTo>
                    <a:cubicBezTo>
                      <a:pt x="1189" y="949"/>
                      <a:pt x="682" y="455"/>
                      <a:pt x="121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2" name="Google Shape;892;p25"/>
              <p:cNvSpPr/>
              <p:nvPr/>
            </p:nvSpPr>
            <p:spPr>
              <a:xfrm>
                <a:off x="-1077250" y="1349775"/>
                <a:ext cx="115525" cy="3461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13847" extrusionOk="0">
                    <a:moveTo>
                      <a:pt x="1189" y="1"/>
                    </a:moveTo>
                    <a:cubicBezTo>
                      <a:pt x="1149" y="1"/>
                      <a:pt x="1122" y="14"/>
                      <a:pt x="1095" y="27"/>
                    </a:cubicBezTo>
                    <a:lnTo>
                      <a:pt x="0" y="655"/>
                    </a:lnTo>
                    <a:cubicBezTo>
                      <a:pt x="721" y="2952"/>
                      <a:pt x="748" y="5408"/>
                      <a:pt x="67" y="7718"/>
                    </a:cubicBezTo>
                    <a:lnTo>
                      <a:pt x="454" y="7905"/>
                    </a:lnTo>
                    <a:cubicBezTo>
                      <a:pt x="528" y="7939"/>
                      <a:pt x="605" y="7955"/>
                      <a:pt x="681" y="7955"/>
                    </a:cubicBezTo>
                    <a:cubicBezTo>
                      <a:pt x="758" y="7955"/>
                      <a:pt x="835" y="7939"/>
                      <a:pt x="908" y="7905"/>
                    </a:cubicBezTo>
                    <a:lnTo>
                      <a:pt x="1656" y="7531"/>
                    </a:lnTo>
                    <a:cubicBezTo>
                      <a:pt x="1730" y="7495"/>
                      <a:pt x="1809" y="7478"/>
                      <a:pt x="1887" y="7478"/>
                    </a:cubicBezTo>
                    <a:cubicBezTo>
                      <a:pt x="1979" y="7478"/>
                      <a:pt x="2071" y="7501"/>
                      <a:pt x="2150" y="7545"/>
                    </a:cubicBezTo>
                    <a:lnTo>
                      <a:pt x="3298" y="8239"/>
                    </a:lnTo>
                    <a:cubicBezTo>
                      <a:pt x="3472" y="8346"/>
                      <a:pt x="3566" y="8546"/>
                      <a:pt x="3539" y="8746"/>
                    </a:cubicBezTo>
                    <a:lnTo>
                      <a:pt x="3379" y="9948"/>
                    </a:lnTo>
                    <a:cubicBezTo>
                      <a:pt x="3365" y="10068"/>
                      <a:pt x="3312" y="10162"/>
                      <a:pt x="3245" y="10242"/>
                    </a:cubicBezTo>
                    <a:lnTo>
                      <a:pt x="2270" y="11257"/>
                    </a:lnTo>
                    <a:cubicBezTo>
                      <a:pt x="2177" y="11337"/>
                      <a:pt x="2123" y="11457"/>
                      <a:pt x="2123" y="11590"/>
                    </a:cubicBezTo>
                    <a:lnTo>
                      <a:pt x="2003" y="13847"/>
                    </a:lnTo>
                    <a:cubicBezTo>
                      <a:pt x="4620" y="9507"/>
                      <a:pt x="4300" y="4006"/>
                      <a:pt x="1189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25"/>
              <p:cNvSpPr/>
              <p:nvPr/>
            </p:nvSpPr>
            <p:spPr>
              <a:xfrm>
                <a:off x="-1413050" y="1745350"/>
                <a:ext cx="14890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3739" extrusionOk="0">
                    <a:moveTo>
                      <a:pt x="5955" y="0"/>
                    </a:moveTo>
                    <a:lnTo>
                      <a:pt x="5955" y="0"/>
                    </a:lnTo>
                    <a:cubicBezTo>
                      <a:pt x="4593" y="494"/>
                      <a:pt x="3165" y="761"/>
                      <a:pt x="1723" y="761"/>
                    </a:cubicBezTo>
                    <a:cubicBezTo>
                      <a:pt x="1148" y="761"/>
                      <a:pt x="561" y="721"/>
                      <a:pt x="0" y="641"/>
                    </a:cubicBezTo>
                    <a:lnTo>
                      <a:pt x="0" y="641"/>
                    </a:lnTo>
                    <a:lnTo>
                      <a:pt x="14" y="1936"/>
                    </a:lnTo>
                    <a:cubicBezTo>
                      <a:pt x="14" y="2030"/>
                      <a:pt x="54" y="2136"/>
                      <a:pt x="107" y="2216"/>
                    </a:cubicBezTo>
                    <a:lnTo>
                      <a:pt x="574" y="2884"/>
                    </a:lnTo>
                    <a:cubicBezTo>
                      <a:pt x="614" y="2937"/>
                      <a:pt x="641" y="3004"/>
                      <a:pt x="654" y="3071"/>
                    </a:cubicBezTo>
                    <a:lnTo>
                      <a:pt x="681" y="3218"/>
                    </a:lnTo>
                    <a:cubicBezTo>
                      <a:pt x="1295" y="3445"/>
                      <a:pt x="1923" y="3618"/>
                      <a:pt x="2564" y="3739"/>
                    </a:cubicBezTo>
                    <a:lnTo>
                      <a:pt x="2737" y="2484"/>
                    </a:lnTo>
                    <a:cubicBezTo>
                      <a:pt x="2764" y="2350"/>
                      <a:pt x="2831" y="2216"/>
                      <a:pt x="2951" y="2136"/>
                    </a:cubicBezTo>
                    <a:lnTo>
                      <a:pt x="5955" y="0"/>
                    </a:ln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94" name="Google Shape;894;p25"/>
          <p:cNvSpPr/>
          <p:nvPr/>
        </p:nvSpPr>
        <p:spPr>
          <a:xfrm flipH="1">
            <a:off x="8720835" y="946317"/>
            <a:ext cx="1761572" cy="451196"/>
          </a:xfrm>
          <a:custGeom>
            <a:avLst/>
            <a:gdLst/>
            <a:ahLst/>
            <a:cxnLst/>
            <a:rect l="l" t="t" r="r" b="b"/>
            <a:pathLst>
              <a:path w="26118" h="6690" extrusionOk="0">
                <a:moveTo>
                  <a:pt x="11751" y="0"/>
                </a:moveTo>
                <a:cubicBezTo>
                  <a:pt x="10509" y="0"/>
                  <a:pt x="9521" y="1001"/>
                  <a:pt x="9521" y="2243"/>
                </a:cubicBezTo>
                <a:lnTo>
                  <a:pt x="9521" y="2310"/>
                </a:lnTo>
                <a:lnTo>
                  <a:pt x="7545" y="2310"/>
                </a:lnTo>
                <a:cubicBezTo>
                  <a:pt x="6183" y="2310"/>
                  <a:pt x="5141" y="3565"/>
                  <a:pt x="5408" y="4914"/>
                </a:cubicBezTo>
                <a:lnTo>
                  <a:pt x="1203" y="4914"/>
                </a:lnTo>
                <a:cubicBezTo>
                  <a:pt x="1" y="4914"/>
                  <a:pt x="1" y="6689"/>
                  <a:pt x="1203" y="6689"/>
                </a:cubicBezTo>
                <a:lnTo>
                  <a:pt x="20723" y="6689"/>
                </a:lnTo>
                <a:cubicBezTo>
                  <a:pt x="21938" y="6689"/>
                  <a:pt x="22927" y="5715"/>
                  <a:pt x="22927" y="4500"/>
                </a:cubicBezTo>
                <a:cubicBezTo>
                  <a:pt x="22927" y="4486"/>
                  <a:pt x="22927" y="4473"/>
                  <a:pt x="22927" y="4460"/>
                </a:cubicBezTo>
                <a:lnTo>
                  <a:pt x="23888" y="4460"/>
                </a:lnTo>
                <a:cubicBezTo>
                  <a:pt x="25116" y="4460"/>
                  <a:pt x="26118" y="3458"/>
                  <a:pt x="26118" y="2230"/>
                </a:cubicBezTo>
                <a:cubicBezTo>
                  <a:pt x="26118" y="1001"/>
                  <a:pt x="25116" y="0"/>
                  <a:pt x="238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25"/>
          <p:cNvSpPr/>
          <p:nvPr/>
        </p:nvSpPr>
        <p:spPr>
          <a:xfrm flipH="1">
            <a:off x="2624959" y="5834000"/>
            <a:ext cx="1134733" cy="451205"/>
          </a:xfrm>
          <a:custGeom>
            <a:avLst/>
            <a:gdLst/>
            <a:ahLst/>
            <a:cxnLst/>
            <a:rect l="l" t="t" r="r" b="b"/>
            <a:pathLst>
              <a:path w="23474" h="9334" extrusionOk="0">
                <a:moveTo>
                  <a:pt x="6930" y="0"/>
                </a:moveTo>
                <a:cubicBezTo>
                  <a:pt x="6196" y="0"/>
                  <a:pt x="5608" y="601"/>
                  <a:pt x="5608" y="1322"/>
                </a:cubicBezTo>
                <a:lnTo>
                  <a:pt x="5608" y="1375"/>
                </a:lnTo>
                <a:lnTo>
                  <a:pt x="5515" y="1375"/>
                </a:lnTo>
                <a:cubicBezTo>
                  <a:pt x="4540" y="1375"/>
                  <a:pt x="3766" y="2163"/>
                  <a:pt x="3766" y="3125"/>
                </a:cubicBezTo>
                <a:cubicBezTo>
                  <a:pt x="3766" y="3285"/>
                  <a:pt x="3779" y="3432"/>
                  <a:pt x="3819" y="3579"/>
                </a:cubicBezTo>
                <a:lnTo>
                  <a:pt x="2885" y="3579"/>
                </a:lnTo>
                <a:cubicBezTo>
                  <a:pt x="1296" y="3579"/>
                  <a:pt x="1" y="4860"/>
                  <a:pt x="1" y="6463"/>
                </a:cubicBezTo>
                <a:cubicBezTo>
                  <a:pt x="1" y="8052"/>
                  <a:pt x="1296" y="9333"/>
                  <a:pt x="2885" y="9333"/>
                </a:cubicBezTo>
                <a:lnTo>
                  <a:pt x="20590" y="9333"/>
                </a:lnTo>
                <a:cubicBezTo>
                  <a:pt x="22179" y="9333"/>
                  <a:pt x="23474" y="8052"/>
                  <a:pt x="23474" y="6463"/>
                </a:cubicBezTo>
                <a:cubicBezTo>
                  <a:pt x="23474" y="4860"/>
                  <a:pt x="22179" y="3579"/>
                  <a:pt x="20590" y="3579"/>
                </a:cubicBezTo>
                <a:lnTo>
                  <a:pt x="18200" y="3579"/>
                </a:lnTo>
                <a:cubicBezTo>
                  <a:pt x="18240" y="3432"/>
                  <a:pt x="18253" y="3285"/>
                  <a:pt x="18253" y="3125"/>
                </a:cubicBezTo>
                <a:cubicBezTo>
                  <a:pt x="18253" y="2163"/>
                  <a:pt x="17479" y="1375"/>
                  <a:pt x="16504" y="1375"/>
                </a:cubicBezTo>
                <a:lnTo>
                  <a:pt x="13460" y="1375"/>
                </a:lnTo>
                <a:lnTo>
                  <a:pt x="13460" y="1322"/>
                </a:lnTo>
                <a:cubicBezTo>
                  <a:pt x="13460" y="601"/>
                  <a:pt x="12859" y="0"/>
                  <a:pt x="121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25"/>
          <p:cNvSpPr/>
          <p:nvPr/>
        </p:nvSpPr>
        <p:spPr>
          <a:xfrm>
            <a:off x="6611333" y="535000"/>
            <a:ext cx="358400" cy="35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25"/>
          <p:cNvSpPr/>
          <p:nvPr/>
        </p:nvSpPr>
        <p:spPr>
          <a:xfrm>
            <a:off x="3939567" y="1397500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25"/>
          <p:cNvSpPr/>
          <p:nvPr/>
        </p:nvSpPr>
        <p:spPr>
          <a:xfrm>
            <a:off x="1202567" y="380436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99" name="Google Shape;899;p25"/>
          <p:cNvGrpSpPr/>
          <p:nvPr/>
        </p:nvGrpSpPr>
        <p:grpSpPr>
          <a:xfrm rot="1734160" flipH="1">
            <a:off x="1148640" y="848425"/>
            <a:ext cx="1242587" cy="1170529"/>
            <a:chOff x="556774" y="2342749"/>
            <a:chExt cx="1397978" cy="1317081"/>
          </a:xfrm>
        </p:grpSpPr>
        <p:sp>
          <p:nvSpPr>
            <p:cNvPr id="900" name="Google Shape;900;p25"/>
            <p:cNvSpPr/>
            <p:nvPr/>
          </p:nvSpPr>
          <p:spPr>
            <a:xfrm>
              <a:off x="691274" y="3060672"/>
              <a:ext cx="158977" cy="286056"/>
            </a:xfrm>
            <a:custGeom>
              <a:avLst/>
              <a:gdLst/>
              <a:ahLst/>
              <a:cxnLst/>
              <a:rect l="l" t="t" r="r" b="b"/>
              <a:pathLst>
                <a:path w="3125" h="5623" extrusionOk="0">
                  <a:moveTo>
                    <a:pt x="0" y="1"/>
                  </a:moveTo>
                  <a:lnTo>
                    <a:pt x="0" y="5622"/>
                  </a:lnTo>
                  <a:lnTo>
                    <a:pt x="3125" y="5622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25"/>
            <p:cNvSpPr/>
            <p:nvPr/>
          </p:nvSpPr>
          <p:spPr>
            <a:xfrm>
              <a:off x="1011194" y="3060672"/>
              <a:ext cx="158977" cy="286056"/>
            </a:xfrm>
            <a:custGeom>
              <a:avLst/>
              <a:gdLst/>
              <a:ahLst/>
              <a:cxnLst/>
              <a:rect l="l" t="t" r="r" b="b"/>
              <a:pathLst>
                <a:path w="3125" h="5623" extrusionOk="0">
                  <a:moveTo>
                    <a:pt x="0" y="1"/>
                  </a:moveTo>
                  <a:lnTo>
                    <a:pt x="0" y="5622"/>
                  </a:lnTo>
                  <a:lnTo>
                    <a:pt x="3125" y="5622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25"/>
            <p:cNvSpPr/>
            <p:nvPr/>
          </p:nvSpPr>
          <p:spPr>
            <a:xfrm>
              <a:off x="1346020" y="3060672"/>
              <a:ext cx="159027" cy="286056"/>
            </a:xfrm>
            <a:custGeom>
              <a:avLst/>
              <a:gdLst/>
              <a:ahLst/>
              <a:cxnLst/>
              <a:rect l="l" t="t" r="r" b="b"/>
              <a:pathLst>
                <a:path w="3126" h="5623" extrusionOk="0">
                  <a:moveTo>
                    <a:pt x="1" y="1"/>
                  </a:moveTo>
                  <a:lnTo>
                    <a:pt x="1" y="5622"/>
                  </a:lnTo>
                  <a:lnTo>
                    <a:pt x="3125" y="5622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25"/>
            <p:cNvSpPr/>
            <p:nvPr/>
          </p:nvSpPr>
          <p:spPr>
            <a:xfrm>
              <a:off x="1665941" y="3060672"/>
              <a:ext cx="159027" cy="286056"/>
            </a:xfrm>
            <a:custGeom>
              <a:avLst/>
              <a:gdLst/>
              <a:ahLst/>
              <a:cxnLst/>
              <a:rect l="l" t="t" r="r" b="b"/>
              <a:pathLst>
                <a:path w="3126" h="5623" extrusionOk="0">
                  <a:moveTo>
                    <a:pt x="1" y="1"/>
                  </a:moveTo>
                  <a:lnTo>
                    <a:pt x="1" y="5622"/>
                  </a:lnTo>
                  <a:lnTo>
                    <a:pt x="3125" y="5622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1117538" y="2342749"/>
              <a:ext cx="144071" cy="204507"/>
            </a:xfrm>
            <a:custGeom>
              <a:avLst/>
              <a:gdLst/>
              <a:ahLst/>
              <a:cxnLst/>
              <a:rect l="l" t="t" r="r" b="b"/>
              <a:pathLst>
                <a:path w="2832" h="4020" extrusionOk="0">
                  <a:moveTo>
                    <a:pt x="2831" y="1"/>
                  </a:moveTo>
                  <a:lnTo>
                    <a:pt x="0" y="4020"/>
                  </a:lnTo>
                  <a:lnTo>
                    <a:pt x="2831" y="4020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1259350" y="2342750"/>
              <a:ext cx="146228" cy="204497"/>
            </a:xfrm>
            <a:custGeom>
              <a:avLst/>
              <a:gdLst/>
              <a:ahLst/>
              <a:cxnLst/>
              <a:rect l="l" t="t" r="r" b="b"/>
              <a:pathLst>
                <a:path w="2831" h="4020" extrusionOk="0">
                  <a:moveTo>
                    <a:pt x="0" y="1"/>
                  </a:moveTo>
                  <a:lnTo>
                    <a:pt x="0" y="4020"/>
                  </a:lnTo>
                  <a:lnTo>
                    <a:pt x="2831" y="40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707552" y="3402313"/>
              <a:ext cx="127080" cy="257517"/>
            </a:xfrm>
            <a:custGeom>
              <a:avLst/>
              <a:gdLst/>
              <a:ahLst/>
              <a:cxnLst/>
              <a:rect l="l" t="t" r="r" b="b"/>
              <a:pathLst>
                <a:path w="2498" h="5062" extrusionOk="0">
                  <a:moveTo>
                    <a:pt x="2271" y="1"/>
                  </a:moveTo>
                  <a:cubicBezTo>
                    <a:pt x="1897" y="936"/>
                    <a:pt x="1016" y="1577"/>
                    <a:pt x="1" y="1617"/>
                  </a:cubicBezTo>
                  <a:lnTo>
                    <a:pt x="1" y="2925"/>
                  </a:lnTo>
                  <a:cubicBezTo>
                    <a:pt x="1" y="3199"/>
                    <a:pt x="211" y="3336"/>
                    <a:pt x="421" y="3336"/>
                  </a:cubicBezTo>
                  <a:cubicBezTo>
                    <a:pt x="632" y="3336"/>
                    <a:pt x="842" y="3199"/>
                    <a:pt x="842" y="2925"/>
                  </a:cubicBezTo>
                  <a:lnTo>
                    <a:pt x="842" y="2324"/>
                  </a:lnTo>
                  <a:cubicBezTo>
                    <a:pt x="842" y="2097"/>
                    <a:pt x="1029" y="1910"/>
                    <a:pt x="1256" y="1910"/>
                  </a:cubicBezTo>
                  <a:cubicBezTo>
                    <a:pt x="1483" y="1910"/>
                    <a:pt x="1670" y="2097"/>
                    <a:pt x="1670" y="2324"/>
                  </a:cubicBezTo>
                  <a:lnTo>
                    <a:pt x="1670" y="4648"/>
                  </a:lnTo>
                  <a:cubicBezTo>
                    <a:pt x="1670" y="4874"/>
                    <a:pt x="1843" y="5061"/>
                    <a:pt x="2084" y="5061"/>
                  </a:cubicBezTo>
                  <a:cubicBezTo>
                    <a:pt x="2311" y="5061"/>
                    <a:pt x="2498" y="4874"/>
                    <a:pt x="2498" y="4648"/>
                  </a:cubicBezTo>
                  <a:lnTo>
                    <a:pt x="2498" y="695"/>
                  </a:lnTo>
                  <a:cubicBezTo>
                    <a:pt x="2484" y="442"/>
                    <a:pt x="2418" y="201"/>
                    <a:pt x="2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707550" y="3374325"/>
              <a:ext cx="115531" cy="111303"/>
            </a:xfrm>
            <a:custGeom>
              <a:avLst/>
              <a:gdLst/>
              <a:ahLst/>
              <a:cxnLst/>
              <a:rect l="l" t="t" r="r" b="b"/>
              <a:pathLst>
                <a:path w="2271" h="2167" extrusionOk="0">
                  <a:moveTo>
                    <a:pt x="1255" y="1"/>
                  </a:moveTo>
                  <a:cubicBezTo>
                    <a:pt x="623" y="1"/>
                    <a:pt x="1" y="477"/>
                    <a:pt x="1" y="1245"/>
                  </a:cubicBezTo>
                  <a:lnTo>
                    <a:pt x="1" y="2167"/>
                  </a:lnTo>
                  <a:cubicBezTo>
                    <a:pt x="1016" y="2127"/>
                    <a:pt x="1897" y="1486"/>
                    <a:pt x="2271" y="551"/>
                  </a:cubicBezTo>
                  <a:cubicBezTo>
                    <a:pt x="2016" y="171"/>
                    <a:pt x="1634" y="1"/>
                    <a:pt x="1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25"/>
            <p:cNvSpPr/>
            <p:nvPr/>
          </p:nvSpPr>
          <p:spPr>
            <a:xfrm>
              <a:off x="1027473" y="3402313"/>
              <a:ext cx="127080" cy="257517"/>
            </a:xfrm>
            <a:custGeom>
              <a:avLst/>
              <a:gdLst/>
              <a:ahLst/>
              <a:cxnLst/>
              <a:rect l="l" t="t" r="r" b="b"/>
              <a:pathLst>
                <a:path w="2498" h="5062" extrusionOk="0">
                  <a:moveTo>
                    <a:pt x="2271" y="1"/>
                  </a:moveTo>
                  <a:cubicBezTo>
                    <a:pt x="1897" y="936"/>
                    <a:pt x="1015" y="1577"/>
                    <a:pt x="1" y="1617"/>
                  </a:cubicBezTo>
                  <a:lnTo>
                    <a:pt x="1" y="2925"/>
                  </a:lnTo>
                  <a:cubicBezTo>
                    <a:pt x="1" y="3199"/>
                    <a:pt x="211" y="3336"/>
                    <a:pt x="421" y="3336"/>
                  </a:cubicBezTo>
                  <a:cubicBezTo>
                    <a:pt x="632" y="3336"/>
                    <a:pt x="842" y="3199"/>
                    <a:pt x="842" y="2925"/>
                  </a:cubicBezTo>
                  <a:lnTo>
                    <a:pt x="842" y="2324"/>
                  </a:lnTo>
                  <a:cubicBezTo>
                    <a:pt x="842" y="2097"/>
                    <a:pt x="1029" y="1910"/>
                    <a:pt x="1256" y="1910"/>
                  </a:cubicBezTo>
                  <a:cubicBezTo>
                    <a:pt x="1483" y="1910"/>
                    <a:pt x="1670" y="2097"/>
                    <a:pt x="1670" y="2324"/>
                  </a:cubicBezTo>
                  <a:lnTo>
                    <a:pt x="1670" y="4648"/>
                  </a:lnTo>
                  <a:cubicBezTo>
                    <a:pt x="1670" y="4874"/>
                    <a:pt x="1857" y="5061"/>
                    <a:pt x="2084" y="5061"/>
                  </a:cubicBezTo>
                  <a:cubicBezTo>
                    <a:pt x="2311" y="5061"/>
                    <a:pt x="2498" y="4874"/>
                    <a:pt x="2498" y="4648"/>
                  </a:cubicBezTo>
                  <a:lnTo>
                    <a:pt x="2498" y="695"/>
                  </a:lnTo>
                  <a:cubicBezTo>
                    <a:pt x="2498" y="442"/>
                    <a:pt x="2417" y="201"/>
                    <a:pt x="2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25"/>
            <p:cNvSpPr/>
            <p:nvPr/>
          </p:nvSpPr>
          <p:spPr>
            <a:xfrm>
              <a:off x="1027471" y="3374325"/>
              <a:ext cx="115531" cy="111303"/>
            </a:xfrm>
            <a:custGeom>
              <a:avLst/>
              <a:gdLst/>
              <a:ahLst/>
              <a:cxnLst/>
              <a:rect l="l" t="t" r="r" b="b"/>
              <a:pathLst>
                <a:path w="2271" h="2167" extrusionOk="0">
                  <a:moveTo>
                    <a:pt x="1255" y="1"/>
                  </a:moveTo>
                  <a:cubicBezTo>
                    <a:pt x="623" y="1"/>
                    <a:pt x="1" y="477"/>
                    <a:pt x="1" y="1245"/>
                  </a:cubicBezTo>
                  <a:lnTo>
                    <a:pt x="1" y="2167"/>
                  </a:lnTo>
                  <a:cubicBezTo>
                    <a:pt x="1015" y="2127"/>
                    <a:pt x="1897" y="1486"/>
                    <a:pt x="2271" y="551"/>
                  </a:cubicBezTo>
                  <a:cubicBezTo>
                    <a:pt x="2016" y="171"/>
                    <a:pt x="1634" y="1"/>
                    <a:pt x="1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25"/>
            <p:cNvSpPr/>
            <p:nvPr/>
          </p:nvSpPr>
          <p:spPr>
            <a:xfrm>
              <a:off x="1362349" y="3402313"/>
              <a:ext cx="126367" cy="257517"/>
            </a:xfrm>
            <a:custGeom>
              <a:avLst/>
              <a:gdLst/>
              <a:ahLst/>
              <a:cxnLst/>
              <a:rect l="l" t="t" r="r" b="b"/>
              <a:pathLst>
                <a:path w="2484" h="5062" extrusionOk="0">
                  <a:moveTo>
                    <a:pt x="2270" y="1"/>
                  </a:moveTo>
                  <a:cubicBezTo>
                    <a:pt x="1896" y="936"/>
                    <a:pt x="1002" y="1577"/>
                    <a:pt x="0" y="1617"/>
                  </a:cubicBezTo>
                  <a:lnTo>
                    <a:pt x="0" y="2925"/>
                  </a:lnTo>
                  <a:cubicBezTo>
                    <a:pt x="0" y="3199"/>
                    <a:pt x="207" y="3336"/>
                    <a:pt x="414" y="3336"/>
                  </a:cubicBezTo>
                  <a:cubicBezTo>
                    <a:pt x="621" y="3336"/>
                    <a:pt x="828" y="3199"/>
                    <a:pt x="828" y="2925"/>
                  </a:cubicBezTo>
                  <a:lnTo>
                    <a:pt x="828" y="2324"/>
                  </a:lnTo>
                  <a:cubicBezTo>
                    <a:pt x="828" y="2097"/>
                    <a:pt x="1015" y="1910"/>
                    <a:pt x="1242" y="1910"/>
                  </a:cubicBezTo>
                  <a:cubicBezTo>
                    <a:pt x="1469" y="1910"/>
                    <a:pt x="1656" y="2097"/>
                    <a:pt x="1656" y="2324"/>
                  </a:cubicBezTo>
                  <a:lnTo>
                    <a:pt x="1656" y="4648"/>
                  </a:lnTo>
                  <a:cubicBezTo>
                    <a:pt x="1656" y="4874"/>
                    <a:pt x="1843" y="5061"/>
                    <a:pt x="2070" y="5061"/>
                  </a:cubicBezTo>
                  <a:cubicBezTo>
                    <a:pt x="2297" y="5061"/>
                    <a:pt x="2484" y="4874"/>
                    <a:pt x="2484" y="4648"/>
                  </a:cubicBezTo>
                  <a:lnTo>
                    <a:pt x="2484" y="695"/>
                  </a:lnTo>
                  <a:cubicBezTo>
                    <a:pt x="2484" y="442"/>
                    <a:pt x="2404" y="201"/>
                    <a:pt x="2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1362348" y="3374325"/>
              <a:ext cx="115531" cy="111303"/>
            </a:xfrm>
            <a:custGeom>
              <a:avLst/>
              <a:gdLst/>
              <a:ahLst/>
              <a:cxnLst/>
              <a:rect l="l" t="t" r="r" b="b"/>
              <a:pathLst>
                <a:path w="2271" h="2167" extrusionOk="0">
                  <a:moveTo>
                    <a:pt x="1255" y="1"/>
                  </a:moveTo>
                  <a:cubicBezTo>
                    <a:pt x="622" y="1"/>
                    <a:pt x="0" y="477"/>
                    <a:pt x="0" y="1245"/>
                  </a:cubicBezTo>
                  <a:lnTo>
                    <a:pt x="0" y="2167"/>
                  </a:lnTo>
                  <a:cubicBezTo>
                    <a:pt x="1002" y="2127"/>
                    <a:pt x="1896" y="1486"/>
                    <a:pt x="2270" y="551"/>
                  </a:cubicBezTo>
                  <a:cubicBezTo>
                    <a:pt x="2015" y="171"/>
                    <a:pt x="1633" y="1"/>
                    <a:pt x="1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25"/>
            <p:cNvSpPr/>
            <p:nvPr/>
          </p:nvSpPr>
          <p:spPr>
            <a:xfrm>
              <a:off x="1682270" y="3402313"/>
              <a:ext cx="126367" cy="257517"/>
            </a:xfrm>
            <a:custGeom>
              <a:avLst/>
              <a:gdLst/>
              <a:ahLst/>
              <a:cxnLst/>
              <a:rect l="l" t="t" r="r" b="b"/>
              <a:pathLst>
                <a:path w="2484" h="5062" extrusionOk="0">
                  <a:moveTo>
                    <a:pt x="2270" y="1"/>
                  </a:moveTo>
                  <a:cubicBezTo>
                    <a:pt x="1896" y="936"/>
                    <a:pt x="1002" y="1577"/>
                    <a:pt x="0" y="1617"/>
                  </a:cubicBezTo>
                  <a:lnTo>
                    <a:pt x="0" y="2925"/>
                  </a:lnTo>
                  <a:cubicBezTo>
                    <a:pt x="0" y="3199"/>
                    <a:pt x="207" y="3336"/>
                    <a:pt x="414" y="3336"/>
                  </a:cubicBezTo>
                  <a:cubicBezTo>
                    <a:pt x="621" y="3336"/>
                    <a:pt x="828" y="3199"/>
                    <a:pt x="828" y="2925"/>
                  </a:cubicBezTo>
                  <a:lnTo>
                    <a:pt x="828" y="2324"/>
                  </a:lnTo>
                  <a:cubicBezTo>
                    <a:pt x="828" y="2097"/>
                    <a:pt x="1015" y="1910"/>
                    <a:pt x="1242" y="1910"/>
                  </a:cubicBezTo>
                  <a:cubicBezTo>
                    <a:pt x="1469" y="1910"/>
                    <a:pt x="1656" y="2097"/>
                    <a:pt x="1656" y="2324"/>
                  </a:cubicBezTo>
                  <a:lnTo>
                    <a:pt x="1656" y="4648"/>
                  </a:lnTo>
                  <a:cubicBezTo>
                    <a:pt x="1656" y="4874"/>
                    <a:pt x="1843" y="5061"/>
                    <a:pt x="2070" y="5061"/>
                  </a:cubicBezTo>
                  <a:cubicBezTo>
                    <a:pt x="2297" y="5061"/>
                    <a:pt x="2484" y="4874"/>
                    <a:pt x="2484" y="4648"/>
                  </a:cubicBezTo>
                  <a:lnTo>
                    <a:pt x="2484" y="695"/>
                  </a:lnTo>
                  <a:cubicBezTo>
                    <a:pt x="2484" y="442"/>
                    <a:pt x="2404" y="201"/>
                    <a:pt x="2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25"/>
            <p:cNvSpPr/>
            <p:nvPr/>
          </p:nvSpPr>
          <p:spPr>
            <a:xfrm>
              <a:off x="1682268" y="3374325"/>
              <a:ext cx="115531" cy="111303"/>
            </a:xfrm>
            <a:custGeom>
              <a:avLst/>
              <a:gdLst/>
              <a:ahLst/>
              <a:cxnLst/>
              <a:rect l="l" t="t" r="r" b="b"/>
              <a:pathLst>
                <a:path w="2271" h="2167" extrusionOk="0">
                  <a:moveTo>
                    <a:pt x="1255" y="1"/>
                  </a:moveTo>
                  <a:cubicBezTo>
                    <a:pt x="622" y="1"/>
                    <a:pt x="0" y="477"/>
                    <a:pt x="0" y="1245"/>
                  </a:cubicBezTo>
                  <a:lnTo>
                    <a:pt x="0" y="2167"/>
                  </a:lnTo>
                  <a:cubicBezTo>
                    <a:pt x="1002" y="2127"/>
                    <a:pt x="1896" y="1486"/>
                    <a:pt x="2270" y="551"/>
                  </a:cubicBezTo>
                  <a:cubicBezTo>
                    <a:pt x="2015" y="171"/>
                    <a:pt x="1633" y="1"/>
                    <a:pt x="1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556775" y="3054575"/>
              <a:ext cx="1397976" cy="148798"/>
            </a:xfrm>
            <a:custGeom>
              <a:avLst/>
              <a:gdLst/>
              <a:ahLst/>
              <a:cxnLst/>
              <a:rect l="l" t="t" r="r" b="b"/>
              <a:pathLst>
                <a:path w="27480" h="2898" extrusionOk="0">
                  <a:moveTo>
                    <a:pt x="1" y="0"/>
                  </a:moveTo>
                  <a:cubicBezTo>
                    <a:pt x="1" y="1603"/>
                    <a:pt x="6156" y="2898"/>
                    <a:pt x="13740" y="2898"/>
                  </a:cubicBezTo>
                  <a:cubicBezTo>
                    <a:pt x="21324" y="2898"/>
                    <a:pt x="27479" y="1603"/>
                    <a:pt x="27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556774" y="2908521"/>
              <a:ext cx="1397976" cy="147479"/>
            </a:xfrm>
            <a:custGeom>
              <a:avLst/>
              <a:gdLst/>
              <a:ahLst/>
              <a:cxnLst/>
              <a:rect l="l" t="t" r="r" b="b"/>
              <a:pathLst>
                <a:path w="27480" h="2899" extrusionOk="0">
                  <a:moveTo>
                    <a:pt x="13740" y="1"/>
                  </a:moveTo>
                  <a:cubicBezTo>
                    <a:pt x="6156" y="1"/>
                    <a:pt x="1" y="1296"/>
                    <a:pt x="1" y="2898"/>
                  </a:cubicBezTo>
                  <a:lnTo>
                    <a:pt x="27479" y="2898"/>
                  </a:lnTo>
                  <a:cubicBezTo>
                    <a:pt x="27479" y="1296"/>
                    <a:pt x="21324" y="1"/>
                    <a:pt x="13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25"/>
            <p:cNvSpPr/>
            <p:nvPr/>
          </p:nvSpPr>
          <p:spPr>
            <a:xfrm>
              <a:off x="925580" y="2479130"/>
              <a:ext cx="659613" cy="576894"/>
            </a:xfrm>
            <a:custGeom>
              <a:avLst/>
              <a:gdLst/>
              <a:ahLst/>
              <a:cxnLst/>
              <a:rect l="l" t="t" r="r" b="b"/>
              <a:pathLst>
                <a:path w="12966" h="11340" extrusionOk="0">
                  <a:moveTo>
                    <a:pt x="6490" y="0"/>
                  </a:moveTo>
                  <a:cubicBezTo>
                    <a:pt x="5842" y="0"/>
                    <a:pt x="5195" y="344"/>
                    <a:pt x="4874" y="1031"/>
                  </a:cubicBezTo>
                  <a:lnTo>
                    <a:pt x="1" y="11339"/>
                  </a:lnTo>
                  <a:lnTo>
                    <a:pt x="12966" y="11339"/>
                  </a:lnTo>
                  <a:lnTo>
                    <a:pt x="8106" y="1031"/>
                  </a:lnTo>
                  <a:cubicBezTo>
                    <a:pt x="7785" y="344"/>
                    <a:pt x="7138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25"/>
            <p:cNvSpPr/>
            <p:nvPr/>
          </p:nvSpPr>
          <p:spPr>
            <a:xfrm>
              <a:off x="719099" y="3040324"/>
              <a:ext cx="31287" cy="31287"/>
            </a:xfrm>
            <a:custGeom>
              <a:avLst/>
              <a:gdLst/>
              <a:ahLst/>
              <a:cxnLst/>
              <a:rect l="l" t="t" r="r" b="b"/>
              <a:pathLst>
                <a:path w="615" h="615" extrusionOk="0">
                  <a:moveTo>
                    <a:pt x="308" y="0"/>
                  </a:moveTo>
                  <a:cubicBezTo>
                    <a:pt x="148" y="0"/>
                    <a:pt x="1" y="134"/>
                    <a:pt x="1" y="307"/>
                  </a:cubicBezTo>
                  <a:cubicBezTo>
                    <a:pt x="1" y="481"/>
                    <a:pt x="148" y="614"/>
                    <a:pt x="308" y="614"/>
                  </a:cubicBezTo>
                  <a:cubicBezTo>
                    <a:pt x="481" y="614"/>
                    <a:pt x="615" y="481"/>
                    <a:pt x="615" y="307"/>
                  </a:cubicBezTo>
                  <a:cubicBezTo>
                    <a:pt x="615" y="134"/>
                    <a:pt x="48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5"/>
            <p:cNvSpPr/>
            <p:nvPr/>
          </p:nvSpPr>
          <p:spPr>
            <a:xfrm>
              <a:off x="818957" y="3040324"/>
              <a:ext cx="31287" cy="31287"/>
            </a:xfrm>
            <a:custGeom>
              <a:avLst/>
              <a:gdLst/>
              <a:ahLst/>
              <a:cxnLst/>
              <a:rect l="l" t="t" r="r" b="b"/>
              <a:pathLst>
                <a:path w="615" h="615" extrusionOk="0">
                  <a:moveTo>
                    <a:pt x="308" y="0"/>
                  </a:moveTo>
                  <a:cubicBezTo>
                    <a:pt x="147" y="0"/>
                    <a:pt x="1" y="134"/>
                    <a:pt x="1" y="307"/>
                  </a:cubicBezTo>
                  <a:cubicBezTo>
                    <a:pt x="1" y="481"/>
                    <a:pt x="147" y="614"/>
                    <a:pt x="308" y="614"/>
                  </a:cubicBezTo>
                  <a:cubicBezTo>
                    <a:pt x="481" y="614"/>
                    <a:pt x="615" y="481"/>
                    <a:pt x="615" y="307"/>
                  </a:cubicBezTo>
                  <a:cubicBezTo>
                    <a:pt x="615" y="134"/>
                    <a:pt x="48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25"/>
            <p:cNvSpPr/>
            <p:nvPr/>
          </p:nvSpPr>
          <p:spPr>
            <a:xfrm>
              <a:off x="1760355" y="3040324"/>
              <a:ext cx="31287" cy="31287"/>
            </a:xfrm>
            <a:custGeom>
              <a:avLst/>
              <a:gdLst/>
              <a:ahLst/>
              <a:cxnLst/>
              <a:rect l="l" t="t" r="r" b="b"/>
              <a:pathLst>
                <a:path w="615" h="615" extrusionOk="0">
                  <a:moveTo>
                    <a:pt x="308" y="0"/>
                  </a:moveTo>
                  <a:cubicBezTo>
                    <a:pt x="148" y="0"/>
                    <a:pt x="1" y="134"/>
                    <a:pt x="1" y="307"/>
                  </a:cubicBezTo>
                  <a:cubicBezTo>
                    <a:pt x="1" y="481"/>
                    <a:pt x="148" y="614"/>
                    <a:pt x="308" y="614"/>
                  </a:cubicBezTo>
                  <a:cubicBezTo>
                    <a:pt x="481" y="614"/>
                    <a:pt x="615" y="481"/>
                    <a:pt x="615" y="307"/>
                  </a:cubicBezTo>
                  <a:cubicBezTo>
                    <a:pt x="615" y="134"/>
                    <a:pt x="48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25"/>
            <p:cNvSpPr/>
            <p:nvPr/>
          </p:nvSpPr>
          <p:spPr>
            <a:xfrm>
              <a:off x="1660497" y="3040324"/>
              <a:ext cx="31337" cy="31287"/>
            </a:xfrm>
            <a:custGeom>
              <a:avLst/>
              <a:gdLst/>
              <a:ahLst/>
              <a:cxnLst/>
              <a:rect l="l" t="t" r="r" b="b"/>
              <a:pathLst>
                <a:path w="616" h="615" extrusionOk="0">
                  <a:moveTo>
                    <a:pt x="308" y="0"/>
                  </a:moveTo>
                  <a:cubicBezTo>
                    <a:pt x="148" y="0"/>
                    <a:pt x="1" y="134"/>
                    <a:pt x="1" y="307"/>
                  </a:cubicBezTo>
                  <a:cubicBezTo>
                    <a:pt x="1" y="481"/>
                    <a:pt x="148" y="614"/>
                    <a:pt x="308" y="614"/>
                  </a:cubicBezTo>
                  <a:cubicBezTo>
                    <a:pt x="482" y="614"/>
                    <a:pt x="615" y="481"/>
                    <a:pt x="615" y="307"/>
                  </a:cubicBezTo>
                  <a:cubicBezTo>
                    <a:pt x="615" y="134"/>
                    <a:pt x="482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25"/>
            <p:cNvSpPr/>
            <p:nvPr/>
          </p:nvSpPr>
          <p:spPr>
            <a:xfrm>
              <a:off x="1180286" y="2849461"/>
              <a:ext cx="75495" cy="150837"/>
            </a:xfrm>
            <a:custGeom>
              <a:avLst/>
              <a:gdLst/>
              <a:ahLst/>
              <a:cxnLst/>
              <a:rect l="l" t="t" r="r" b="b"/>
              <a:pathLst>
                <a:path w="1484" h="2965" extrusionOk="0">
                  <a:moveTo>
                    <a:pt x="1483" y="0"/>
                  </a:moveTo>
                  <a:cubicBezTo>
                    <a:pt x="655" y="0"/>
                    <a:pt x="1" y="668"/>
                    <a:pt x="1" y="1482"/>
                  </a:cubicBezTo>
                  <a:cubicBezTo>
                    <a:pt x="1" y="2310"/>
                    <a:pt x="655" y="2964"/>
                    <a:pt x="1483" y="2964"/>
                  </a:cubicBezTo>
                  <a:lnTo>
                    <a:pt x="14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25"/>
            <p:cNvSpPr/>
            <p:nvPr/>
          </p:nvSpPr>
          <p:spPr>
            <a:xfrm>
              <a:off x="1255726" y="2849461"/>
              <a:ext cx="75444" cy="150837"/>
            </a:xfrm>
            <a:custGeom>
              <a:avLst/>
              <a:gdLst/>
              <a:ahLst/>
              <a:cxnLst/>
              <a:rect l="l" t="t" r="r" b="b"/>
              <a:pathLst>
                <a:path w="1483" h="2965" extrusionOk="0">
                  <a:moveTo>
                    <a:pt x="0" y="0"/>
                  </a:moveTo>
                  <a:lnTo>
                    <a:pt x="0" y="2964"/>
                  </a:lnTo>
                  <a:cubicBezTo>
                    <a:pt x="815" y="2964"/>
                    <a:pt x="1482" y="2310"/>
                    <a:pt x="1482" y="1482"/>
                  </a:cubicBezTo>
                  <a:cubicBezTo>
                    <a:pt x="1482" y="668"/>
                    <a:pt x="815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25"/>
            <p:cNvSpPr/>
            <p:nvPr/>
          </p:nvSpPr>
          <p:spPr>
            <a:xfrm>
              <a:off x="1201325" y="2869550"/>
              <a:ext cx="55105" cy="110648"/>
            </a:xfrm>
            <a:custGeom>
              <a:avLst/>
              <a:gdLst/>
              <a:ahLst/>
              <a:cxnLst/>
              <a:rect l="l" t="t" r="r" b="b"/>
              <a:pathLst>
                <a:path w="1484" h="2979" extrusionOk="0">
                  <a:moveTo>
                    <a:pt x="1483" y="1"/>
                  </a:moveTo>
                  <a:cubicBezTo>
                    <a:pt x="655" y="1"/>
                    <a:pt x="1" y="668"/>
                    <a:pt x="1" y="1483"/>
                  </a:cubicBezTo>
                  <a:cubicBezTo>
                    <a:pt x="1" y="2310"/>
                    <a:pt x="655" y="2978"/>
                    <a:pt x="1483" y="2978"/>
                  </a:cubicBezTo>
                  <a:lnTo>
                    <a:pt x="1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5"/>
            <p:cNvSpPr/>
            <p:nvPr/>
          </p:nvSpPr>
          <p:spPr>
            <a:xfrm>
              <a:off x="1256389" y="2869550"/>
              <a:ext cx="53062" cy="110648"/>
            </a:xfrm>
            <a:custGeom>
              <a:avLst/>
              <a:gdLst/>
              <a:ahLst/>
              <a:cxnLst/>
              <a:rect l="l" t="t" r="r" b="b"/>
              <a:pathLst>
                <a:path w="1429" h="2979" extrusionOk="0">
                  <a:moveTo>
                    <a:pt x="0" y="1"/>
                  </a:moveTo>
                  <a:lnTo>
                    <a:pt x="0" y="2978"/>
                  </a:lnTo>
                  <a:cubicBezTo>
                    <a:pt x="801" y="2951"/>
                    <a:pt x="1429" y="2297"/>
                    <a:pt x="1429" y="1496"/>
                  </a:cubicBezTo>
                  <a:cubicBezTo>
                    <a:pt x="1429" y="695"/>
                    <a:pt x="801" y="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25"/>
            <p:cNvSpPr/>
            <p:nvPr/>
          </p:nvSpPr>
          <p:spPr>
            <a:xfrm>
              <a:off x="1193868" y="2868639"/>
              <a:ext cx="101287" cy="96353"/>
            </a:xfrm>
            <a:custGeom>
              <a:avLst/>
              <a:gdLst/>
              <a:ahLst/>
              <a:cxnLst/>
              <a:rect l="l" t="t" r="r" b="b"/>
              <a:pathLst>
                <a:path w="1991" h="1894" extrusionOk="0">
                  <a:moveTo>
                    <a:pt x="1214" y="0"/>
                  </a:moveTo>
                  <a:cubicBezTo>
                    <a:pt x="932" y="0"/>
                    <a:pt x="649" y="111"/>
                    <a:pt x="428" y="331"/>
                  </a:cubicBezTo>
                  <a:cubicBezTo>
                    <a:pt x="1" y="758"/>
                    <a:pt x="1" y="1466"/>
                    <a:pt x="428" y="1893"/>
                  </a:cubicBezTo>
                  <a:lnTo>
                    <a:pt x="1990" y="331"/>
                  </a:lnTo>
                  <a:cubicBezTo>
                    <a:pt x="1777" y="111"/>
                    <a:pt x="1496" y="0"/>
                    <a:pt x="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25"/>
            <p:cNvSpPr/>
            <p:nvPr/>
          </p:nvSpPr>
          <p:spPr>
            <a:xfrm>
              <a:off x="1215640" y="2885426"/>
              <a:ext cx="102610" cy="96709"/>
            </a:xfrm>
            <a:custGeom>
              <a:avLst/>
              <a:gdLst/>
              <a:ahLst/>
              <a:cxnLst/>
              <a:rect l="l" t="t" r="r" b="b"/>
              <a:pathLst>
                <a:path w="2017" h="1901" extrusionOk="0">
                  <a:moveTo>
                    <a:pt x="1562" y="1"/>
                  </a:moveTo>
                  <a:lnTo>
                    <a:pt x="0" y="1563"/>
                  </a:lnTo>
                  <a:cubicBezTo>
                    <a:pt x="217" y="1787"/>
                    <a:pt x="510" y="1900"/>
                    <a:pt x="801" y="1900"/>
                  </a:cubicBezTo>
                  <a:cubicBezTo>
                    <a:pt x="1084" y="1900"/>
                    <a:pt x="1365" y="1793"/>
                    <a:pt x="1576" y="1577"/>
                  </a:cubicBezTo>
                  <a:cubicBezTo>
                    <a:pt x="2016" y="1136"/>
                    <a:pt x="2016" y="428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25"/>
            <p:cNvSpPr/>
            <p:nvPr/>
          </p:nvSpPr>
          <p:spPr>
            <a:xfrm>
              <a:off x="1180286" y="2616478"/>
              <a:ext cx="75495" cy="151549"/>
            </a:xfrm>
            <a:custGeom>
              <a:avLst/>
              <a:gdLst/>
              <a:ahLst/>
              <a:cxnLst/>
              <a:rect l="l" t="t" r="r" b="b"/>
              <a:pathLst>
                <a:path w="1484" h="2979" extrusionOk="0">
                  <a:moveTo>
                    <a:pt x="1483" y="1"/>
                  </a:moveTo>
                  <a:cubicBezTo>
                    <a:pt x="655" y="1"/>
                    <a:pt x="1" y="668"/>
                    <a:pt x="1" y="1483"/>
                  </a:cubicBezTo>
                  <a:cubicBezTo>
                    <a:pt x="1" y="2310"/>
                    <a:pt x="655" y="2978"/>
                    <a:pt x="1483" y="2978"/>
                  </a:cubicBezTo>
                  <a:lnTo>
                    <a:pt x="14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25"/>
            <p:cNvSpPr/>
            <p:nvPr/>
          </p:nvSpPr>
          <p:spPr>
            <a:xfrm>
              <a:off x="1255726" y="2616478"/>
              <a:ext cx="72697" cy="151549"/>
            </a:xfrm>
            <a:custGeom>
              <a:avLst/>
              <a:gdLst/>
              <a:ahLst/>
              <a:cxnLst/>
              <a:rect l="l" t="t" r="r" b="b"/>
              <a:pathLst>
                <a:path w="1429" h="2979" extrusionOk="0">
                  <a:moveTo>
                    <a:pt x="0" y="1"/>
                  </a:moveTo>
                  <a:lnTo>
                    <a:pt x="0" y="2978"/>
                  </a:lnTo>
                  <a:cubicBezTo>
                    <a:pt x="801" y="2951"/>
                    <a:pt x="1429" y="2297"/>
                    <a:pt x="1429" y="1496"/>
                  </a:cubicBezTo>
                  <a:cubicBezTo>
                    <a:pt x="1429" y="695"/>
                    <a:pt x="801" y="2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25"/>
            <p:cNvSpPr/>
            <p:nvPr/>
          </p:nvSpPr>
          <p:spPr>
            <a:xfrm>
              <a:off x="1201325" y="2636925"/>
              <a:ext cx="55105" cy="110648"/>
            </a:xfrm>
            <a:custGeom>
              <a:avLst/>
              <a:gdLst/>
              <a:ahLst/>
              <a:cxnLst/>
              <a:rect l="l" t="t" r="r" b="b"/>
              <a:pathLst>
                <a:path w="1484" h="2979" extrusionOk="0">
                  <a:moveTo>
                    <a:pt x="1483" y="1"/>
                  </a:moveTo>
                  <a:cubicBezTo>
                    <a:pt x="655" y="1"/>
                    <a:pt x="1" y="668"/>
                    <a:pt x="1" y="1483"/>
                  </a:cubicBezTo>
                  <a:cubicBezTo>
                    <a:pt x="1" y="2310"/>
                    <a:pt x="655" y="2978"/>
                    <a:pt x="1483" y="2978"/>
                  </a:cubicBezTo>
                  <a:lnTo>
                    <a:pt x="1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25"/>
            <p:cNvSpPr/>
            <p:nvPr/>
          </p:nvSpPr>
          <p:spPr>
            <a:xfrm>
              <a:off x="1256389" y="2636925"/>
              <a:ext cx="53062" cy="110648"/>
            </a:xfrm>
            <a:custGeom>
              <a:avLst/>
              <a:gdLst/>
              <a:ahLst/>
              <a:cxnLst/>
              <a:rect l="l" t="t" r="r" b="b"/>
              <a:pathLst>
                <a:path w="1429" h="2979" extrusionOk="0">
                  <a:moveTo>
                    <a:pt x="0" y="1"/>
                  </a:moveTo>
                  <a:lnTo>
                    <a:pt x="0" y="2978"/>
                  </a:lnTo>
                  <a:cubicBezTo>
                    <a:pt x="801" y="2951"/>
                    <a:pt x="1429" y="2297"/>
                    <a:pt x="1429" y="1496"/>
                  </a:cubicBezTo>
                  <a:cubicBezTo>
                    <a:pt x="1429" y="695"/>
                    <a:pt x="801" y="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25"/>
            <p:cNvSpPr/>
            <p:nvPr/>
          </p:nvSpPr>
          <p:spPr>
            <a:xfrm>
              <a:off x="1193868" y="2636165"/>
              <a:ext cx="101287" cy="95844"/>
            </a:xfrm>
            <a:custGeom>
              <a:avLst/>
              <a:gdLst/>
              <a:ahLst/>
              <a:cxnLst/>
              <a:rect l="l" t="t" r="r" b="b"/>
              <a:pathLst>
                <a:path w="1991" h="1884" extrusionOk="0">
                  <a:moveTo>
                    <a:pt x="1214" y="1"/>
                  </a:moveTo>
                  <a:cubicBezTo>
                    <a:pt x="932" y="1"/>
                    <a:pt x="649" y="108"/>
                    <a:pt x="428" y="321"/>
                  </a:cubicBezTo>
                  <a:cubicBezTo>
                    <a:pt x="1" y="748"/>
                    <a:pt x="1" y="1456"/>
                    <a:pt x="428" y="1883"/>
                  </a:cubicBezTo>
                  <a:lnTo>
                    <a:pt x="1990" y="321"/>
                  </a:lnTo>
                  <a:cubicBezTo>
                    <a:pt x="1777" y="108"/>
                    <a:pt x="1496" y="1"/>
                    <a:pt x="1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25"/>
            <p:cNvSpPr/>
            <p:nvPr/>
          </p:nvSpPr>
          <p:spPr>
            <a:xfrm>
              <a:off x="1215640" y="2652494"/>
              <a:ext cx="103983" cy="97777"/>
            </a:xfrm>
            <a:custGeom>
              <a:avLst/>
              <a:gdLst/>
              <a:ahLst/>
              <a:cxnLst/>
              <a:rect l="l" t="t" r="r" b="b"/>
              <a:pathLst>
                <a:path w="2044" h="1922" extrusionOk="0">
                  <a:moveTo>
                    <a:pt x="1562" y="0"/>
                  </a:moveTo>
                  <a:lnTo>
                    <a:pt x="0" y="1562"/>
                  </a:lnTo>
                  <a:cubicBezTo>
                    <a:pt x="219" y="1801"/>
                    <a:pt x="513" y="1921"/>
                    <a:pt x="810" y="1921"/>
                  </a:cubicBezTo>
                  <a:cubicBezTo>
                    <a:pt x="1095" y="1921"/>
                    <a:pt x="1380" y="1811"/>
                    <a:pt x="1603" y="1589"/>
                  </a:cubicBezTo>
                  <a:cubicBezTo>
                    <a:pt x="2043" y="1148"/>
                    <a:pt x="2030" y="427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25"/>
            <p:cNvSpPr/>
            <p:nvPr/>
          </p:nvSpPr>
          <p:spPr>
            <a:xfrm>
              <a:off x="1078444" y="2822958"/>
              <a:ext cx="98540" cy="98540"/>
            </a:xfrm>
            <a:custGeom>
              <a:avLst/>
              <a:gdLst/>
              <a:ahLst/>
              <a:cxnLst/>
              <a:rect l="l" t="t" r="r" b="b"/>
              <a:pathLst>
                <a:path w="1937" h="1937" extrusionOk="0">
                  <a:moveTo>
                    <a:pt x="975" y="1"/>
                  </a:moveTo>
                  <a:lnTo>
                    <a:pt x="788" y="788"/>
                  </a:lnTo>
                  <a:lnTo>
                    <a:pt x="0" y="962"/>
                  </a:lnTo>
                  <a:lnTo>
                    <a:pt x="788" y="1149"/>
                  </a:lnTo>
                  <a:lnTo>
                    <a:pt x="975" y="1937"/>
                  </a:lnTo>
                  <a:lnTo>
                    <a:pt x="1148" y="1149"/>
                  </a:lnTo>
                  <a:lnTo>
                    <a:pt x="1936" y="962"/>
                  </a:lnTo>
                  <a:lnTo>
                    <a:pt x="1148" y="788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25"/>
            <p:cNvSpPr/>
            <p:nvPr/>
          </p:nvSpPr>
          <p:spPr>
            <a:xfrm>
              <a:off x="1046498" y="2929581"/>
              <a:ext cx="63896" cy="64608"/>
            </a:xfrm>
            <a:custGeom>
              <a:avLst/>
              <a:gdLst/>
              <a:ahLst/>
              <a:cxnLst/>
              <a:rect l="l" t="t" r="r" b="b"/>
              <a:pathLst>
                <a:path w="1256" h="1270" extrusionOk="0">
                  <a:moveTo>
                    <a:pt x="628" y="1"/>
                  </a:moveTo>
                  <a:lnTo>
                    <a:pt x="521" y="522"/>
                  </a:lnTo>
                  <a:lnTo>
                    <a:pt x="1" y="628"/>
                  </a:lnTo>
                  <a:lnTo>
                    <a:pt x="521" y="749"/>
                  </a:lnTo>
                  <a:lnTo>
                    <a:pt x="628" y="1269"/>
                  </a:lnTo>
                  <a:lnTo>
                    <a:pt x="748" y="749"/>
                  </a:lnTo>
                  <a:lnTo>
                    <a:pt x="1256" y="628"/>
                  </a:lnTo>
                  <a:lnTo>
                    <a:pt x="748" y="522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5" name="Google Shape;935;p25"/>
          <p:cNvSpPr/>
          <p:nvPr/>
        </p:nvSpPr>
        <p:spPr>
          <a:xfrm>
            <a:off x="10980500" y="2078033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936" name="Google Shape;936;p25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25"/>
          <p:cNvSpPr txBox="1">
            <a:spLocks noGrp="1"/>
          </p:cNvSpPr>
          <p:nvPr>
            <p:ph type="title" hasCustomPrompt="1"/>
          </p:nvPr>
        </p:nvSpPr>
        <p:spPr>
          <a:xfrm>
            <a:off x="2553833" y="2371267"/>
            <a:ext cx="2972000" cy="1236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667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38" name="Google Shape;938;p25"/>
          <p:cNvSpPr txBox="1">
            <a:spLocks noGrp="1"/>
          </p:cNvSpPr>
          <p:nvPr>
            <p:ph type="subTitle" idx="1"/>
          </p:nvPr>
        </p:nvSpPr>
        <p:spPr>
          <a:xfrm>
            <a:off x="2553833" y="3852733"/>
            <a:ext cx="2972000" cy="634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9" name="Google Shape;939;p25"/>
          <p:cNvSpPr txBox="1">
            <a:spLocks noGrp="1"/>
          </p:cNvSpPr>
          <p:nvPr>
            <p:ph type="title" idx="2" hasCustomPrompt="1"/>
          </p:nvPr>
        </p:nvSpPr>
        <p:spPr>
          <a:xfrm>
            <a:off x="6666167" y="2371400"/>
            <a:ext cx="2972000" cy="1236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667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40" name="Google Shape;940;p25"/>
          <p:cNvSpPr txBox="1">
            <a:spLocks noGrp="1"/>
          </p:cNvSpPr>
          <p:nvPr>
            <p:ph type="subTitle" idx="3"/>
          </p:nvPr>
        </p:nvSpPr>
        <p:spPr>
          <a:xfrm>
            <a:off x="6666167" y="3852600"/>
            <a:ext cx="2972000" cy="634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1" name="Google Shape;941;p25"/>
          <p:cNvSpPr/>
          <p:nvPr/>
        </p:nvSpPr>
        <p:spPr>
          <a:xfrm>
            <a:off x="7815100" y="5106300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3409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26"/>
          <p:cNvSpPr txBox="1">
            <a:spLocks noGrp="1"/>
          </p:cNvSpPr>
          <p:nvPr>
            <p:ph type="body" idx="1"/>
          </p:nvPr>
        </p:nvSpPr>
        <p:spPr>
          <a:xfrm>
            <a:off x="943100" y="1656800"/>
            <a:ext cx="9086800" cy="22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riecito"/>
              <a:buAutoNum type="arabicPeriod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AutoNum type="alphaLcPeriod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AutoNum type="romanLcPeriod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AutoNum type="arabicPeriod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AutoNum type="alphaLcPeriod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AutoNum type="romanLcPeriod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AutoNum type="arabicPeriod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AutoNum type="alphaLcPeriod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44" name="Google Shape;944;p26"/>
          <p:cNvSpPr txBox="1">
            <a:spLocks noGrp="1"/>
          </p:cNvSpPr>
          <p:nvPr>
            <p:ph type="title"/>
          </p:nvPr>
        </p:nvSpPr>
        <p:spPr>
          <a:xfrm>
            <a:off x="943100" y="714200"/>
            <a:ext cx="9086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945" name="Google Shape;945;p26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23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26"/>
          <p:cNvSpPr/>
          <p:nvPr/>
        </p:nvSpPr>
        <p:spPr>
          <a:xfrm>
            <a:off x="7530900" y="247533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26"/>
          <p:cNvSpPr/>
          <p:nvPr/>
        </p:nvSpPr>
        <p:spPr>
          <a:xfrm>
            <a:off x="6978833" y="434666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26"/>
          <p:cNvSpPr/>
          <p:nvPr/>
        </p:nvSpPr>
        <p:spPr>
          <a:xfrm>
            <a:off x="11071300" y="3475200"/>
            <a:ext cx="355200" cy="355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26"/>
          <p:cNvSpPr/>
          <p:nvPr/>
        </p:nvSpPr>
        <p:spPr>
          <a:xfrm>
            <a:off x="534600" y="550386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26"/>
          <p:cNvSpPr/>
          <p:nvPr/>
        </p:nvSpPr>
        <p:spPr>
          <a:xfrm>
            <a:off x="9152963" y="4822821"/>
            <a:ext cx="2883600" cy="1459600"/>
          </a:xfrm>
          <a:prstGeom prst="triangle">
            <a:avLst>
              <a:gd name="adj" fmla="val 4572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26"/>
          <p:cNvSpPr/>
          <p:nvPr/>
        </p:nvSpPr>
        <p:spPr>
          <a:xfrm>
            <a:off x="3433" y="5939242"/>
            <a:ext cx="12192003" cy="995993"/>
          </a:xfrm>
          <a:custGeom>
            <a:avLst/>
            <a:gdLst/>
            <a:ahLst/>
            <a:cxnLst/>
            <a:rect l="l" t="t" r="r" b="b"/>
            <a:pathLst>
              <a:path w="70474" h="44650" extrusionOk="0">
                <a:moveTo>
                  <a:pt x="70473" y="0"/>
                </a:moveTo>
                <a:cubicBezTo>
                  <a:pt x="62235" y="307"/>
                  <a:pt x="54958" y="1015"/>
                  <a:pt x="48362" y="2470"/>
                </a:cubicBezTo>
                <a:cubicBezTo>
                  <a:pt x="32019" y="6062"/>
                  <a:pt x="15863" y="10549"/>
                  <a:pt x="0" y="15889"/>
                </a:cubicBezTo>
                <a:lnTo>
                  <a:pt x="0" y="44650"/>
                </a:lnTo>
                <a:lnTo>
                  <a:pt x="70473" y="44650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26"/>
          <p:cNvSpPr/>
          <p:nvPr/>
        </p:nvSpPr>
        <p:spPr>
          <a:xfrm flipH="1">
            <a:off x="-70" y="5796242"/>
            <a:ext cx="12192003" cy="1145469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26"/>
          <p:cNvSpPr/>
          <p:nvPr/>
        </p:nvSpPr>
        <p:spPr>
          <a:xfrm flipH="1">
            <a:off x="8396927" y="5479818"/>
            <a:ext cx="207279" cy="524087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26"/>
          <p:cNvSpPr/>
          <p:nvPr/>
        </p:nvSpPr>
        <p:spPr>
          <a:xfrm flipH="1">
            <a:off x="8716641" y="5481590"/>
            <a:ext cx="171321" cy="524097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26"/>
          <p:cNvSpPr/>
          <p:nvPr/>
        </p:nvSpPr>
        <p:spPr>
          <a:xfrm flipH="1">
            <a:off x="3202273" y="5475545"/>
            <a:ext cx="283995" cy="658939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26"/>
          <p:cNvSpPr/>
          <p:nvPr/>
        </p:nvSpPr>
        <p:spPr>
          <a:xfrm flipH="1">
            <a:off x="2430978" y="5362247"/>
            <a:ext cx="234705" cy="658855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26"/>
          <p:cNvSpPr/>
          <p:nvPr/>
        </p:nvSpPr>
        <p:spPr>
          <a:xfrm flipH="1">
            <a:off x="1941632" y="5362197"/>
            <a:ext cx="283995" cy="658939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26"/>
          <p:cNvSpPr/>
          <p:nvPr/>
        </p:nvSpPr>
        <p:spPr>
          <a:xfrm flipH="1">
            <a:off x="7906502" y="5524825"/>
            <a:ext cx="207279" cy="524087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74309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7"/>
          <p:cNvSpPr/>
          <p:nvPr/>
        </p:nvSpPr>
        <p:spPr>
          <a:xfrm>
            <a:off x="1487433" y="5854497"/>
            <a:ext cx="1892400" cy="1076400"/>
          </a:xfrm>
          <a:prstGeom prst="triangle">
            <a:avLst>
              <a:gd name="adj" fmla="val 4572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27"/>
          <p:cNvSpPr/>
          <p:nvPr/>
        </p:nvSpPr>
        <p:spPr>
          <a:xfrm>
            <a:off x="3585433" y="6342487"/>
            <a:ext cx="207216" cy="471775"/>
          </a:xfrm>
          <a:custGeom>
            <a:avLst/>
            <a:gdLst/>
            <a:ahLst/>
            <a:cxnLst/>
            <a:rect l="l" t="t" r="r" b="b"/>
            <a:pathLst>
              <a:path w="4528" h="10309" extrusionOk="0">
                <a:moveTo>
                  <a:pt x="1830" y="1"/>
                </a:moveTo>
                <a:lnTo>
                  <a:pt x="1055" y="4714"/>
                </a:lnTo>
                <a:lnTo>
                  <a:pt x="1376" y="4714"/>
                </a:lnTo>
                <a:lnTo>
                  <a:pt x="1" y="10308"/>
                </a:lnTo>
                <a:lnTo>
                  <a:pt x="4527" y="10308"/>
                </a:lnTo>
                <a:lnTo>
                  <a:pt x="183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27"/>
          <p:cNvSpPr/>
          <p:nvPr/>
        </p:nvSpPr>
        <p:spPr>
          <a:xfrm>
            <a:off x="4514339" y="6073072"/>
            <a:ext cx="299015" cy="680737"/>
          </a:xfrm>
          <a:custGeom>
            <a:avLst/>
            <a:gdLst/>
            <a:ahLst/>
            <a:cxnLst/>
            <a:rect l="l" t="t" r="r" b="b"/>
            <a:pathLst>
              <a:path w="4528" h="10309" extrusionOk="0">
                <a:moveTo>
                  <a:pt x="1830" y="1"/>
                </a:moveTo>
                <a:lnTo>
                  <a:pt x="1056" y="4701"/>
                </a:lnTo>
                <a:lnTo>
                  <a:pt x="1376" y="4701"/>
                </a:lnTo>
                <a:lnTo>
                  <a:pt x="1" y="10309"/>
                </a:lnTo>
                <a:lnTo>
                  <a:pt x="4527" y="10309"/>
                </a:lnTo>
                <a:lnTo>
                  <a:pt x="183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27"/>
          <p:cNvSpPr/>
          <p:nvPr/>
        </p:nvSpPr>
        <p:spPr>
          <a:xfrm>
            <a:off x="3817817" y="6184210"/>
            <a:ext cx="207223" cy="569604"/>
          </a:xfrm>
          <a:custGeom>
            <a:avLst/>
            <a:gdLst/>
            <a:ahLst/>
            <a:cxnLst/>
            <a:rect l="l" t="t" r="r" b="b"/>
            <a:pathLst>
              <a:path w="3138" h="8626" extrusionOk="0">
                <a:moveTo>
                  <a:pt x="1335" y="0"/>
                </a:moveTo>
                <a:lnTo>
                  <a:pt x="588" y="3338"/>
                </a:lnTo>
                <a:lnTo>
                  <a:pt x="935" y="3338"/>
                </a:lnTo>
                <a:lnTo>
                  <a:pt x="0" y="8626"/>
                </a:lnTo>
                <a:lnTo>
                  <a:pt x="3138" y="8626"/>
                </a:lnTo>
                <a:lnTo>
                  <a:pt x="1950" y="3338"/>
                </a:lnTo>
                <a:lnTo>
                  <a:pt x="2350" y="3338"/>
                </a:lnTo>
                <a:lnTo>
                  <a:pt x="13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27"/>
          <p:cNvSpPr/>
          <p:nvPr/>
        </p:nvSpPr>
        <p:spPr>
          <a:xfrm>
            <a:off x="3433" y="6168068"/>
            <a:ext cx="12192003" cy="917496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5" name="Google Shape;965;p27"/>
          <p:cNvGrpSpPr/>
          <p:nvPr/>
        </p:nvGrpSpPr>
        <p:grpSpPr>
          <a:xfrm>
            <a:off x="655901" y="439600"/>
            <a:ext cx="10986900" cy="1549467"/>
            <a:chOff x="491925" y="329700"/>
            <a:chExt cx="8240175" cy="1162100"/>
          </a:xfrm>
        </p:grpSpPr>
        <p:sp>
          <p:nvSpPr>
            <p:cNvPr id="966" name="Google Shape;966;p27"/>
            <p:cNvSpPr/>
            <p:nvPr/>
          </p:nvSpPr>
          <p:spPr>
            <a:xfrm>
              <a:off x="491925" y="1290500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8530800" y="596100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115575" y="329700"/>
              <a:ext cx="266400" cy="2664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7682100" y="1153400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0" name="Google Shape;970;p27"/>
          <p:cNvSpPr/>
          <p:nvPr/>
        </p:nvSpPr>
        <p:spPr>
          <a:xfrm rot="-117226">
            <a:off x="2074864" y="5846561"/>
            <a:ext cx="602225" cy="375529"/>
          </a:xfrm>
          <a:custGeom>
            <a:avLst/>
            <a:gdLst/>
            <a:ahLst/>
            <a:cxnLst/>
            <a:rect l="l" t="t" r="r" b="b"/>
            <a:pathLst>
              <a:path w="12913" h="6970" extrusionOk="0">
                <a:moveTo>
                  <a:pt x="6076" y="0"/>
                </a:moveTo>
                <a:lnTo>
                  <a:pt x="1" y="6075"/>
                </a:lnTo>
                <a:lnTo>
                  <a:pt x="1" y="6075"/>
                </a:lnTo>
                <a:lnTo>
                  <a:pt x="3539" y="5101"/>
                </a:lnTo>
                <a:lnTo>
                  <a:pt x="2551" y="6129"/>
                </a:lnTo>
                <a:lnTo>
                  <a:pt x="4848" y="6970"/>
                </a:lnTo>
                <a:lnTo>
                  <a:pt x="8720" y="4299"/>
                </a:lnTo>
                <a:lnTo>
                  <a:pt x="12912" y="6970"/>
                </a:lnTo>
                <a:lnTo>
                  <a:pt x="12912" y="6970"/>
                </a:lnTo>
                <a:lnTo>
                  <a:pt x="60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971" name="Google Shape;971;p27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23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27"/>
          <p:cNvSpPr txBox="1">
            <a:spLocks noGrp="1"/>
          </p:cNvSpPr>
          <p:nvPr>
            <p:ph type="title"/>
          </p:nvPr>
        </p:nvSpPr>
        <p:spPr>
          <a:xfrm>
            <a:off x="2205000" y="714200"/>
            <a:ext cx="77820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27"/>
          <p:cNvSpPr txBox="1">
            <a:spLocks noGrp="1"/>
          </p:cNvSpPr>
          <p:nvPr>
            <p:ph type="subTitle" idx="1"/>
          </p:nvPr>
        </p:nvSpPr>
        <p:spPr>
          <a:xfrm>
            <a:off x="2205000" y="1537867"/>
            <a:ext cx="7782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131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28"/>
          <p:cNvSpPr/>
          <p:nvPr/>
        </p:nvSpPr>
        <p:spPr>
          <a:xfrm flipH="1">
            <a:off x="11400967" y="3914733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28"/>
          <p:cNvSpPr/>
          <p:nvPr/>
        </p:nvSpPr>
        <p:spPr>
          <a:xfrm flipH="1">
            <a:off x="3946400" y="359000"/>
            <a:ext cx="355200" cy="355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28"/>
          <p:cNvSpPr/>
          <p:nvPr/>
        </p:nvSpPr>
        <p:spPr>
          <a:xfrm flipH="1">
            <a:off x="8572900" y="1085633"/>
            <a:ext cx="355200" cy="355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28"/>
          <p:cNvSpPr/>
          <p:nvPr/>
        </p:nvSpPr>
        <p:spPr>
          <a:xfrm flipH="1">
            <a:off x="9011634" y="2563451"/>
            <a:ext cx="1537828" cy="393907"/>
          </a:xfrm>
          <a:custGeom>
            <a:avLst/>
            <a:gdLst/>
            <a:ahLst/>
            <a:cxnLst/>
            <a:rect l="l" t="t" r="r" b="b"/>
            <a:pathLst>
              <a:path w="26118" h="6690" extrusionOk="0">
                <a:moveTo>
                  <a:pt x="11751" y="0"/>
                </a:moveTo>
                <a:cubicBezTo>
                  <a:pt x="10509" y="0"/>
                  <a:pt x="9521" y="1001"/>
                  <a:pt x="9521" y="2243"/>
                </a:cubicBezTo>
                <a:lnTo>
                  <a:pt x="9521" y="2310"/>
                </a:lnTo>
                <a:lnTo>
                  <a:pt x="7545" y="2310"/>
                </a:lnTo>
                <a:cubicBezTo>
                  <a:pt x="6183" y="2310"/>
                  <a:pt x="5141" y="3565"/>
                  <a:pt x="5408" y="4914"/>
                </a:cubicBezTo>
                <a:lnTo>
                  <a:pt x="1203" y="4914"/>
                </a:lnTo>
                <a:cubicBezTo>
                  <a:pt x="1" y="4914"/>
                  <a:pt x="1" y="6689"/>
                  <a:pt x="1203" y="6689"/>
                </a:cubicBezTo>
                <a:lnTo>
                  <a:pt x="20723" y="6689"/>
                </a:lnTo>
                <a:cubicBezTo>
                  <a:pt x="21938" y="6689"/>
                  <a:pt x="22927" y="5715"/>
                  <a:pt x="22927" y="4500"/>
                </a:cubicBezTo>
                <a:cubicBezTo>
                  <a:pt x="22927" y="4486"/>
                  <a:pt x="22927" y="4473"/>
                  <a:pt x="22927" y="4460"/>
                </a:cubicBezTo>
                <a:lnTo>
                  <a:pt x="23888" y="4460"/>
                </a:lnTo>
                <a:cubicBezTo>
                  <a:pt x="25116" y="4460"/>
                  <a:pt x="26118" y="3458"/>
                  <a:pt x="26118" y="2230"/>
                </a:cubicBezTo>
                <a:cubicBezTo>
                  <a:pt x="26118" y="1001"/>
                  <a:pt x="25116" y="0"/>
                  <a:pt x="238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28"/>
          <p:cNvSpPr/>
          <p:nvPr/>
        </p:nvSpPr>
        <p:spPr>
          <a:xfrm flipH="1">
            <a:off x="1934726" y="1280500"/>
            <a:ext cx="1134733" cy="451205"/>
          </a:xfrm>
          <a:custGeom>
            <a:avLst/>
            <a:gdLst/>
            <a:ahLst/>
            <a:cxnLst/>
            <a:rect l="l" t="t" r="r" b="b"/>
            <a:pathLst>
              <a:path w="23474" h="9334" extrusionOk="0">
                <a:moveTo>
                  <a:pt x="6930" y="0"/>
                </a:moveTo>
                <a:cubicBezTo>
                  <a:pt x="6196" y="0"/>
                  <a:pt x="5608" y="601"/>
                  <a:pt x="5608" y="1322"/>
                </a:cubicBezTo>
                <a:lnTo>
                  <a:pt x="5608" y="1375"/>
                </a:lnTo>
                <a:lnTo>
                  <a:pt x="5515" y="1375"/>
                </a:lnTo>
                <a:cubicBezTo>
                  <a:pt x="4540" y="1375"/>
                  <a:pt x="3766" y="2163"/>
                  <a:pt x="3766" y="3125"/>
                </a:cubicBezTo>
                <a:cubicBezTo>
                  <a:pt x="3766" y="3285"/>
                  <a:pt x="3779" y="3432"/>
                  <a:pt x="3819" y="3579"/>
                </a:cubicBezTo>
                <a:lnTo>
                  <a:pt x="2885" y="3579"/>
                </a:lnTo>
                <a:cubicBezTo>
                  <a:pt x="1296" y="3579"/>
                  <a:pt x="1" y="4860"/>
                  <a:pt x="1" y="6463"/>
                </a:cubicBezTo>
                <a:cubicBezTo>
                  <a:pt x="1" y="8052"/>
                  <a:pt x="1296" y="9333"/>
                  <a:pt x="2885" y="9333"/>
                </a:cubicBezTo>
                <a:lnTo>
                  <a:pt x="20590" y="9333"/>
                </a:lnTo>
                <a:cubicBezTo>
                  <a:pt x="22179" y="9333"/>
                  <a:pt x="23474" y="8052"/>
                  <a:pt x="23474" y="6463"/>
                </a:cubicBezTo>
                <a:cubicBezTo>
                  <a:pt x="23474" y="4860"/>
                  <a:pt x="22179" y="3579"/>
                  <a:pt x="20590" y="3579"/>
                </a:cubicBezTo>
                <a:lnTo>
                  <a:pt x="18200" y="3579"/>
                </a:lnTo>
                <a:cubicBezTo>
                  <a:pt x="18240" y="3432"/>
                  <a:pt x="18253" y="3285"/>
                  <a:pt x="18253" y="3125"/>
                </a:cubicBezTo>
                <a:cubicBezTo>
                  <a:pt x="18253" y="2163"/>
                  <a:pt x="17479" y="1375"/>
                  <a:pt x="16504" y="1375"/>
                </a:cubicBezTo>
                <a:lnTo>
                  <a:pt x="13460" y="1375"/>
                </a:lnTo>
                <a:lnTo>
                  <a:pt x="13460" y="1322"/>
                </a:lnTo>
                <a:cubicBezTo>
                  <a:pt x="13460" y="601"/>
                  <a:pt x="12859" y="0"/>
                  <a:pt x="121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0" name="Google Shape;980;p28"/>
          <p:cNvGrpSpPr/>
          <p:nvPr/>
        </p:nvGrpSpPr>
        <p:grpSpPr>
          <a:xfrm>
            <a:off x="772622" y="5152844"/>
            <a:ext cx="2034023" cy="913960"/>
            <a:chOff x="1774692" y="4107300"/>
            <a:chExt cx="1911915" cy="859093"/>
          </a:xfrm>
        </p:grpSpPr>
        <p:sp>
          <p:nvSpPr>
            <p:cNvPr id="981" name="Google Shape;981;p28"/>
            <p:cNvSpPr/>
            <p:nvPr/>
          </p:nvSpPr>
          <p:spPr>
            <a:xfrm>
              <a:off x="2051177" y="4378099"/>
              <a:ext cx="1362715" cy="588291"/>
            </a:xfrm>
            <a:custGeom>
              <a:avLst/>
              <a:gdLst/>
              <a:ahLst/>
              <a:cxnLst/>
              <a:rect l="l" t="t" r="r" b="b"/>
              <a:pathLst>
                <a:path w="19148" h="8266" extrusionOk="0">
                  <a:moveTo>
                    <a:pt x="9563" y="1"/>
                  </a:moveTo>
                  <a:cubicBezTo>
                    <a:pt x="7031" y="1"/>
                    <a:pt x="4554" y="993"/>
                    <a:pt x="2711" y="2845"/>
                  </a:cubicBezTo>
                  <a:cubicBezTo>
                    <a:pt x="1256" y="4314"/>
                    <a:pt x="308" y="6210"/>
                    <a:pt x="1" y="8266"/>
                  </a:cubicBezTo>
                  <a:lnTo>
                    <a:pt x="1843" y="8266"/>
                  </a:lnTo>
                  <a:cubicBezTo>
                    <a:pt x="2137" y="6704"/>
                    <a:pt x="2898" y="5262"/>
                    <a:pt x="4006" y="4140"/>
                  </a:cubicBezTo>
                  <a:cubicBezTo>
                    <a:pt x="5590" y="2561"/>
                    <a:pt x="7572" y="1837"/>
                    <a:pt x="9523" y="1837"/>
                  </a:cubicBezTo>
                  <a:cubicBezTo>
                    <a:pt x="13064" y="1837"/>
                    <a:pt x="16504" y="4222"/>
                    <a:pt x="17278" y="8199"/>
                  </a:cubicBezTo>
                  <a:lnTo>
                    <a:pt x="19148" y="8199"/>
                  </a:lnTo>
                  <a:cubicBezTo>
                    <a:pt x="18587" y="4594"/>
                    <a:pt x="16050" y="1616"/>
                    <a:pt x="12578" y="482"/>
                  </a:cubicBezTo>
                  <a:cubicBezTo>
                    <a:pt x="11589" y="158"/>
                    <a:pt x="10572" y="1"/>
                    <a:pt x="9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1912472" y="4243162"/>
              <a:ext cx="1638276" cy="723230"/>
            </a:xfrm>
            <a:custGeom>
              <a:avLst/>
              <a:gdLst/>
              <a:ahLst/>
              <a:cxnLst/>
              <a:rect l="l" t="t" r="r" b="b"/>
              <a:pathLst>
                <a:path w="23020" h="10162" extrusionOk="0">
                  <a:moveTo>
                    <a:pt x="11510" y="1"/>
                  </a:moveTo>
                  <a:cubicBezTo>
                    <a:pt x="5662" y="1"/>
                    <a:pt x="721" y="4354"/>
                    <a:pt x="0" y="10162"/>
                  </a:cubicBezTo>
                  <a:lnTo>
                    <a:pt x="2230" y="10162"/>
                  </a:lnTo>
                  <a:cubicBezTo>
                    <a:pt x="2938" y="5582"/>
                    <a:pt x="6877" y="2204"/>
                    <a:pt x="11510" y="2204"/>
                  </a:cubicBezTo>
                  <a:cubicBezTo>
                    <a:pt x="16143" y="2204"/>
                    <a:pt x="20082" y="5582"/>
                    <a:pt x="20790" y="10162"/>
                  </a:cubicBezTo>
                  <a:lnTo>
                    <a:pt x="23019" y="10162"/>
                  </a:lnTo>
                  <a:cubicBezTo>
                    <a:pt x="22298" y="4354"/>
                    <a:pt x="17358" y="1"/>
                    <a:pt x="11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28"/>
            <p:cNvSpPr/>
            <p:nvPr/>
          </p:nvSpPr>
          <p:spPr>
            <a:xfrm>
              <a:off x="1774692" y="4107300"/>
              <a:ext cx="1911915" cy="859093"/>
            </a:xfrm>
            <a:custGeom>
              <a:avLst/>
              <a:gdLst/>
              <a:ahLst/>
              <a:cxnLst/>
              <a:rect l="l" t="t" r="r" b="b"/>
              <a:pathLst>
                <a:path w="26865" h="12071" extrusionOk="0">
                  <a:moveTo>
                    <a:pt x="13433" y="0"/>
                  </a:moveTo>
                  <a:cubicBezTo>
                    <a:pt x="6529" y="0"/>
                    <a:pt x="735" y="5208"/>
                    <a:pt x="0" y="12071"/>
                  </a:cubicBezTo>
                  <a:lnTo>
                    <a:pt x="2016" y="12071"/>
                  </a:lnTo>
                  <a:cubicBezTo>
                    <a:pt x="2764" y="6329"/>
                    <a:pt x="7651" y="2030"/>
                    <a:pt x="13446" y="2030"/>
                  </a:cubicBezTo>
                  <a:cubicBezTo>
                    <a:pt x="19227" y="2030"/>
                    <a:pt x="24114" y="6329"/>
                    <a:pt x="24862" y="12071"/>
                  </a:cubicBezTo>
                  <a:lnTo>
                    <a:pt x="26865" y="12071"/>
                  </a:lnTo>
                  <a:cubicBezTo>
                    <a:pt x="26130" y="5208"/>
                    <a:pt x="20336" y="0"/>
                    <a:pt x="13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4" name="Google Shape;984;p28"/>
          <p:cNvGrpSpPr/>
          <p:nvPr/>
        </p:nvGrpSpPr>
        <p:grpSpPr>
          <a:xfrm>
            <a:off x="10467644" y="714189"/>
            <a:ext cx="758809" cy="706667"/>
            <a:chOff x="691312" y="476976"/>
            <a:chExt cx="761449" cy="709125"/>
          </a:xfrm>
        </p:grpSpPr>
        <p:grpSp>
          <p:nvGrpSpPr>
            <p:cNvPr id="985" name="Google Shape;985;p28"/>
            <p:cNvGrpSpPr/>
            <p:nvPr/>
          </p:nvGrpSpPr>
          <p:grpSpPr>
            <a:xfrm>
              <a:off x="691312" y="476976"/>
              <a:ext cx="761449" cy="709125"/>
              <a:chOff x="-1702125" y="1153750"/>
              <a:chExt cx="824525" cy="767950"/>
            </a:xfrm>
          </p:grpSpPr>
          <p:sp>
            <p:nvSpPr>
              <p:cNvPr id="986" name="Google Shape;986;p28"/>
              <p:cNvSpPr/>
              <p:nvPr/>
            </p:nvSpPr>
            <p:spPr>
              <a:xfrm>
                <a:off x="-1702125" y="1153750"/>
                <a:ext cx="824525" cy="767950"/>
              </a:xfrm>
              <a:custGeom>
                <a:avLst/>
                <a:gdLst/>
                <a:ahLst/>
                <a:cxnLst/>
                <a:rect l="l" t="t" r="r" b="b"/>
                <a:pathLst>
                  <a:path w="32981" h="30718" extrusionOk="0">
                    <a:moveTo>
                      <a:pt x="16468" y="1"/>
                    </a:moveTo>
                    <a:cubicBezTo>
                      <a:pt x="9047" y="1"/>
                      <a:pt x="2516" y="5396"/>
                      <a:pt x="1322" y="12969"/>
                    </a:cubicBezTo>
                    <a:cubicBezTo>
                      <a:pt x="0" y="21341"/>
                      <a:pt x="5715" y="29205"/>
                      <a:pt x="14100" y="30527"/>
                    </a:cubicBezTo>
                    <a:cubicBezTo>
                      <a:pt x="14911" y="30655"/>
                      <a:pt x="15717" y="30717"/>
                      <a:pt x="16512" y="30717"/>
                    </a:cubicBezTo>
                    <a:cubicBezTo>
                      <a:pt x="23934" y="30717"/>
                      <a:pt x="30464" y="25322"/>
                      <a:pt x="31658" y="17749"/>
                    </a:cubicBezTo>
                    <a:cubicBezTo>
                      <a:pt x="32980" y="9377"/>
                      <a:pt x="27265" y="1513"/>
                      <a:pt x="18880" y="191"/>
                    </a:cubicBezTo>
                    <a:cubicBezTo>
                      <a:pt x="18069" y="63"/>
                      <a:pt x="17264" y="1"/>
                      <a:pt x="164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-1106625" y="1213600"/>
                <a:ext cx="12520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5247" extrusionOk="0">
                    <a:moveTo>
                      <a:pt x="868" y="0"/>
                    </a:moveTo>
                    <a:lnTo>
                      <a:pt x="54" y="2270"/>
                    </a:lnTo>
                    <a:cubicBezTo>
                      <a:pt x="0" y="2417"/>
                      <a:pt x="27" y="2590"/>
                      <a:pt x="121" y="2724"/>
                    </a:cubicBezTo>
                    <a:lnTo>
                      <a:pt x="334" y="3031"/>
                    </a:lnTo>
                    <a:cubicBezTo>
                      <a:pt x="414" y="3151"/>
                      <a:pt x="441" y="3298"/>
                      <a:pt x="414" y="3432"/>
                    </a:cubicBezTo>
                    <a:lnTo>
                      <a:pt x="147" y="4620"/>
                    </a:lnTo>
                    <a:cubicBezTo>
                      <a:pt x="76" y="4955"/>
                      <a:pt x="325" y="5246"/>
                      <a:pt x="646" y="5246"/>
                    </a:cubicBezTo>
                    <a:cubicBezTo>
                      <a:pt x="684" y="5246"/>
                      <a:pt x="722" y="5242"/>
                      <a:pt x="762" y="5234"/>
                    </a:cubicBezTo>
                    <a:lnTo>
                      <a:pt x="1763" y="5007"/>
                    </a:lnTo>
                    <a:cubicBezTo>
                      <a:pt x="2003" y="4954"/>
                      <a:pt x="2177" y="4753"/>
                      <a:pt x="2164" y="4513"/>
                    </a:cubicBezTo>
                    <a:cubicBezTo>
                      <a:pt x="2164" y="4223"/>
                      <a:pt x="2394" y="3998"/>
                      <a:pt x="2665" y="3998"/>
                    </a:cubicBezTo>
                    <a:cubicBezTo>
                      <a:pt x="2693" y="3998"/>
                      <a:pt x="2722" y="4001"/>
                      <a:pt x="2751" y="4006"/>
                    </a:cubicBezTo>
                    <a:lnTo>
                      <a:pt x="4260" y="4246"/>
                    </a:lnTo>
                    <a:cubicBezTo>
                      <a:pt x="4290" y="4251"/>
                      <a:pt x="4319" y="4254"/>
                      <a:pt x="4348" y="4254"/>
                    </a:cubicBezTo>
                    <a:cubicBezTo>
                      <a:pt x="4461" y="4254"/>
                      <a:pt x="4565" y="4214"/>
                      <a:pt x="4660" y="4139"/>
                    </a:cubicBezTo>
                    <a:lnTo>
                      <a:pt x="5008" y="3859"/>
                    </a:lnTo>
                    <a:cubicBezTo>
                      <a:pt x="3873" y="2323"/>
                      <a:pt x="2471" y="1015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28"/>
              <p:cNvSpPr/>
              <p:nvPr/>
            </p:nvSpPr>
            <p:spPr>
              <a:xfrm>
                <a:off x="-1605325" y="1160175"/>
                <a:ext cx="345850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13834" h="13100" extrusionOk="0">
                    <a:moveTo>
                      <a:pt x="9988" y="1"/>
                    </a:moveTo>
                    <a:cubicBezTo>
                      <a:pt x="5942" y="695"/>
                      <a:pt x="2337" y="2992"/>
                      <a:pt x="0" y="6370"/>
                    </a:cubicBezTo>
                    <a:lnTo>
                      <a:pt x="0" y="9240"/>
                    </a:lnTo>
                    <a:cubicBezTo>
                      <a:pt x="0" y="9467"/>
                      <a:pt x="174" y="9681"/>
                      <a:pt x="401" y="9721"/>
                    </a:cubicBezTo>
                    <a:lnTo>
                      <a:pt x="2310" y="10122"/>
                    </a:lnTo>
                    <a:cubicBezTo>
                      <a:pt x="2457" y="10148"/>
                      <a:pt x="2577" y="10242"/>
                      <a:pt x="2644" y="10375"/>
                    </a:cubicBezTo>
                    <a:lnTo>
                      <a:pt x="3138" y="11270"/>
                    </a:lnTo>
                    <a:cubicBezTo>
                      <a:pt x="3165" y="11323"/>
                      <a:pt x="3191" y="11377"/>
                      <a:pt x="3205" y="11443"/>
                    </a:cubicBezTo>
                    <a:lnTo>
                      <a:pt x="3378" y="12659"/>
                    </a:lnTo>
                    <a:cubicBezTo>
                      <a:pt x="3418" y="12912"/>
                      <a:pt x="3632" y="13099"/>
                      <a:pt x="3886" y="13099"/>
                    </a:cubicBezTo>
                    <a:lnTo>
                      <a:pt x="3939" y="13099"/>
                    </a:lnTo>
                    <a:cubicBezTo>
                      <a:pt x="4220" y="13099"/>
                      <a:pt x="4447" y="12872"/>
                      <a:pt x="4447" y="12592"/>
                    </a:cubicBezTo>
                    <a:lnTo>
                      <a:pt x="4447" y="11283"/>
                    </a:lnTo>
                    <a:cubicBezTo>
                      <a:pt x="4447" y="11216"/>
                      <a:pt x="4460" y="11136"/>
                      <a:pt x="4500" y="11070"/>
                    </a:cubicBezTo>
                    <a:lnTo>
                      <a:pt x="4861" y="10322"/>
                    </a:lnTo>
                    <a:cubicBezTo>
                      <a:pt x="4927" y="10162"/>
                      <a:pt x="4927" y="9988"/>
                      <a:pt x="4834" y="9841"/>
                    </a:cubicBezTo>
                    <a:lnTo>
                      <a:pt x="4380" y="9040"/>
                    </a:lnTo>
                    <a:cubicBezTo>
                      <a:pt x="4292" y="8877"/>
                      <a:pt x="4123" y="8785"/>
                      <a:pt x="3948" y="8785"/>
                    </a:cubicBezTo>
                    <a:cubicBezTo>
                      <a:pt x="3936" y="8785"/>
                      <a:pt x="3924" y="8786"/>
                      <a:pt x="3913" y="8786"/>
                    </a:cubicBezTo>
                    <a:lnTo>
                      <a:pt x="2764" y="8853"/>
                    </a:lnTo>
                    <a:cubicBezTo>
                      <a:pt x="2757" y="8853"/>
                      <a:pt x="2750" y="8854"/>
                      <a:pt x="2742" y="8854"/>
                    </a:cubicBezTo>
                    <a:cubicBezTo>
                      <a:pt x="2407" y="8854"/>
                      <a:pt x="2165" y="8552"/>
                      <a:pt x="2230" y="8226"/>
                    </a:cubicBezTo>
                    <a:lnTo>
                      <a:pt x="2404" y="7505"/>
                    </a:lnTo>
                    <a:cubicBezTo>
                      <a:pt x="2444" y="7304"/>
                      <a:pt x="2591" y="7157"/>
                      <a:pt x="2791" y="7117"/>
                    </a:cubicBezTo>
                    <a:lnTo>
                      <a:pt x="4380" y="6784"/>
                    </a:lnTo>
                    <a:cubicBezTo>
                      <a:pt x="4415" y="6776"/>
                      <a:pt x="4451" y="6772"/>
                      <a:pt x="4486" y="6772"/>
                    </a:cubicBezTo>
                    <a:cubicBezTo>
                      <a:pt x="4688" y="6772"/>
                      <a:pt x="4874" y="6897"/>
                      <a:pt x="4954" y="7091"/>
                    </a:cubicBezTo>
                    <a:lnTo>
                      <a:pt x="5248" y="7785"/>
                    </a:lnTo>
                    <a:cubicBezTo>
                      <a:pt x="5329" y="7971"/>
                      <a:pt x="5512" y="8086"/>
                      <a:pt x="5708" y="8086"/>
                    </a:cubicBezTo>
                    <a:cubicBezTo>
                      <a:pt x="5737" y="8086"/>
                      <a:pt x="5766" y="8084"/>
                      <a:pt x="5795" y="8079"/>
                    </a:cubicBezTo>
                    <a:lnTo>
                      <a:pt x="6636" y="7945"/>
                    </a:lnTo>
                    <a:cubicBezTo>
                      <a:pt x="6890" y="7919"/>
                      <a:pt x="7064" y="7705"/>
                      <a:pt x="7064" y="7451"/>
                    </a:cubicBezTo>
                    <a:lnTo>
                      <a:pt x="7064" y="6303"/>
                    </a:lnTo>
                    <a:cubicBezTo>
                      <a:pt x="7064" y="6116"/>
                      <a:pt x="7170" y="5942"/>
                      <a:pt x="7331" y="5862"/>
                    </a:cubicBezTo>
                    <a:lnTo>
                      <a:pt x="10228" y="4300"/>
                    </a:lnTo>
                    <a:cubicBezTo>
                      <a:pt x="10301" y="4254"/>
                      <a:pt x="10380" y="4234"/>
                      <a:pt x="10462" y="4234"/>
                    </a:cubicBezTo>
                    <a:cubicBezTo>
                      <a:pt x="10499" y="4234"/>
                      <a:pt x="10537" y="4238"/>
                      <a:pt x="10575" y="4247"/>
                    </a:cubicBezTo>
                    <a:lnTo>
                      <a:pt x="12044" y="4580"/>
                    </a:lnTo>
                    <a:cubicBezTo>
                      <a:pt x="12080" y="4588"/>
                      <a:pt x="12116" y="4592"/>
                      <a:pt x="12153" y="4592"/>
                    </a:cubicBezTo>
                    <a:cubicBezTo>
                      <a:pt x="12305" y="4592"/>
                      <a:pt x="12454" y="4526"/>
                      <a:pt x="12551" y="4407"/>
                    </a:cubicBezTo>
                    <a:lnTo>
                      <a:pt x="13620" y="3058"/>
                    </a:lnTo>
                    <a:cubicBezTo>
                      <a:pt x="13833" y="2778"/>
                      <a:pt x="13726" y="2377"/>
                      <a:pt x="13406" y="2257"/>
                    </a:cubicBezTo>
                    <a:lnTo>
                      <a:pt x="11176" y="1429"/>
                    </a:lnTo>
                    <a:cubicBezTo>
                      <a:pt x="11083" y="1389"/>
                      <a:pt x="11003" y="1336"/>
                      <a:pt x="10949" y="1256"/>
                    </a:cubicBezTo>
                    <a:lnTo>
                      <a:pt x="99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" name="Google Shape;989;p28"/>
              <p:cNvSpPr/>
              <p:nvPr/>
            </p:nvSpPr>
            <p:spPr>
              <a:xfrm>
                <a:off x="-1474475" y="1421225"/>
                <a:ext cx="334150" cy="454000"/>
              </a:xfrm>
              <a:custGeom>
                <a:avLst/>
                <a:gdLst/>
                <a:ahLst/>
                <a:cxnLst/>
                <a:rect l="l" t="t" r="r" b="b"/>
                <a:pathLst>
                  <a:path w="13366" h="18160" extrusionOk="0">
                    <a:moveTo>
                      <a:pt x="5141" y="0"/>
                    </a:moveTo>
                    <a:lnTo>
                      <a:pt x="2310" y="240"/>
                    </a:lnTo>
                    <a:cubicBezTo>
                      <a:pt x="2163" y="240"/>
                      <a:pt x="2030" y="321"/>
                      <a:pt x="1950" y="441"/>
                    </a:cubicBezTo>
                    <a:lnTo>
                      <a:pt x="534" y="2350"/>
                    </a:lnTo>
                    <a:cubicBezTo>
                      <a:pt x="494" y="2403"/>
                      <a:pt x="454" y="2484"/>
                      <a:pt x="441" y="2564"/>
                    </a:cubicBezTo>
                    <a:lnTo>
                      <a:pt x="27" y="5020"/>
                    </a:lnTo>
                    <a:cubicBezTo>
                      <a:pt x="0" y="5207"/>
                      <a:pt x="80" y="5408"/>
                      <a:pt x="241" y="5515"/>
                    </a:cubicBezTo>
                    <a:lnTo>
                      <a:pt x="1082" y="6102"/>
                    </a:lnTo>
                    <a:cubicBezTo>
                      <a:pt x="1215" y="6195"/>
                      <a:pt x="1296" y="6356"/>
                      <a:pt x="1296" y="6516"/>
                    </a:cubicBezTo>
                    <a:lnTo>
                      <a:pt x="1296" y="7584"/>
                    </a:lnTo>
                    <a:cubicBezTo>
                      <a:pt x="1296" y="7862"/>
                      <a:pt x="1523" y="8080"/>
                      <a:pt x="1796" y="8080"/>
                    </a:cubicBezTo>
                    <a:cubicBezTo>
                      <a:pt x="1812" y="8080"/>
                      <a:pt x="1827" y="8080"/>
                      <a:pt x="1843" y="8078"/>
                    </a:cubicBezTo>
                    <a:lnTo>
                      <a:pt x="2471" y="8025"/>
                    </a:lnTo>
                    <a:cubicBezTo>
                      <a:pt x="2482" y="8024"/>
                      <a:pt x="2494" y="8023"/>
                      <a:pt x="2506" y="8023"/>
                    </a:cubicBezTo>
                    <a:cubicBezTo>
                      <a:pt x="2681" y="8023"/>
                      <a:pt x="2851" y="8115"/>
                      <a:pt x="2951" y="8265"/>
                    </a:cubicBezTo>
                    <a:lnTo>
                      <a:pt x="3539" y="9226"/>
                    </a:lnTo>
                    <a:cubicBezTo>
                      <a:pt x="3592" y="9307"/>
                      <a:pt x="3619" y="9413"/>
                      <a:pt x="3605" y="9507"/>
                    </a:cubicBezTo>
                    <a:lnTo>
                      <a:pt x="3579" y="10829"/>
                    </a:lnTo>
                    <a:cubicBezTo>
                      <a:pt x="3579" y="10949"/>
                      <a:pt x="3525" y="11069"/>
                      <a:pt x="3432" y="11162"/>
                    </a:cubicBezTo>
                    <a:lnTo>
                      <a:pt x="2577" y="12044"/>
                    </a:lnTo>
                    <a:cubicBezTo>
                      <a:pt x="2484" y="12137"/>
                      <a:pt x="2430" y="12271"/>
                      <a:pt x="2430" y="12404"/>
                    </a:cubicBezTo>
                    <a:lnTo>
                      <a:pt x="2471" y="14888"/>
                    </a:lnTo>
                    <a:cubicBezTo>
                      <a:pt x="2471" y="14995"/>
                      <a:pt x="2511" y="15088"/>
                      <a:pt x="2564" y="15168"/>
                    </a:cubicBezTo>
                    <a:lnTo>
                      <a:pt x="3031" y="15836"/>
                    </a:lnTo>
                    <a:cubicBezTo>
                      <a:pt x="3071" y="15889"/>
                      <a:pt x="3098" y="15956"/>
                      <a:pt x="3111" y="16023"/>
                    </a:cubicBezTo>
                    <a:lnTo>
                      <a:pt x="3485" y="17758"/>
                    </a:lnTo>
                    <a:cubicBezTo>
                      <a:pt x="3539" y="17985"/>
                      <a:pt x="3739" y="18159"/>
                      <a:pt x="3979" y="18159"/>
                    </a:cubicBezTo>
                    <a:lnTo>
                      <a:pt x="4367" y="18159"/>
                    </a:lnTo>
                    <a:cubicBezTo>
                      <a:pt x="4607" y="18159"/>
                      <a:pt x="4821" y="17972"/>
                      <a:pt x="4861" y="17718"/>
                    </a:cubicBezTo>
                    <a:lnTo>
                      <a:pt x="5194" y="15435"/>
                    </a:lnTo>
                    <a:cubicBezTo>
                      <a:pt x="5221" y="15302"/>
                      <a:pt x="5288" y="15181"/>
                      <a:pt x="5408" y="15101"/>
                    </a:cubicBezTo>
                    <a:lnTo>
                      <a:pt x="9080" y="12484"/>
                    </a:lnTo>
                    <a:cubicBezTo>
                      <a:pt x="9160" y="12418"/>
                      <a:pt x="9227" y="12324"/>
                      <a:pt x="9267" y="12217"/>
                    </a:cubicBezTo>
                    <a:lnTo>
                      <a:pt x="9614" y="11162"/>
                    </a:lnTo>
                    <a:cubicBezTo>
                      <a:pt x="9667" y="10989"/>
                      <a:pt x="9801" y="10869"/>
                      <a:pt x="9974" y="10829"/>
                    </a:cubicBezTo>
                    <a:lnTo>
                      <a:pt x="11470" y="10468"/>
                    </a:lnTo>
                    <a:cubicBezTo>
                      <a:pt x="11697" y="10401"/>
                      <a:pt x="11844" y="10214"/>
                      <a:pt x="11857" y="9987"/>
                    </a:cubicBezTo>
                    <a:lnTo>
                      <a:pt x="11964" y="7824"/>
                    </a:lnTo>
                    <a:cubicBezTo>
                      <a:pt x="11977" y="7718"/>
                      <a:pt x="12004" y="7611"/>
                      <a:pt x="12071" y="7531"/>
                    </a:cubicBezTo>
                    <a:lnTo>
                      <a:pt x="13219" y="6049"/>
                    </a:lnTo>
                    <a:cubicBezTo>
                      <a:pt x="13366" y="5862"/>
                      <a:pt x="13366" y="5608"/>
                      <a:pt x="13219" y="5421"/>
                    </a:cubicBezTo>
                    <a:lnTo>
                      <a:pt x="12324" y="4286"/>
                    </a:lnTo>
                    <a:cubicBezTo>
                      <a:pt x="12231" y="4170"/>
                      <a:pt x="12088" y="4094"/>
                      <a:pt x="11938" y="4094"/>
                    </a:cubicBezTo>
                    <a:cubicBezTo>
                      <a:pt x="11915" y="4094"/>
                      <a:pt x="11893" y="4096"/>
                      <a:pt x="11870" y="4099"/>
                    </a:cubicBezTo>
                    <a:lnTo>
                      <a:pt x="9868" y="4366"/>
                    </a:lnTo>
                    <a:cubicBezTo>
                      <a:pt x="9842" y="4370"/>
                      <a:pt x="9816" y="4372"/>
                      <a:pt x="9791" y="4372"/>
                    </a:cubicBezTo>
                    <a:cubicBezTo>
                      <a:pt x="9465" y="4372"/>
                      <a:pt x="9208" y="4061"/>
                      <a:pt x="9307" y="3739"/>
                    </a:cubicBezTo>
                    <a:lnTo>
                      <a:pt x="9400" y="3338"/>
                    </a:lnTo>
                    <a:cubicBezTo>
                      <a:pt x="9440" y="3138"/>
                      <a:pt x="9360" y="2938"/>
                      <a:pt x="9200" y="2817"/>
                    </a:cubicBezTo>
                    <a:lnTo>
                      <a:pt x="5475" y="107"/>
                    </a:lnTo>
                    <a:cubicBezTo>
                      <a:pt x="5368" y="27"/>
                      <a:pt x="5261" y="0"/>
                      <a:pt x="5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" name="Google Shape;990;p28"/>
              <p:cNvSpPr/>
              <p:nvPr/>
            </p:nvSpPr>
            <p:spPr>
              <a:xfrm>
                <a:off x="-1106625" y="1348775"/>
                <a:ext cx="200650" cy="4025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6103" extrusionOk="0">
                    <a:moveTo>
                      <a:pt x="2524" y="1"/>
                    </a:moveTo>
                    <a:cubicBezTo>
                      <a:pt x="2431" y="1"/>
                      <a:pt x="2337" y="14"/>
                      <a:pt x="2257" y="67"/>
                    </a:cubicBezTo>
                    <a:lnTo>
                      <a:pt x="281" y="1216"/>
                    </a:lnTo>
                    <a:cubicBezTo>
                      <a:pt x="94" y="1323"/>
                      <a:pt x="0" y="1536"/>
                      <a:pt x="27" y="1750"/>
                    </a:cubicBezTo>
                    <a:lnTo>
                      <a:pt x="454" y="4167"/>
                    </a:lnTo>
                    <a:lnTo>
                      <a:pt x="454" y="4233"/>
                    </a:lnTo>
                    <a:lnTo>
                      <a:pt x="561" y="7131"/>
                    </a:lnTo>
                    <a:cubicBezTo>
                      <a:pt x="575" y="7318"/>
                      <a:pt x="681" y="7491"/>
                      <a:pt x="855" y="7571"/>
                    </a:cubicBezTo>
                    <a:lnTo>
                      <a:pt x="1616" y="7945"/>
                    </a:lnTo>
                    <a:cubicBezTo>
                      <a:pt x="1690" y="7979"/>
                      <a:pt x="1770" y="7995"/>
                      <a:pt x="1848" y="7995"/>
                    </a:cubicBezTo>
                    <a:cubicBezTo>
                      <a:pt x="1927" y="7995"/>
                      <a:pt x="2003" y="7979"/>
                      <a:pt x="2070" y="7945"/>
                    </a:cubicBezTo>
                    <a:lnTo>
                      <a:pt x="2818" y="7571"/>
                    </a:lnTo>
                    <a:cubicBezTo>
                      <a:pt x="2895" y="7533"/>
                      <a:pt x="2978" y="7513"/>
                      <a:pt x="3060" y="7513"/>
                    </a:cubicBezTo>
                    <a:cubicBezTo>
                      <a:pt x="3148" y="7513"/>
                      <a:pt x="3236" y="7536"/>
                      <a:pt x="3312" y="7585"/>
                    </a:cubicBezTo>
                    <a:lnTo>
                      <a:pt x="4460" y="8279"/>
                    </a:lnTo>
                    <a:cubicBezTo>
                      <a:pt x="4634" y="8386"/>
                      <a:pt x="4727" y="8586"/>
                      <a:pt x="4700" y="8786"/>
                    </a:cubicBezTo>
                    <a:lnTo>
                      <a:pt x="4540" y="9988"/>
                    </a:lnTo>
                    <a:cubicBezTo>
                      <a:pt x="4527" y="10095"/>
                      <a:pt x="4473" y="10202"/>
                      <a:pt x="4407" y="10282"/>
                    </a:cubicBezTo>
                    <a:lnTo>
                      <a:pt x="3445" y="11297"/>
                    </a:lnTo>
                    <a:cubicBezTo>
                      <a:pt x="3352" y="11377"/>
                      <a:pt x="3298" y="11497"/>
                      <a:pt x="3298" y="11630"/>
                    </a:cubicBezTo>
                    <a:lnTo>
                      <a:pt x="3112" y="15235"/>
                    </a:lnTo>
                    <a:cubicBezTo>
                      <a:pt x="3098" y="15382"/>
                      <a:pt x="3152" y="15516"/>
                      <a:pt x="3258" y="15623"/>
                    </a:cubicBezTo>
                    <a:lnTo>
                      <a:pt x="3619" y="15956"/>
                    </a:lnTo>
                    <a:cubicBezTo>
                      <a:pt x="3718" y="16055"/>
                      <a:pt x="3845" y="16103"/>
                      <a:pt x="3972" y="16103"/>
                    </a:cubicBezTo>
                    <a:cubicBezTo>
                      <a:pt x="4119" y="16103"/>
                      <a:pt x="4266" y="16038"/>
                      <a:pt x="4367" y="15916"/>
                    </a:cubicBezTo>
                    <a:lnTo>
                      <a:pt x="6089" y="13807"/>
                    </a:lnTo>
                    <a:cubicBezTo>
                      <a:pt x="6169" y="13713"/>
                      <a:pt x="6209" y="13607"/>
                      <a:pt x="6209" y="13486"/>
                    </a:cubicBezTo>
                    <a:lnTo>
                      <a:pt x="6209" y="12418"/>
                    </a:lnTo>
                    <a:cubicBezTo>
                      <a:pt x="6209" y="12338"/>
                      <a:pt x="6223" y="12271"/>
                      <a:pt x="6249" y="12205"/>
                    </a:cubicBezTo>
                    <a:lnTo>
                      <a:pt x="7998" y="8252"/>
                    </a:lnTo>
                    <a:cubicBezTo>
                      <a:pt x="7998" y="8025"/>
                      <a:pt x="8025" y="7798"/>
                      <a:pt x="8025" y="7558"/>
                    </a:cubicBezTo>
                    <a:cubicBezTo>
                      <a:pt x="8025" y="5342"/>
                      <a:pt x="7544" y="3152"/>
                      <a:pt x="6610" y="1136"/>
                    </a:cubicBezTo>
                    <a:lnTo>
                      <a:pt x="4073" y="41"/>
                    </a:lnTo>
                    <a:cubicBezTo>
                      <a:pt x="4006" y="14"/>
                      <a:pt x="3926" y="1"/>
                      <a:pt x="38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91" name="Google Shape;991;p28"/>
            <p:cNvGrpSpPr/>
            <p:nvPr/>
          </p:nvGrpSpPr>
          <p:grpSpPr>
            <a:xfrm>
              <a:off x="833882" y="595666"/>
              <a:ext cx="558322" cy="537520"/>
              <a:chOff x="-1543250" y="1284350"/>
              <a:chExt cx="581525" cy="559975"/>
            </a:xfrm>
          </p:grpSpPr>
          <p:sp>
            <p:nvSpPr>
              <p:cNvPr id="992" name="Google Shape;992;p28"/>
              <p:cNvSpPr/>
              <p:nvPr/>
            </p:nvSpPr>
            <p:spPr>
              <a:xfrm>
                <a:off x="-1116975" y="1284350"/>
                <a:ext cx="2040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1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375"/>
                      <a:pt x="495" y="762"/>
                      <a:pt x="695" y="1176"/>
                    </a:cubicBezTo>
                    <a:lnTo>
                      <a:pt x="815" y="628"/>
                    </a:lnTo>
                    <a:cubicBezTo>
                      <a:pt x="561" y="401"/>
                      <a:pt x="281" y="20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-1543250" y="1710625"/>
                <a:ext cx="147250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59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43" y="2110"/>
                      <a:pt x="3499" y="3712"/>
                      <a:pt x="5889" y="4594"/>
                    </a:cubicBezTo>
                    <a:lnTo>
                      <a:pt x="5849" y="4447"/>
                    </a:lnTo>
                    <a:cubicBezTo>
                      <a:pt x="5836" y="4380"/>
                      <a:pt x="5809" y="4326"/>
                      <a:pt x="5769" y="4273"/>
                    </a:cubicBezTo>
                    <a:lnTo>
                      <a:pt x="5315" y="3605"/>
                    </a:lnTo>
                    <a:cubicBezTo>
                      <a:pt x="5248" y="3512"/>
                      <a:pt x="5222" y="3419"/>
                      <a:pt x="5222" y="3312"/>
                    </a:cubicBezTo>
                    <a:lnTo>
                      <a:pt x="5195" y="2017"/>
                    </a:lnTo>
                    <a:cubicBezTo>
                      <a:pt x="3339" y="1763"/>
                      <a:pt x="1550" y="1069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-1084925" y="1337100"/>
                <a:ext cx="3740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162" extrusionOk="0">
                    <a:moveTo>
                      <a:pt x="1069" y="0"/>
                    </a:moveTo>
                    <a:cubicBezTo>
                      <a:pt x="1015" y="27"/>
                      <a:pt x="962" y="54"/>
                      <a:pt x="908" y="67"/>
                    </a:cubicBezTo>
                    <a:lnTo>
                      <a:pt x="0" y="267"/>
                    </a:lnTo>
                    <a:cubicBezTo>
                      <a:pt x="121" y="561"/>
                      <a:pt x="227" y="868"/>
                      <a:pt x="321" y="1162"/>
                    </a:cubicBezTo>
                    <a:lnTo>
                      <a:pt x="1402" y="534"/>
                    </a:lnTo>
                    <a:cubicBezTo>
                      <a:pt x="1429" y="521"/>
                      <a:pt x="1469" y="521"/>
                      <a:pt x="1496" y="508"/>
                    </a:cubicBezTo>
                    <a:cubicBezTo>
                      <a:pt x="1362" y="334"/>
                      <a:pt x="1215" y="161"/>
                      <a:pt x="1069" y="0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-1349300" y="1536575"/>
                <a:ext cx="361200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14448" h="12310" extrusionOk="0">
                    <a:moveTo>
                      <a:pt x="12780" y="1"/>
                    </a:moveTo>
                    <a:cubicBezTo>
                      <a:pt x="12698" y="1"/>
                      <a:pt x="12615" y="21"/>
                      <a:pt x="12538" y="59"/>
                    </a:cubicBezTo>
                    <a:lnTo>
                      <a:pt x="11790" y="433"/>
                    </a:lnTo>
                    <a:cubicBezTo>
                      <a:pt x="11724" y="467"/>
                      <a:pt x="11647" y="483"/>
                      <a:pt x="11570" y="483"/>
                    </a:cubicBezTo>
                    <a:cubicBezTo>
                      <a:pt x="11493" y="483"/>
                      <a:pt x="11417" y="467"/>
                      <a:pt x="11350" y="433"/>
                    </a:cubicBezTo>
                    <a:lnTo>
                      <a:pt x="10949" y="246"/>
                    </a:lnTo>
                    <a:cubicBezTo>
                      <a:pt x="9868" y="3985"/>
                      <a:pt x="7064" y="7002"/>
                      <a:pt x="3405" y="8351"/>
                    </a:cubicBezTo>
                    <a:lnTo>
                      <a:pt x="401" y="10487"/>
                    </a:lnTo>
                    <a:cubicBezTo>
                      <a:pt x="294" y="10567"/>
                      <a:pt x="214" y="10688"/>
                      <a:pt x="187" y="10821"/>
                    </a:cubicBezTo>
                    <a:lnTo>
                      <a:pt x="0" y="12076"/>
                    </a:lnTo>
                    <a:cubicBezTo>
                      <a:pt x="795" y="12233"/>
                      <a:pt x="1592" y="12309"/>
                      <a:pt x="2381" y="12309"/>
                    </a:cubicBezTo>
                    <a:cubicBezTo>
                      <a:pt x="6628" y="12309"/>
                      <a:pt x="10645" y="10100"/>
                      <a:pt x="12885" y="6362"/>
                    </a:cubicBezTo>
                    <a:lnTo>
                      <a:pt x="13005" y="4105"/>
                    </a:lnTo>
                    <a:cubicBezTo>
                      <a:pt x="13005" y="3972"/>
                      <a:pt x="13059" y="3865"/>
                      <a:pt x="13152" y="3785"/>
                    </a:cubicBezTo>
                    <a:lnTo>
                      <a:pt x="14127" y="2770"/>
                    </a:lnTo>
                    <a:cubicBezTo>
                      <a:pt x="14194" y="2690"/>
                      <a:pt x="14247" y="2583"/>
                      <a:pt x="14261" y="2476"/>
                    </a:cubicBezTo>
                    <a:lnTo>
                      <a:pt x="14421" y="1261"/>
                    </a:lnTo>
                    <a:cubicBezTo>
                      <a:pt x="14448" y="1061"/>
                      <a:pt x="14354" y="874"/>
                      <a:pt x="14180" y="767"/>
                    </a:cubicBezTo>
                    <a:lnTo>
                      <a:pt x="13032" y="73"/>
                    </a:lnTo>
                    <a:cubicBezTo>
                      <a:pt x="12956" y="24"/>
                      <a:pt x="12869" y="1"/>
                      <a:pt x="12780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-1099625" y="1299700"/>
                <a:ext cx="4142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764" extrusionOk="0">
                    <a:moveTo>
                      <a:pt x="121" y="1"/>
                    </a:moveTo>
                    <a:lnTo>
                      <a:pt x="1" y="548"/>
                    </a:lnTo>
                    <a:cubicBezTo>
                      <a:pt x="215" y="949"/>
                      <a:pt x="415" y="1349"/>
                      <a:pt x="575" y="1763"/>
                    </a:cubicBezTo>
                    <a:lnTo>
                      <a:pt x="1483" y="1563"/>
                    </a:lnTo>
                    <a:cubicBezTo>
                      <a:pt x="1550" y="1550"/>
                      <a:pt x="1603" y="1523"/>
                      <a:pt x="1657" y="1483"/>
                    </a:cubicBezTo>
                    <a:cubicBezTo>
                      <a:pt x="1189" y="949"/>
                      <a:pt x="682" y="455"/>
                      <a:pt x="121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-1077250" y="1349775"/>
                <a:ext cx="115525" cy="3461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13847" extrusionOk="0">
                    <a:moveTo>
                      <a:pt x="1189" y="1"/>
                    </a:moveTo>
                    <a:cubicBezTo>
                      <a:pt x="1149" y="1"/>
                      <a:pt x="1122" y="14"/>
                      <a:pt x="1095" y="27"/>
                    </a:cubicBezTo>
                    <a:lnTo>
                      <a:pt x="0" y="655"/>
                    </a:lnTo>
                    <a:cubicBezTo>
                      <a:pt x="721" y="2952"/>
                      <a:pt x="748" y="5408"/>
                      <a:pt x="67" y="7718"/>
                    </a:cubicBezTo>
                    <a:lnTo>
                      <a:pt x="454" y="7905"/>
                    </a:lnTo>
                    <a:cubicBezTo>
                      <a:pt x="528" y="7939"/>
                      <a:pt x="605" y="7955"/>
                      <a:pt x="681" y="7955"/>
                    </a:cubicBezTo>
                    <a:cubicBezTo>
                      <a:pt x="758" y="7955"/>
                      <a:pt x="835" y="7939"/>
                      <a:pt x="908" y="7905"/>
                    </a:cubicBezTo>
                    <a:lnTo>
                      <a:pt x="1656" y="7531"/>
                    </a:lnTo>
                    <a:cubicBezTo>
                      <a:pt x="1730" y="7495"/>
                      <a:pt x="1809" y="7478"/>
                      <a:pt x="1887" y="7478"/>
                    </a:cubicBezTo>
                    <a:cubicBezTo>
                      <a:pt x="1979" y="7478"/>
                      <a:pt x="2071" y="7501"/>
                      <a:pt x="2150" y="7545"/>
                    </a:cubicBezTo>
                    <a:lnTo>
                      <a:pt x="3298" y="8239"/>
                    </a:lnTo>
                    <a:cubicBezTo>
                      <a:pt x="3472" y="8346"/>
                      <a:pt x="3566" y="8546"/>
                      <a:pt x="3539" y="8746"/>
                    </a:cubicBezTo>
                    <a:lnTo>
                      <a:pt x="3379" y="9948"/>
                    </a:lnTo>
                    <a:cubicBezTo>
                      <a:pt x="3365" y="10068"/>
                      <a:pt x="3312" y="10162"/>
                      <a:pt x="3245" y="10242"/>
                    </a:cubicBezTo>
                    <a:lnTo>
                      <a:pt x="2270" y="11257"/>
                    </a:lnTo>
                    <a:cubicBezTo>
                      <a:pt x="2177" y="11337"/>
                      <a:pt x="2123" y="11457"/>
                      <a:pt x="2123" y="11590"/>
                    </a:cubicBezTo>
                    <a:lnTo>
                      <a:pt x="2003" y="13847"/>
                    </a:lnTo>
                    <a:cubicBezTo>
                      <a:pt x="4620" y="9507"/>
                      <a:pt x="4300" y="4006"/>
                      <a:pt x="1189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-1413050" y="1745350"/>
                <a:ext cx="14890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3739" extrusionOk="0">
                    <a:moveTo>
                      <a:pt x="5955" y="0"/>
                    </a:moveTo>
                    <a:lnTo>
                      <a:pt x="5955" y="0"/>
                    </a:lnTo>
                    <a:cubicBezTo>
                      <a:pt x="4593" y="494"/>
                      <a:pt x="3165" y="761"/>
                      <a:pt x="1723" y="761"/>
                    </a:cubicBezTo>
                    <a:cubicBezTo>
                      <a:pt x="1148" y="761"/>
                      <a:pt x="561" y="721"/>
                      <a:pt x="0" y="641"/>
                    </a:cubicBezTo>
                    <a:lnTo>
                      <a:pt x="0" y="641"/>
                    </a:lnTo>
                    <a:lnTo>
                      <a:pt x="14" y="1936"/>
                    </a:lnTo>
                    <a:cubicBezTo>
                      <a:pt x="14" y="2030"/>
                      <a:pt x="54" y="2136"/>
                      <a:pt x="107" y="2216"/>
                    </a:cubicBezTo>
                    <a:lnTo>
                      <a:pt x="574" y="2884"/>
                    </a:lnTo>
                    <a:cubicBezTo>
                      <a:pt x="614" y="2937"/>
                      <a:pt x="641" y="3004"/>
                      <a:pt x="654" y="3071"/>
                    </a:cubicBezTo>
                    <a:lnTo>
                      <a:pt x="681" y="3218"/>
                    </a:lnTo>
                    <a:cubicBezTo>
                      <a:pt x="1295" y="3445"/>
                      <a:pt x="1923" y="3618"/>
                      <a:pt x="2564" y="3739"/>
                    </a:cubicBezTo>
                    <a:lnTo>
                      <a:pt x="2737" y="2484"/>
                    </a:lnTo>
                    <a:cubicBezTo>
                      <a:pt x="2764" y="2350"/>
                      <a:pt x="2831" y="2216"/>
                      <a:pt x="2951" y="2136"/>
                    </a:cubicBezTo>
                    <a:lnTo>
                      <a:pt x="5955" y="0"/>
                    </a:ln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99" name="Google Shape;999;p28"/>
          <p:cNvSpPr/>
          <p:nvPr/>
        </p:nvSpPr>
        <p:spPr>
          <a:xfrm flipH="1">
            <a:off x="884300" y="2359184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28"/>
          <p:cNvSpPr/>
          <p:nvPr/>
        </p:nvSpPr>
        <p:spPr>
          <a:xfrm>
            <a:off x="3436" y="5237533"/>
            <a:ext cx="12192003" cy="1704171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28"/>
          <p:cNvSpPr/>
          <p:nvPr/>
        </p:nvSpPr>
        <p:spPr>
          <a:xfrm flipH="1">
            <a:off x="-70" y="6021170"/>
            <a:ext cx="12192003" cy="913985"/>
          </a:xfrm>
          <a:custGeom>
            <a:avLst/>
            <a:gdLst/>
            <a:ahLst/>
            <a:cxnLst/>
            <a:rect l="l" t="t" r="r" b="b"/>
            <a:pathLst>
              <a:path w="70474" h="44650" extrusionOk="0">
                <a:moveTo>
                  <a:pt x="70473" y="0"/>
                </a:moveTo>
                <a:cubicBezTo>
                  <a:pt x="62235" y="307"/>
                  <a:pt x="54958" y="1015"/>
                  <a:pt x="48362" y="2470"/>
                </a:cubicBezTo>
                <a:cubicBezTo>
                  <a:pt x="32019" y="6062"/>
                  <a:pt x="15863" y="10549"/>
                  <a:pt x="0" y="15889"/>
                </a:cubicBezTo>
                <a:lnTo>
                  <a:pt x="0" y="44650"/>
                </a:lnTo>
                <a:lnTo>
                  <a:pt x="70473" y="44650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28"/>
          <p:cNvSpPr/>
          <p:nvPr/>
        </p:nvSpPr>
        <p:spPr>
          <a:xfrm flipH="1">
            <a:off x="3643966" y="5378517"/>
            <a:ext cx="304628" cy="706811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28"/>
          <p:cNvSpPr/>
          <p:nvPr/>
        </p:nvSpPr>
        <p:spPr>
          <a:xfrm flipH="1">
            <a:off x="4126235" y="5606045"/>
            <a:ext cx="239365" cy="671964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28"/>
          <p:cNvSpPr/>
          <p:nvPr/>
        </p:nvSpPr>
        <p:spPr>
          <a:xfrm flipH="1">
            <a:off x="7461435" y="5264863"/>
            <a:ext cx="239356" cy="555364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28"/>
          <p:cNvSpPr/>
          <p:nvPr/>
        </p:nvSpPr>
        <p:spPr>
          <a:xfrm flipH="1">
            <a:off x="8747809" y="5113369"/>
            <a:ext cx="239356" cy="555364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28"/>
          <p:cNvSpPr/>
          <p:nvPr/>
        </p:nvSpPr>
        <p:spPr>
          <a:xfrm flipH="1">
            <a:off x="8012829" y="5264885"/>
            <a:ext cx="197824" cy="555345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007" name="Google Shape;1007;p28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28"/>
          <p:cNvSpPr txBox="1">
            <a:spLocks noGrp="1"/>
          </p:cNvSpPr>
          <p:nvPr>
            <p:ph type="title"/>
          </p:nvPr>
        </p:nvSpPr>
        <p:spPr>
          <a:xfrm>
            <a:off x="3948600" y="3232133"/>
            <a:ext cx="43232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28"/>
          <p:cNvSpPr txBox="1">
            <a:spLocks noGrp="1"/>
          </p:cNvSpPr>
          <p:nvPr>
            <p:ph type="subTitle" idx="1"/>
          </p:nvPr>
        </p:nvSpPr>
        <p:spPr>
          <a:xfrm>
            <a:off x="3948600" y="4014933"/>
            <a:ext cx="43232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285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29"/>
          <p:cNvSpPr/>
          <p:nvPr/>
        </p:nvSpPr>
        <p:spPr>
          <a:xfrm>
            <a:off x="8463433" y="3209451"/>
            <a:ext cx="355200" cy="355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29"/>
          <p:cNvSpPr/>
          <p:nvPr/>
        </p:nvSpPr>
        <p:spPr>
          <a:xfrm>
            <a:off x="674700" y="538206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29"/>
          <p:cNvSpPr/>
          <p:nvPr/>
        </p:nvSpPr>
        <p:spPr>
          <a:xfrm>
            <a:off x="11114700" y="538206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29"/>
          <p:cNvSpPr/>
          <p:nvPr/>
        </p:nvSpPr>
        <p:spPr>
          <a:xfrm>
            <a:off x="10451933" y="363333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015" name="Google Shape;1015;p29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29"/>
          <p:cNvSpPr txBox="1">
            <a:spLocks noGrp="1"/>
          </p:cNvSpPr>
          <p:nvPr>
            <p:ph type="title"/>
          </p:nvPr>
        </p:nvSpPr>
        <p:spPr>
          <a:xfrm>
            <a:off x="1024600" y="714200"/>
            <a:ext cx="10142800" cy="8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29"/>
          <p:cNvSpPr txBox="1">
            <a:spLocks noGrp="1"/>
          </p:cNvSpPr>
          <p:nvPr>
            <p:ph type="subTitle" idx="1"/>
          </p:nvPr>
        </p:nvSpPr>
        <p:spPr>
          <a:xfrm>
            <a:off x="1584020" y="3763500"/>
            <a:ext cx="83576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riecito"/>
              <a:buNone/>
              <a:defRPr sz="2667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riecito"/>
              <a:buNone/>
              <a:defRPr sz="2667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riecito"/>
              <a:buNone/>
              <a:defRPr sz="2667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riecito"/>
              <a:buNone/>
              <a:defRPr sz="2667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riecito"/>
              <a:buNone/>
              <a:defRPr sz="2667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riecito"/>
              <a:buNone/>
              <a:defRPr sz="2667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riecito"/>
              <a:buNone/>
              <a:defRPr sz="2667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riecito"/>
              <a:buNone/>
              <a:defRPr sz="2667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riecito"/>
              <a:buNone/>
              <a:defRPr sz="2667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1018" name="Google Shape;1018;p29"/>
          <p:cNvSpPr txBox="1">
            <a:spLocks noGrp="1"/>
          </p:cNvSpPr>
          <p:nvPr>
            <p:ph type="body" idx="2"/>
          </p:nvPr>
        </p:nvSpPr>
        <p:spPr>
          <a:xfrm>
            <a:off x="1584020" y="4232700"/>
            <a:ext cx="8357600" cy="1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9" name="Google Shape;1019;p29"/>
          <p:cNvSpPr txBox="1">
            <a:spLocks noGrp="1"/>
          </p:cNvSpPr>
          <p:nvPr>
            <p:ph type="subTitle" idx="3"/>
          </p:nvPr>
        </p:nvSpPr>
        <p:spPr>
          <a:xfrm>
            <a:off x="1584020" y="2364667"/>
            <a:ext cx="83576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riecito"/>
              <a:buNone/>
              <a:defRPr sz="2667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riecito"/>
              <a:buNone/>
              <a:defRPr sz="2667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riecito"/>
              <a:buNone/>
              <a:defRPr sz="2667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riecito"/>
              <a:buNone/>
              <a:defRPr sz="2667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riecito"/>
              <a:buNone/>
              <a:defRPr sz="2667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riecito"/>
              <a:buNone/>
              <a:defRPr sz="2667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riecito"/>
              <a:buNone/>
              <a:defRPr sz="2667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riecito"/>
              <a:buNone/>
              <a:defRPr sz="2667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riecito"/>
              <a:buNone/>
              <a:defRPr sz="2667" b="1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1020" name="Google Shape;1020;p29"/>
          <p:cNvSpPr txBox="1">
            <a:spLocks noGrp="1"/>
          </p:cNvSpPr>
          <p:nvPr>
            <p:ph type="body" idx="4"/>
          </p:nvPr>
        </p:nvSpPr>
        <p:spPr>
          <a:xfrm>
            <a:off x="1584020" y="2833815"/>
            <a:ext cx="8357600" cy="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1" name="Google Shape;1021;p29"/>
          <p:cNvSpPr txBox="1">
            <a:spLocks noGrp="1"/>
          </p:cNvSpPr>
          <p:nvPr>
            <p:ph type="subTitle" idx="5"/>
          </p:nvPr>
        </p:nvSpPr>
        <p:spPr>
          <a:xfrm>
            <a:off x="3035333" y="1611835"/>
            <a:ext cx="6121600" cy="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2" name="Google Shape;1022;p29"/>
          <p:cNvSpPr/>
          <p:nvPr/>
        </p:nvSpPr>
        <p:spPr>
          <a:xfrm>
            <a:off x="2601400" y="79576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2392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30"/>
          <p:cNvSpPr/>
          <p:nvPr/>
        </p:nvSpPr>
        <p:spPr>
          <a:xfrm flipH="1">
            <a:off x="-70" y="5237533"/>
            <a:ext cx="12192003" cy="1704171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5" name="Google Shape;1025;p30"/>
          <p:cNvGrpSpPr/>
          <p:nvPr/>
        </p:nvGrpSpPr>
        <p:grpSpPr>
          <a:xfrm>
            <a:off x="1347197" y="4160236"/>
            <a:ext cx="2332035" cy="2178433"/>
            <a:chOff x="825998" y="3120176"/>
            <a:chExt cx="1749026" cy="1633825"/>
          </a:xfrm>
        </p:grpSpPr>
        <p:sp>
          <p:nvSpPr>
            <p:cNvPr id="1026" name="Google Shape;1026;p30"/>
            <p:cNvSpPr/>
            <p:nvPr/>
          </p:nvSpPr>
          <p:spPr>
            <a:xfrm>
              <a:off x="886975" y="3706723"/>
              <a:ext cx="1604043" cy="1047270"/>
            </a:xfrm>
            <a:custGeom>
              <a:avLst/>
              <a:gdLst/>
              <a:ahLst/>
              <a:cxnLst/>
              <a:rect l="l" t="t" r="r" b="b"/>
              <a:pathLst>
                <a:path w="15810" h="10322" extrusionOk="0">
                  <a:moveTo>
                    <a:pt x="1" y="1"/>
                  </a:moveTo>
                  <a:lnTo>
                    <a:pt x="281" y="5916"/>
                  </a:lnTo>
                  <a:lnTo>
                    <a:pt x="495" y="10322"/>
                  </a:lnTo>
                  <a:lnTo>
                    <a:pt x="15529" y="10322"/>
                  </a:lnTo>
                  <a:lnTo>
                    <a:pt x="15650" y="5916"/>
                  </a:lnTo>
                  <a:lnTo>
                    <a:pt x="15810" y="241"/>
                  </a:lnTo>
                  <a:lnTo>
                    <a:pt x="9761" y="1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0"/>
            <p:cNvSpPr/>
            <p:nvPr/>
          </p:nvSpPr>
          <p:spPr>
            <a:xfrm>
              <a:off x="825998" y="3120176"/>
              <a:ext cx="1749026" cy="608354"/>
            </a:xfrm>
            <a:custGeom>
              <a:avLst/>
              <a:gdLst/>
              <a:ahLst/>
              <a:cxnLst/>
              <a:rect l="l" t="t" r="r" b="b"/>
              <a:pathLst>
                <a:path w="17239" h="5996" extrusionOk="0">
                  <a:moveTo>
                    <a:pt x="3740" y="0"/>
                  </a:moveTo>
                  <a:lnTo>
                    <a:pt x="1" y="5995"/>
                  </a:lnTo>
                  <a:lnTo>
                    <a:pt x="17239" y="5995"/>
                  </a:lnTo>
                  <a:lnTo>
                    <a:pt x="13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0"/>
            <p:cNvSpPr/>
            <p:nvPr/>
          </p:nvSpPr>
          <p:spPr>
            <a:xfrm>
              <a:off x="1878637" y="3255626"/>
              <a:ext cx="612397" cy="1498361"/>
            </a:xfrm>
            <a:custGeom>
              <a:avLst/>
              <a:gdLst/>
              <a:ahLst/>
              <a:cxnLst/>
              <a:rect l="l" t="t" r="r" b="b"/>
              <a:pathLst>
                <a:path w="6036" h="14768" extrusionOk="0">
                  <a:moveTo>
                    <a:pt x="3058" y="0"/>
                  </a:moveTo>
                  <a:lnTo>
                    <a:pt x="1" y="4660"/>
                  </a:lnTo>
                  <a:lnTo>
                    <a:pt x="174" y="10362"/>
                  </a:lnTo>
                  <a:lnTo>
                    <a:pt x="321" y="14768"/>
                  </a:lnTo>
                  <a:lnTo>
                    <a:pt x="5755" y="14768"/>
                  </a:lnTo>
                  <a:lnTo>
                    <a:pt x="5876" y="10362"/>
                  </a:lnTo>
                  <a:lnTo>
                    <a:pt x="6036" y="4660"/>
                  </a:lnTo>
                  <a:lnTo>
                    <a:pt x="30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0"/>
            <p:cNvSpPr/>
            <p:nvPr/>
          </p:nvSpPr>
          <p:spPr>
            <a:xfrm>
              <a:off x="2123864" y="3920806"/>
              <a:ext cx="150461" cy="296771"/>
            </a:xfrm>
            <a:custGeom>
              <a:avLst/>
              <a:gdLst/>
              <a:ahLst/>
              <a:cxnLst/>
              <a:rect l="l" t="t" r="r" b="b"/>
              <a:pathLst>
                <a:path w="1483" h="2925" extrusionOk="0">
                  <a:moveTo>
                    <a:pt x="0" y="0"/>
                  </a:moveTo>
                  <a:lnTo>
                    <a:pt x="0" y="2924"/>
                  </a:lnTo>
                  <a:lnTo>
                    <a:pt x="1482" y="292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FFE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0"/>
            <p:cNvSpPr/>
            <p:nvPr/>
          </p:nvSpPr>
          <p:spPr>
            <a:xfrm>
              <a:off x="1502021" y="3920806"/>
              <a:ext cx="150461" cy="296771"/>
            </a:xfrm>
            <a:custGeom>
              <a:avLst/>
              <a:gdLst/>
              <a:ahLst/>
              <a:cxnLst/>
              <a:rect l="l" t="t" r="r" b="b"/>
              <a:pathLst>
                <a:path w="1483" h="2925" extrusionOk="0">
                  <a:moveTo>
                    <a:pt x="1" y="0"/>
                  </a:moveTo>
                  <a:lnTo>
                    <a:pt x="1" y="2924"/>
                  </a:lnTo>
                  <a:lnTo>
                    <a:pt x="1483" y="2924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FFE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0"/>
            <p:cNvSpPr/>
            <p:nvPr/>
          </p:nvSpPr>
          <p:spPr>
            <a:xfrm>
              <a:off x="1129463" y="3920806"/>
              <a:ext cx="150461" cy="296771"/>
            </a:xfrm>
            <a:custGeom>
              <a:avLst/>
              <a:gdLst/>
              <a:ahLst/>
              <a:cxnLst/>
              <a:rect l="l" t="t" r="r" b="b"/>
              <a:pathLst>
                <a:path w="1483" h="2925" extrusionOk="0">
                  <a:moveTo>
                    <a:pt x="1" y="0"/>
                  </a:moveTo>
                  <a:lnTo>
                    <a:pt x="1" y="2924"/>
                  </a:lnTo>
                  <a:lnTo>
                    <a:pt x="1483" y="2924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FFE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0"/>
            <p:cNvSpPr/>
            <p:nvPr/>
          </p:nvSpPr>
          <p:spPr>
            <a:xfrm>
              <a:off x="2188899" y="3920806"/>
              <a:ext cx="28510" cy="296771"/>
            </a:xfrm>
            <a:custGeom>
              <a:avLst/>
              <a:gdLst/>
              <a:ahLst/>
              <a:cxnLst/>
              <a:rect l="l" t="t" r="r" b="b"/>
              <a:pathLst>
                <a:path w="281" h="2925" extrusionOk="0">
                  <a:moveTo>
                    <a:pt x="0" y="0"/>
                  </a:moveTo>
                  <a:lnTo>
                    <a:pt x="0" y="2924"/>
                  </a:lnTo>
                  <a:lnTo>
                    <a:pt x="281" y="2924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0"/>
            <p:cNvSpPr/>
            <p:nvPr/>
          </p:nvSpPr>
          <p:spPr>
            <a:xfrm>
              <a:off x="2123864" y="4075230"/>
              <a:ext cx="150461" cy="13596"/>
            </a:xfrm>
            <a:custGeom>
              <a:avLst/>
              <a:gdLst/>
              <a:ahLst/>
              <a:cxnLst/>
              <a:rect l="l" t="t" r="r" b="b"/>
              <a:pathLst>
                <a:path w="1483" h="134" extrusionOk="0">
                  <a:moveTo>
                    <a:pt x="0" y="0"/>
                  </a:moveTo>
                  <a:lnTo>
                    <a:pt x="0" y="134"/>
                  </a:lnTo>
                  <a:lnTo>
                    <a:pt x="1482" y="13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0"/>
            <p:cNvSpPr/>
            <p:nvPr/>
          </p:nvSpPr>
          <p:spPr>
            <a:xfrm>
              <a:off x="1565737" y="3920806"/>
              <a:ext cx="28510" cy="296771"/>
            </a:xfrm>
            <a:custGeom>
              <a:avLst/>
              <a:gdLst/>
              <a:ahLst/>
              <a:cxnLst/>
              <a:rect l="l" t="t" r="r" b="b"/>
              <a:pathLst>
                <a:path w="281" h="2925" extrusionOk="0">
                  <a:moveTo>
                    <a:pt x="0" y="0"/>
                  </a:moveTo>
                  <a:lnTo>
                    <a:pt x="0" y="2924"/>
                  </a:lnTo>
                  <a:lnTo>
                    <a:pt x="281" y="2924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0"/>
            <p:cNvSpPr/>
            <p:nvPr/>
          </p:nvSpPr>
          <p:spPr>
            <a:xfrm>
              <a:off x="1502021" y="4075230"/>
              <a:ext cx="150461" cy="13596"/>
            </a:xfrm>
            <a:custGeom>
              <a:avLst/>
              <a:gdLst/>
              <a:ahLst/>
              <a:cxnLst/>
              <a:rect l="l" t="t" r="r" b="b"/>
              <a:pathLst>
                <a:path w="1483" h="134" extrusionOk="0">
                  <a:moveTo>
                    <a:pt x="1" y="0"/>
                  </a:moveTo>
                  <a:lnTo>
                    <a:pt x="1" y="134"/>
                  </a:lnTo>
                  <a:lnTo>
                    <a:pt x="1483" y="134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0"/>
            <p:cNvSpPr/>
            <p:nvPr/>
          </p:nvSpPr>
          <p:spPr>
            <a:xfrm>
              <a:off x="1190440" y="3920806"/>
              <a:ext cx="28611" cy="296771"/>
            </a:xfrm>
            <a:custGeom>
              <a:avLst/>
              <a:gdLst/>
              <a:ahLst/>
              <a:cxnLst/>
              <a:rect l="l" t="t" r="r" b="b"/>
              <a:pathLst>
                <a:path w="282" h="2925" extrusionOk="0">
                  <a:moveTo>
                    <a:pt x="1" y="0"/>
                  </a:moveTo>
                  <a:lnTo>
                    <a:pt x="1" y="2924"/>
                  </a:lnTo>
                  <a:lnTo>
                    <a:pt x="281" y="2924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0"/>
            <p:cNvSpPr/>
            <p:nvPr/>
          </p:nvSpPr>
          <p:spPr>
            <a:xfrm>
              <a:off x="1129463" y="4075230"/>
              <a:ext cx="150461" cy="13596"/>
            </a:xfrm>
            <a:custGeom>
              <a:avLst/>
              <a:gdLst/>
              <a:ahLst/>
              <a:cxnLst/>
              <a:rect l="l" t="t" r="r" b="b"/>
              <a:pathLst>
                <a:path w="1483" h="134" extrusionOk="0">
                  <a:moveTo>
                    <a:pt x="1" y="0"/>
                  </a:moveTo>
                  <a:lnTo>
                    <a:pt x="1" y="134"/>
                  </a:lnTo>
                  <a:lnTo>
                    <a:pt x="1483" y="134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0"/>
            <p:cNvSpPr/>
            <p:nvPr/>
          </p:nvSpPr>
          <p:spPr>
            <a:xfrm>
              <a:off x="2085918" y="4385498"/>
              <a:ext cx="234468" cy="368503"/>
            </a:xfrm>
            <a:custGeom>
              <a:avLst/>
              <a:gdLst/>
              <a:ahLst/>
              <a:cxnLst/>
              <a:rect l="l" t="t" r="r" b="b"/>
              <a:pathLst>
                <a:path w="2311" h="3632" extrusionOk="0">
                  <a:moveTo>
                    <a:pt x="1149" y="0"/>
                  </a:moveTo>
                  <a:cubicBezTo>
                    <a:pt x="0" y="0"/>
                    <a:pt x="374" y="3632"/>
                    <a:pt x="374" y="3632"/>
                  </a:cubicBezTo>
                  <a:lnTo>
                    <a:pt x="2137" y="3632"/>
                  </a:lnTo>
                  <a:cubicBezTo>
                    <a:pt x="2137" y="3632"/>
                    <a:pt x="2310" y="0"/>
                    <a:pt x="1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0"/>
            <p:cNvSpPr/>
            <p:nvPr/>
          </p:nvSpPr>
          <p:spPr>
            <a:xfrm>
              <a:off x="1187700" y="3206823"/>
              <a:ext cx="929452" cy="85429"/>
            </a:xfrm>
            <a:custGeom>
              <a:avLst/>
              <a:gdLst/>
              <a:ahLst/>
              <a:cxnLst/>
              <a:rect l="l" t="t" r="r" b="b"/>
              <a:pathLst>
                <a:path w="9161" h="842" extrusionOk="0">
                  <a:moveTo>
                    <a:pt x="9161" y="1"/>
                  </a:moveTo>
                  <a:lnTo>
                    <a:pt x="281" y="415"/>
                  </a:lnTo>
                  <a:lnTo>
                    <a:pt x="1" y="842"/>
                  </a:lnTo>
                  <a:lnTo>
                    <a:pt x="8626" y="842"/>
                  </a:lnTo>
                  <a:lnTo>
                    <a:pt x="9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0"/>
            <p:cNvSpPr/>
            <p:nvPr/>
          </p:nvSpPr>
          <p:spPr>
            <a:xfrm>
              <a:off x="1076704" y="3363987"/>
              <a:ext cx="940207" cy="107142"/>
            </a:xfrm>
            <a:custGeom>
              <a:avLst/>
              <a:gdLst/>
              <a:ahLst/>
              <a:cxnLst/>
              <a:rect l="l" t="t" r="r" b="b"/>
              <a:pathLst>
                <a:path w="9267" h="1056" extrusionOk="0">
                  <a:moveTo>
                    <a:pt x="668" y="1"/>
                  </a:moveTo>
                  <a:lnTo>
                    <a:pt x="0" y="1055"/>
                  </a:lnTo>
                  <a:lnTo>
                    <a:pt x="8919" y="561"/>
                  </a:lnTo>
                  <a:lnTo>
                    <a:pt x="9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0"/>
            <p:cNvSpPr/>
            <p:nvPr/>
          </p:nvSpPr>
          <p:spPr>
            <a:xfrm>
              <a:off x="1026583" y="3521150"/>
              <a:ext cx="894145" cy="63717"/>
            </a:xfrm>
            <a:custGeom>
              <a:avLst/>
              <a:gdLst/>
              <a:ahLst/>
              <a:cxnLst/>
              <a:rect l="l" t="t" r="r" b="b"/>
              <a:pathLst>
                <a:path w="8813" h="628" extrusionOk="0">
                  <a:moveTo>
                    <a:pt x="174" y="0"/>
                  </a:moveTo>
                  <a:lnTo>
                    <a:pt x="0" y="321"/>
                  </a:lnTo>
                  <a:lnTo>
                    <a:pt x="8425" y="628"/>
                  </a:lnTo>
                  <a:lnTo>
                    <a:pt x="88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0"/>
            <p:cNvSpPr/>
            <p:nvPr/>
          </p:nvSpPr>
          <p:spPr>
            <a:xfrm>
              <a:off x="976462" y="3595623"/>
              <a:ext cx="873853" cy="54281"/>
            </a:xfrm>
            <a:custGeom>
              <a:avLst/>
              <a:gdLst/>
              <a:ahLst/>
              <a:cxnLst/>
              <a:rect l="l" t="t" r="r" b="b"/>
              <a:pathLst>
                <a:path w="8613" h="535" extrusionOk="0">
                  <a:moveTo>
                    <a:pt x="214" y="1"/>
                  </a:moveTo>
                  <a:lnTo>
                    <a:pt x="0" y="361"/>
                  </a:lnTo>
                  <a:lnTo>
                    <a:pt x="8505" y="535"/>
                  </a:lnTo>
                  <a:lnTo>
                    <a:pt x="8612" y="36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0"/>
            <p:cNvSpPr/>
            <p:nvPr/>
          </p:nvSpPr>
          <p:spPr>
            <a:xfrm>
              <a:off x="1980198" y="3423646"/>
              <a:ext cx="412019" cy="304887"/>
            </a:xfrm>
            <a:custGeom>
              <a:avLst/>
              <a:gdLst/>
              <a:ahLst/>
              <a:cxnLst/>
              <a:rect l="l" t="t" r="r" b="b"/>
              <a:pathLst>
                <a:path w="4061" h="3005" extrusionOk="0">
                  <a:moveTo>
                    <a:pt x="2151" y="0"/>
                  </a:moveTo>
                  <a:lnTo>
                    <a:pt x="1" y="3004"/>
                  </a:lnTo>
                  <a:lnTo>
                    <a:pt x="4060" y="3004"/>
                  </a:lnTo>
                  <a:lnTo>
                    <a:pt x="2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4" name="Google Shape;1044;p30"/>
          <p:cNvSpPr/>
          <p:nvPr/>
        </p:nvSpPr>
        <p:spPr>
          <a:xfrm>
            <a:off x="3436" y="6021170"/>
            <a:ext cx="12192003" cy="913985"/>
          </a:xfrm>
          <a:custGeom>
            <a:avLst/>
            <a:gdLst/>
            <a:ahLst/>
            <a:cxnLst/>
            <a:rect l="l" t="t" r="r" b="b"/>
            <a:pathLst>
              <a:path w="70474" h="44650" extrusionOk="0">
                <a:moveTo>
                  <a:pt x="70473" y="0"/>
                </a:moveTo>
                <a:cubicBezTo>
                  <a:pt x="62235" y="307"/>
                  <a:pt x="54958" y="1015"/>
                  <a:pt x="48362" y="2470"/>
                </a:cubicBezTo>
                <a:cubicBezTo>
                  <a:pt x="32019" y="6062"/>
                  <a:pt x="15863" y="10549"/>
                  <a:pt x="0" y="15889"/>
                </a:cubicBezTo>
                <a:lnTo>
                  <a:pt x="0" y="44650"/>
                </a:lnTo>
                <a:lnTo>
                  <a:pt x="70473" y="44650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45" name="Google Shape;1045;p30"/>
          <p:cNvGrpSpPr/>
          <p:nvPr/>
        </p:nvGrpSpPr>
        <p:grpSpPr>
          <a:xfrm>
            <a:off x="3999549" y="2246628"/>
            <a:ext cx="981404" cy="914065"/>
            <a:chOff x="2999661" y="1684970"/>
            <a:chExt cx="736053" cy="685549"/>
          </a:xfrm>
        </p:grpSpPr>
        <p:sp>
          <p:nvSpPr>
            <p:cNvPr id="1046" name="Google Shape;1046;p30"/>
            <p:cNvSpPr/>
            <p:nvPr/>
          </p:nvSpPr>
          <p:spPr>
            <a:xfrm>
              <a:off x="2999661" y="1684970"/>
              <a:ext cx="736053" cy="685549"/>
            </a:xfrm>
            <a:custGeom>
              <a:avLst/>
              <a:gdLst/>
              <a:ahLst/>
              <a:cxnLst/>
              <a:rect l="l" t="t" r="r" b="b"/>
              <a:pathLst>
                <a:path w="32981" h="30718" extrusionOk="0">
                  <a:moveTo>
                    <a:pt x="16468" y="1"/>
                  </a:moveTo>
                  <a:cubicBezTo>
                    <a:pt x="9047" y="1"/>
                    <a:pt x="2516" y="5396"/>
                    <a:pt x="1322" y="12969"/>
                  </a:cubicBezTo>
                  <a:cubicBezTo>
                    <a:pt x="0" y="21341"/>
                    <a:pt x="5715" y="29205"/>
                    <a:pt x="14100" y="30527"/>
                  </a:cubicBezTo>
                  <a:cubicBezTo>
                    <a:pt x="14911" y="30655"/>
                    <a:pt x="15717" y="30717"/>
                    <a:pt x="16512" y="30717"/>
                  </a:cubicBezTo>
                  <a:cubicBezTo>
                    <a:pt x="23934" y="30717"/>
                    <a:pt x="30464" y="25322"/>
                    <a:pt x="31658" y="17749"/>
                  </a:cubicBezTo>
                  <a:cubicBezTo>
                    <a:pt x="32980" y="9377"/>
                    <a:pt x="27265" y="1513"/>
                    <a:pt x="18880" y="191"/>
                  </a:cubicBezTo>
                  <a:cubicBezTo>
                    <a:pt x="18069" y="63"/>
                    <a:pt x="17264" y="1"/>
                    <a:pt x="16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47" name="Google Shape;1047;p30"/>
            <p:cNvGrpSpPr/>
            <p:nvPr/>
          </p:nvGrpSpPr>
          <p:grpSpPr>
            <a:xfrm>
              <a:off x="3148300" y="1818168"/>
              <a:ext cx="532154" cy="512377"/>
              <a:chOff x="-1543250" y="1284350"/>
              <a:chExt cx="581525" cy="559975"/>
            </a:xfrm>
          </p:grpSpPr>
          <p:sp>
            <p:nvSpPr>
              <p:cNvPr id="1048" name="Google Shape;1048;p30"/>
              <p:cNvSpPr/>
              <p:nvPr/>
            </p:nvSpPr>
            <p:spPr>
              <a:xfrm>
                <a:off x="-1116975" y="1284350"/>
                <a:ext cx="2040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1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375"/>
                      <a:pt x="495" y="762"/>
                      <a:pt x="695" y="1176"/>
                    </a:cubicBezTo>
                    <a:lnTo>
                      <a:pt x="815" y="628"/>
                    </a:lnTo>
                    <a:cubicBezTo>
                      <a:pt x="561" y="401"/>
                      <a:pt x="281" y="20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" name="Google Shape;1049;p30"/>
              <p:cNvSpPr/>
              <p:nvPr/>
            </p:nvSpPr>
            <p:spPr>
              <a:xfrm>
                <a:off x="-1543250" y="1710625"/>
                <a:ext cx="147250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59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43" y="2110"/>
                      <a:pt x="3499" y="3712"/>
                      <a:pt x="5889" y="4594"/>
                    </a:cubicBezTo>
                    <a:lnTo>
                      <a:pt x="5849" y="4447"/>
                    </a:lnTo>
                    <a:cubicBezTo>
                      <a:pt x="5836" y="4380"/>
                      <a:pt x="5809" y="4326"/>
                      <a:pt x="5769" y="4273"/>
                    </a:cubicBezTo>
                    <a:lnTo>
                      <a:pt x="5315" y="3605"/>
                    </a:lnTo>
                    <a:cubicBezTo>
                      <a:pt x="5248" y="3512"/>
                      <a:pt x="5222" y="3419"/>
                      <a:pt x="5222" y="3312"/>
                    </a:cubicBezTo>
                    <a:lnTo>
                      <a:pt x="5195" y="2017"/>
                    </a:lnTo>
                    <a:cubicBezTo>
                      <a:pt x="3339" y="1763"/>
                      <a:pt x="1550" y="1069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" name="Google Shape;1050;p30"/>
              <p:cNvSpPr/>
              <p:nvPr/>
            </p:nvSpPr>
            <p:spPr>
              <a:xfrm>
                <a:off x="-1084925" y="1337100"/>
                <a:ext cx="3740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162" extrusionOk="0">
                    <a:moveTo>
                      <a:pt x="1069" y="0"/>
                    </a:moveTo>
                    <a:cubicBezTo>
                      <a:pt x="1015" y="27"/>
                      <a:pt x="962" y="54"/>
                      <a:pt x="908" y="67"/>
                    </a:cubicBezTo>
                    <a:lnTo>
                      <a:pt x="0" y="267"/>
                    </a:lnTo>
                    <a:cubicBezTo>
                      <a:pt x="121" y="561"/>
                      <a:pt x="227" y="868"/>
                      <a:pt x="321" y="1162"/>
                    </a:cubicBezTo>
                    <a:lnTo>
                      <a:pt x="1402" y="534"/>
                    </a:lnTo>
                    <a:cubicBezTo>
                      <a:pt x="1429" y="521"/>
                      <a:pt x="1469" y="521"/>
                      <a:pt x="1496" y="508"/>
                    </a:cubicBezTo>
                    <a:cubicBezTo>
                      <a:pt x="1362" y="334"/>
                      <a:pt x="1215" y="161"/>
                      <a:pt x="1069" y="0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1" name="Google Shape;1051;p30"/>
              <p:cNvSpPr/>
              <p:nvPr/>
            </p:nvSpPr>
            <p:spPr>
              <a:xfrm>
                <a:off x="-1349300" y="1536575"/>
                <a:ext cx="361200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14448" h="12310" extrusionOk="0">
                    <a:moveTo>
                      <a:pt x="12780" y="1"/>
                    </a:moveTo>
                    <a:cubicBezTo>
                      <a:pt x="12698" y="1"/>
                      <a:pt x="12615" y="21"/>
                      <a:pt x="12538" y="59"/>
                    </a:cubicBezTo>
                    <a:lnTo>
                      <a:pt x="11790" y="433"/>
                    </a:lnTo>
                    <a:cubicBezTo>
                      <a:pt x="11724" y="467"/>
                      <a:pt x="11647" y="483"/>
                      <a:pt x="11570" y="483"/>
                    </a:cubicBezTo>
                    <a:cubicBezTo>
                      <a:pt x="11493" y="483"/>
                      <a:pt x="11417" y="467"/>
                      <a:pt x="11350" y="433"/>
                    </a:cubicBezTo>
                    <a:lnTo>
                      <a:pt x="10949" y="246"/>
                    </a:lnTo>
                    <a:cubicBezTo>
                      <a:pt x="9868" y="3985"/>
                      <a:pt x="7064" y="7002"/>
                      <a:pt x="3405" y="8351"/>
                    </a:cubicBezTo>
                    <a:lnTo>
                      <a:pt x="401" y="10487"/>
                    </a:lnTo>
                    <a:cubicBezTo>
                      <a:pt x="294" y="10567"/>
                      <a:pt x="214" y="10688"/>
                      <a:pt x="187" y="10821"/>
                    </a:cubicBezTo>
                    <a:lnTo>
                      <a:pt x="0" y="12076"/>
                    </a:lnTo>
                    <a:cubicBezTo>
                      <a:pt x="795" y="12233"/>
                      <a:pt x="1592" y="12309"/>
                      <a:pt x="2381" y="12309"/>
                    </a:cubicBezTo>
                    <a:cubicBezTo>
                      <a:pt x="6628" y="12309"/>
                      <a:pt x="10645" y="10100"/>
                      <a:pt x="12885" y="6362"/>
                    </a:cubicBezTo>
                    <a:lnTo>
                      <a:pt x="13005" y="4105"/>
                    </a:lnTo>
                    <a:cubicBezTo>
                      <a:pt x="13005" y="3972"/>
                      <a:pt x="13059" y="3865"/>
                      <a:pt x="13152" y="3785"/>
                    </a:cubicBezTo>
                    <a:lnTo>
                      <a:pt x="14127" y="2770"/>
                    </a:lnTo>
                    <a:cubicBezTo>
                      <a:pt x="14194" y="2690"/>
                      <a:pt x="14247" y="2583"/>
                      <a:pt x="14261" y="2476"/>
                    </a:cubicBezTo>
                    <a:lnTo>
                      <a:pt x="14421" y="1261"/>
                    </a:lnTo>
                    <a:cubicBezTo>
                      <a:pt x="14448" y="1061"/>
                      <a:pt x="14354" y="874"/>
                      <a:pt x="14180" y="767"/>
                    </a:cubicBezTo>
                    <a:lnTo>
                      <a:pt x="13032" y="73"/>
                    </a:lnTo>
                    <a:cubicBezTo>
                      <a:pt x="12956" y="24"/>
                      <a:pt x="12869" y="1"/>
                      <a:pt x="12780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2" name="Google Shape;1052;p30"/>
              <p:cNvSpPr/>
              <p:nvPr/>
            </p:nvSpPr>
            <p:spPr>
              <a:xfrm>
                <a:off x="-1099625" y="1299700"/>
                <a:ext cx="4142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764" extrusionOk="0">
                    <a:moveTo>
                      <a:pt x="121" y="1"/>
                    </a:moveTo>
                    <a:lnTo>
                      <a:pt x="1" y="548"/>
                    </a:lnTo>
                    <a:cubicBezTo>
                      <a:pt x="215" y="949"/>
                      <a:pt x="415" y="1349"/>
                      <a:pt x="575" y="1763"/>
                    </a:cubicBezTo>
                    <a:lnTo>
                      <a:pt x="1483" y="1563"/>
                    </a:lnTo>
                    <a:cubicBezTo>
                      <a:pt x="1550" y="1550"/>
                      <a:pt x="1603" y="1523"/>
                      <a:pt x="1657" y="1483"/>
                    </a:cubicBezTo>
                    <a:cubicBezTo>
                      <a:pt x="1189" y="949"/>
                      <a:pt x="682" y="455"/>
                      <a:pt x="121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30"/>
              <p:cNvSpPr/>
              <p:nvPr/>
            </p:nvSpPr>
            <p:spPr>
              <a:xfrm>
                <a:off x="-1077250" y="1349775"/>
                <a:ext cx="115525" cy="3461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13847" extrusionOk="0">
                    <a:moveTo>
                      <a:pt x="1189" y="1"/>
                    </a:moveTo>
                    <a:cubicBezTo>
                      <a:pt x="1149" y="1"/>
                      <a:pt x="1122" y="14"/>
                      <a:pt x="1095" y="27"/>
                    </a:cubicBezTo>
                    <a:lnTo>
                      <a:pt x="0" y="655"/>
                    </a:lnTo>
                    <a:cubicBezTo>
                      <a:pt x="721" y="2952"/>
                      <a:pt x="748" y="5408"/>
                      <a:pt x="67" y="7718"/>
                    </a:cubicBezTo>
                    <a:lnTo>
                      <a:pt x="454" y="7905"/>
                    </a:lnTo>
                    <a:cubicBezTo>
                      <a:pt x="528" y="7939"/>
                      <a:pt x="605" y="7955"/>
                      <a:pt x="681" y="7955"/>
                    </a:cubicBezTo>
                    <a:cubicBezTo>
                      <a:pt x="758" y="7955"/>
                      <a:pt x="835" y="7939"/>
                      <a:pt x="908" y="7905"/>
                    </a:cubicBezTo>
                    <a:lnTo>
                      <a:pt x="1656" y="7531"/>
                    </a:lnTo>
                    <a:cubicBezTo>
                      <a:pt x="1730" y="7495"/>
                      <a:pt x="1809" y="7478"/>
                      <a:pt x="1887" y="7478"/>
                    </a:cubicBezTo>
                    <a:cubicBezTo>
                      <a:pt x="1979" y="7478"/>
                      <a:pt x="2071" y="7501"/>
                      <a:pt x="2150" y="7545"/>
                    </a:cubicBezTo>
                    <a:lnTo>
                      <a:pt x="3298" y="8239"/>
                    </a:lnTo>
                    <a:cubicBezTo>
                      <a:pt x="3472" y="8346"/>
                      <a:pt x="3566" y="8546"/>
                      <a:pt x="3539" y="8746"/>
                    </a:cubicBezTo>
                    <a:lnTo>
                      <a:pt x="3379" y="9948"/>
                    </a:lnTo>
                    <a:cubicBezTo>
                      <a:pt x="3365" y="10068"/>
                      <a:pt x="3312" y="10162"/>
                      <a:pt x="3245" y="10242"/>
                    </a:cubicBezTo>
                    <a:lnTo>
                      <a:pt x="2270" y="11257"/>
                    </a:lnTo>
                    <a:cubicBezTo>
                      <a:pt x="2177" y="11337"/>
                      <a:pt x="2123" y="11457"/>
                      <a:pt x="2123" y="11590"/>
                    </a:cubicBezTo>
                    <a:lnTo>
                      <a:pt x="2003" y="13847"/>
                    </a:lnTo>
                    <a:cubicBezTo>
                      <a:pt x="4620" y="9507"/>
                      <a:pt x="4300" y="4006"/>
                      <a:pt x="1189" y="1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30"/>
              <p:cNvSpPr/>
              <p:nvPr/>
            </p:nvSpPr>
            <p:spPr>
              <a:xfrm>
                <a:off x="-1413050" y="1745350"/>
                <a:ext cx="14890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3739" extrusionOk="0">
                    <a:moveTo>
                      <a:pt x="5955" y="0"/>
                    </a:moveTo>
                    <a:lnTo>
                      <a:pt x="5955" y="0"/>
                    </a:lnTo>
                    <a:cubicBezTo>
                      <a:pt x="4593" y="494"/>
                      <a:pt x="3165" y="761"/>
                      <a:pt x="1723" y="761"/>
                    </a:cubicBezTo>
                    <a:cubicBezTo>
                      <a:pt x="1148" y="761"/>
                      <a:pt x="561" y="721"/>
                      <a:pt x="0" y="641"/>
                    </a:cubicBezTo>
                    <a:lnTo>
                      <a:pt x="0" y="641"/>
                    </a:lnTo>
                    <a:lnTo>
                      <a:pt x="14" y="1936"/>
                    </a:lnTo>
                    <a:cubicBezTo>
                      <a:pt x="14" y="2030"/>
                      <a:pt x="54" y="2136"/>
                      <a:pt x="107" y="2216"/>
                    </a:cubicBezTo>
                    <a:lnTo>
                      <a:pt x="574" y="2884"/>
                    </a:lnTo>
                    <a:cubicBezTo>
                      <a:pt x="614" y="2937"/>
                      <a:pt x="641" y="3004"/>
                      <a:pt x="654" y="3071"/>
                    </a:cubicBezTo>
                    <a:lnTo>
                      <a:pt x="681" y="3218"/>
                    </a:lnTo>
                    <a:cubicBezTo>
                      <a:pt x="1295" y="3445"/>
                      <a:pt x="1923" y="3618"/>
                      <a:pt x="2564" y="3739"/>
                    </a:cubicBezTo>
                    <a:lnTo>
                      <a:pt x="2737" y="2484"/>
                    </a:lnTo>
                    <a:cubicBezTo>
                      <a:pt x="2764" y="2350"/>
                      <a:pt x="2831" y="2216"/>
                      <a:pt x="2951" y="2136"/>
                    </a:cubicBezTo>
                    <a:lnTo>
                      <a:pt x="5955" y="0"/>
                    </a:ln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55" name="Google Shape;1055;p30"/>
          <p:cNvSpPr/>
          <p:nvPr/>
        </p:nvSpPr>
        <p:spPr>
          <a:xfrm>
            <a:off x="3433367" y="2569531"/>
            <a:ext cx="1045853" cy="268064"/>
          </a:xfrm>
          <a:custGeom>
            <a:avLst/>
            <a:gdLst/>
            <a:ahLst/>
            <a:cxnLst/>
            <a:rect l="l" t="t" r="r" b="b"/>
            <a:pathLst>
              <a:path w="26105" h="6691" extrusionOk="0">
                <a:moveTo>
                  <a:pt x="11751" y="1"/>
                </a:moveTo>
                <a:cubicBezTo>
                  <a:pt x="10522" y="1"/>
                  <a:pt x="9521" y="1002"/>
                  <a:pt x="9521" y="2231"/>
                </a:cubicBezTo>
                <a:lnTo>
                  <a:pt x="9521" y="2311"/>
                </a:lnTo>
                <a:lnTo>
                  <a:pt x="7545" y="2311"/>
                </a:lnTo>
                <a:cubicBezTo>
                  <a:pt x="7537" y="2311"/>
                  <a:pt x="7530" y="2311"/>
                  <a:pt x="7523" y="2311"/>
                </a:cubicBezTo>
                <a:cubicBezTo>
                  <a:pt x="6159" y="2311"/>
                  <a:pt x="5129" y="3560"/>
                  <a:pt x="5395" y="4915"/>
                </a:cubicBezTo>
                <a:lnTo>
                  <a:pt x="1189" y="4915"/>
                </a:lnTo>
                <a:cubicBezTo>
                  <a:pt x="1" y="4915"/>
                  <a:pt x="1" y="6690"/>
                  <a:pt x="1189" y="6690"/>
                </a:cubicBezTo>
                <a:lnTo>
                  <a:pt x="20710" y="6690"/>
                </a:lnTo>
                <a:cubicBezTo>
                  <a:pt x="21925" y="6690"/>
                  <a:pt x="22913" y="5716"/>
                  <a:pt x="22913" y="4501"/>
                </a:cubicBezTo>
                <a:lnTo>
                  <a:pt x="22913" y="4461"/>
                </a:lnTo>
                <a:lnTo>
                  <a:pt x="23874" y="4461"/>
                </a:lnTo>
                <a:cubicBezTo>
                  <a:pt x="25103" y="4461"/>
                  <a:pt x="26104" y="3459"/>
                  <a:pt x="26104" y="2231"/>
                </a:cubicBezTo>
                <a:cubicBezTo>
                  <a:pt x="26104" y="1002"/>
                  <a:pt x="25103" y="1"/>
                  <a:pt x="238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30"/>
          <p:cNvSpPr/>
          <p:nvPr/>
        </p:nvSpPr>
        <p:spPr>
          <a:xfrm>
            <a:off x="832601" y="992407"/>
            <a:ext cx="1971329" cy="393592"/>
          </a:xfrm>
          <a:custGeom>
            <a:avLst/>
            <a:gdLst/>
            <a:ahLst/>
            <a:cxnLst/>
            <a:rect l="l" t="t" r="r" b="b"/>
            <a:pathLst>
              <a:path w="37454" h="7478" extrusionOk="0">
                <a:moveTo>
                  <a:pt x="22592" y="0"/>
                </a:moveTo>
                <a:cubicBezTo>
                  <a:pt x="21484" y="0"/>
                  <a:pt x="20589" y="908"/>
                  <a:pt x="20589" y="2003"/>
                </a:cubicBezTo>
                <a:cubicBezTo>
                  <a:pt x="20589" y="2096"/>
                  <a:pt x="20589" y="2177"/>
                  <a:pt x="20603" y="2270"/>
                </a:cubicBezTo>
                <a:lnTo>
                  <a:pt x="12765" y="2270"/>
                </a:lnTo>
                <a:cubicBezTo>
                  <a:pt x="11336" y="2270"/>
                  <a:pt x="10175" y="3432"/>
                  <a:pt x="10161" y="4874"/>
                </a:cubicBezTo>
                <a:lnTo>
                  <a:pt x="10161" y="4981"/>
                </a:lnTo>
                <a:lnTo>
                  <a:pt x="1269" y="4981"/>
                </a:lnTo>
                <a:cubicBezTo>
                  <a:pt x="1253" y="4980"/>
                  <a:pt x="1237" y="4980"/>
                  <a:pt x="1221" y="4980"/>
                </a:cubicBezTo>
                <a:cubicBezTo>
                  <a:pt x="548" y="4980"/>
                  <a:pt x="0" y="5531"/>
                  <a:pt x="0" y="6209"/>
                </a:cubicBezTo>
                <a:cubicBezTo>
                  <a:pt x="0" y="6887"/>
                  <a:pt x="548" y="7438"/>
                  <a:pt x="1221" y="7438"/>
                </a:cubicBezTo>
                <a:cubicBezTo>
                  <a:pt x="1237" y="7438"/>
                  <a:pt x="1253" y="7438"/>
                  <a:pt x="1269" y="7437"/>
                </a:cubicBezTo>
                <a:lnTo>
                  <a:pt x="12324" y="7437"/>
                </a:lnTo>
                <a:cubicBezTo>
                  <a:pt x="12471" y="7464"/>
                  <a:pt x="12618" y="7477"/>
                  <a:pt x="12765" y="7477"/>
                </a:cubicBezTo>
                <a:lnTo>
                  <a:pt x="34849" y="7477"/>
                </a:lnTo>
                <a:cubicBezTo>
                  <a:pt x="36292" y="7477"/>
                  <a:pt x="37453" y="6316"/>
                  <a:pt x="37453" y="4874"/>
                </a:cubicBezTo>
                <a:cubicBezTo>
                  <a:pt x="37453" y="3432"/>
                  <a:pt x="36292" y="2270"/>
                  <a:pt x="34849" y="2270"/>
                </a:cubicBezTo>
                <a:lnTo>
                  <a:pt x="34689" y="2270"/>
                </a:lnTo>
                <a:cubicBezTo>
                  <a:pt x="34703" y="2177"/>
                  <a:pt x="34703" y="2096"/>
                  <a:pt x="34703" y="2003"/>
                </a:cubicBezTo>
                <a:cubicBezTo>
                  <a:pt x="34703" y="908"/>
                  <a:pt x="33808" y="0"/>
                  <a:pt x="327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30"/>
          <p:cNvSpPr/>
          <p:nvPr/>
        </p:nvSpPr>
        <p:spPr>
          <a:xfrm>
            <a:off x="405400" y="496833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8" name="Google Shape;1058;p30"/>
          <p:cNvSpPr/>
          <p:nvPr/>
        </p:nvSpPr>
        <p:spPr>
          <a:xfrm>
            <a:off x="11362700" y="765233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9" name="Google Shape;1059;p30"/>
          <p:cNvSpPr/>
          <p:nvPr/>
        </p:nvSpPr>
        <p:spPr>
          <a:xfrm>
            <a:off x="1486733" y="317756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0" name="Google Shape;1060;p30"/>
          <p:cNvSpPr/>
          <p:nvPr/>
        </p:nvSpPr>
        <p:spPr>
          <a:xfrm>
            <a:off x="4479233" y="992400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1" name="Google Shape;1061;p30"/>
          <p:cNvSpPr/>
          <p:nvPr/>
        </p:nvSpPr>
        <p:spPr>
          <a:xfrm flipH="1">
            <a:off x="3987092" y="5316677"/>
            <a:ext cx="184923" cy="429065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2" name="Google Shape;1062;p30"/>
          <p:cNvSpPr/>
          <p:nvPr/>
        </p:nvSpPr>
        <p:spPr>
          <a:xfrm flipH="1">
            <a:off x="5054877" y="5394548"/>
            <a:ext cx="184923" cy="429065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3" name="Google Shape;1063;p30"/>
          <p:cNvSpPr/>
          <p:nvPr/>
        </p:nvSpPr>
        <p:spPr>
          <a:xfrm flipH="1">
            <a:off x="4221083" y="5394547"/>
            <a:ext cx="152832" cy="429043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4" name="Google Shape;1064;p30"/>
          <p:cNvSpPr/>
          <p:nvPr/>
        </p:nvSpPr>
        <p:spPr>
          <a:xfrm>
            <a:off x="10254100" y="2400100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5" name="Google Shape;1065;p30"/>
          <p:cNvSpPr txBox="1">
            <a:spLocks noGrp="1"/>
          </p:cNvSpPr>
          <p:nvPr>
            <p:ph type="ctrTitle"/>
          </p:nvPr>
        </p:nvSpPr>
        <p:spPr>
          <a:xfrm>
            <a:off x="6341867" y="714200"/>
            <a:ext cx="4086000" cy="9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66" name="Google Shape;1066;p30"/>
          <p:cNvSpPr txBox="1">
            <a:spLocks noGrp="1"/>
          </p:cNvSpPr>
          <p:nvPr>
            <p:ph type="subTitle" idx="1"/>
          </p:nvPr>
        </p:nvSpPr>
        <p:spPr>
          <a:xfrm>
            <a:off x="6341867" y="2422251"/>
            <a:ext cx="4086000" cy="9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67" name="Google Shape;1067;p30"/>
          <p:cNvSpPr txBox="1">
            <a:spLocks noGrp="1"/>
          </p:cNvSpPr>
          <p:nvPr>
            <p:ph type="subTitle" idx="2"/>
          </p:nvPr>
        </p:nvSpPr>
        <p:spPr>
          <a:xfrm>
            <a:off x="6341867" y="1820484"/>
            <a:ext cx="40860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1068" name="Google Shape;1068;p30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Google Shape;1069;p30"/>
          <p:cNvSpPr txBox="1"/>
          <p:nvPr/>
        </p:nvSpPr>
        <p:spPr>
          <a:xfrm>
            <a:off x="6341867" y="4333533"/>
            <a:ext cx="45028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CREDITS: This presentation template was created by </a:t>
            </a:r>
            <a:r>
              <a:rPr lang="en" sz="1600">
                <a:solidFill>
                  <a:schemeClr val="accent2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including icons by </a:t>
            </a:r>
            <a:r>
              <a:rPr lang="en" sz="1600">
                <a:solidFill>
                  <a:schemeClr val="accent2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, and infographics &amp; images by </a:t>
            </a:r>
            <a:r>
              <a:rPr lang="en" sz="1600">
                <a:solidFill>
                  <a:schemeClr val="accent2"/>
                </a:solidFill>
                <a:uFill>
                  <a:noFill/>
                </a:uFill>
                <a:latin typeface="Syne"/>
                <a:ea typeface="Syne"/>
                <a:cs typeface="Syne"/>
                <a:sym typeface="Syne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u="sng">
              <a:solidFill>
                <a:schemeClr val="accent2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  <p:extLst>
      <p:ext uri="{BB962C8B-B14F-4D97-AF65-F5344CB8AC3E}">
        <p14:creationId xmlns:p14="http://schemas.microsoft.com/office/powerpoint/2010/main" val="72790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11328400" y="3030433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4"/>
          <p:cNvSpPr/>
          <p:nvPr/>
        </p:nvSpPr>
        <p:spPr>
          <a:xfrm>
            <a:off x="7916767" y="6212767"/>
            <a:ext cx="355200" cy="355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4"/>
          <p:cNvSpPr/>
          <p:nvPr/>
        </p:nvSpPr>
        <p:spPr>
          <a:xfrm>
            <a:off x="674600" y="4359333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1"/>
          </p:nvPr>
        </p:nvSpPr>
        <p:spPr>
          <a:xfrm>
            <a:off x="943000" y="1453567"/>
            <a:ext cx="10306000" cy="469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72" name="Google Shape;72;p4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943000" y="714200"/>
            <a:ext cx="10306000" cy="8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8903900" y="28416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50383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31"/>
          <p:cNvGrpSpPr/>
          <p:nvPr/>
        </p:nvGrpSpPr>
        <p:grpSpPr>
          <a:xfrm>
            <a:off x="331978" y="4676277"/>
            <a:ext cx="3634945" cy="3385328"/>
            <a:chOff x="248983" y="3507208"/>
            <a:chExt cx="2726209" cy="2538996"/>
          </a:xfrm>
        </p:grpSpPr>
        <p:grpSp>
          <p:nvGrpSpPr>
            <p:cNvPr id="1072" name="Google Shape;1072;p31"/>
            <p:cNvGrpSpPr/>
            <p:nvPr/>
          </p:nvGrpSpPr>
          <p:grpSpPr>
            <a:xfrm>
              <a:off x="248983" y="3507208"/>
              <a:ext cx="2726209" cy="2538996"/>
              <a:chOff x="-1702125" y="1153750"/>
              <a:chExt cx="824525" cy="767950"/>
            </a:xfrm>
          </p:grpSpPr>
          <p:sp>
            <p:nvSpPr>
              <p:cNvPr id="1073" name="Google Shape;1073;p31"/>
              <p:cNvSpPr/>
              <p:nvPr/>
            </p:nvSpPr>
            <p:spPr>
              <a:xfrm>
                <a:off x="-1702125" y="1153750"/>
                <a:ext cx="824525" cy="767950"/>
              </a:xfrm>
              <a:custGeom>
                <a:avLst/>
                <a:gdLst/>
                <a:ahLst/>
                <a:cxnLst/>
                <a:rect l="l" t="t" r="r" b="b"/>
                <a:pathLst>
                  <a:path w="32981" h="30718" extrusionOk="0">
                    <a:moveTo>
                      <a:pt x="16468" y="1"/>
                    </a:moveTo>
                    <a:cubicBezTo>
                      <a:pt x="9047" y="1"/>
                      <a:pt x="2516" y="5396"/>
                      <a:pt x="1322" y="12969"/>
                    </a:cubicBezTo>
                    <a:cubicBezTo>
                      <a:pt x="0" y="21341"/>
                      <a:pt x="5715" y="29205"/>
                      <a:pt x="14100" y="30527"/>
                    </a:cubicBezTo>
                    <a:cubicBezTo>
                      <a:pt x="14911" y="30655"/>
                      <a:pt x="15717" y="30717"/>
                      <a:pt x="16512" y="30717"/>
                    </a:cubicBezTo>
                    <a:cubicBezTo>
                      <a:pt x="23934" y="30717"/>
                      <a:pt x="30464" y="25322"/>
                      <a:pt x="31658" y="17749"/>
                    </a:cubicBezTo>
                    <a:cubicBezTo>
                      <a:pt x="32980" y="9377"/>
                      <a:pt x="27265" y="1513"/>
                      <a:pt x="18880" y="191"/>
                    </a:cubicBezTo>
                    <a:cubicBezTo>
                      <a:pt x="18069" y="63"/>
                      <a:pt x="17264" y="1"/>
                      <a:pt x="164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4" name="Google Shape;1074;p31"/>
              <p:cNvSpPr/>
              <p:nvPr/>
            </p:nvSpPr>
            <p:spPr>
              <a:xfrm>
                <a:off x="-1106625" y="1213600"/>
                <a:ext cx="12520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5247" extrusionOk="0">
                    <a:moveTo>
                      <a:pt x="868" y="0"/>
                    </a:moveTo>
                    <a:lnTo>
                      <a:pt x="54" y="2270"/>
                    </a:lnTo>
                    <a:cubicBezTo>
                      <a:pt x="0" y="2417"/>
                      <a:pt x="27" y="2590"/>
                      <a:pt x="121" y="2724"/>
                    </a:cubicBezTo>
                    <a:lnTo>
                      <a:pt x="334" y="3031"/>
                    </a:lnTo>
                    <a:cubicBezTo>
                      <a:pt x="414" y="3151"/>
                      <a:pt x="441" y="3298"/>
                      <a:pt x="414" y="3432"/>
                    </a:cubicBezTo>
                    <a:lnTo>
                      <a:pt x="147" y="4620"/>
                    </a:lnTo>
                    <a:cubicBezTo>
                      <a:pt x="76" y="4955"/>
                      <a:pt x="325" y="5246"/>
                      <a:pt x="646" y="5246"/>
                    </a:cubicBezTo>
                    <a:cubicBezTo>
                      <a:pt x="684" y="5246"/>
                      <a:pt x="722" y="5242"/>
                      <a:pt x="762" y="5234"/>
                    </a:cubicBezTo>
                    <a:lnTo>
                      <a:pt x="1763" y="5007"/>
                    </a:lnTo>
                    <a:cubicBezTo>
                      <a:pt x="2003" y="4954"/>
                      <a:pt x="2177" y="4753"/>
                      <a:pt x="2164" y="4513"/>
                    </a:cubicBezTo>
                    <a:cubicBezTo>
                      <a:pt x="2164" y="4223"/>
                      <a:pt x="2394" y="3998"/>
                      <a:pt x="2665" y="3998"/>
                    </a:cubicBezTo>
                    <a:cubicBezTo>
                      <a:pt x="2693" y="3998"/>
                      <a:pt x="2722" y="4001"/>
                      <a:pt x="2751" y="4006"/>
                    </a:cubicBezTo>
                    <a:lnTo>
                      <a:pt x="4260" y="4246"/>
                    </a:lnTo>
                    <a:cubicBezTo>
                      <a:pt x="4290" y="4251"/>
                      <a:pt x="4319" y="4254"/>
                      <a:pt x="4348" y="4254"/>
                    </a:cubicBezTo>
                    <a:cubicBezTo>
                      <a:pt x="4461" y="4254"/>
                      <a:pt x="4565" y="4214"/>
                      <a:pt x="4660" y="4139"/>
                    </a:cubicBezTo>
                    <a:lnTo>
                      <a:pt x="5008" y="3859"/>
                    </a:lnTo>
                    <a:cubicBezTo>
                      <a:pt x="3873" y="2323"/>
                      <a:pt x="2471" y="1015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5" name="Google Shape;1075;p31"/>
              <p:cNvSpPr/>
              <p:nvPr/>
            </p:nvSpPr>
            <p:spPr>
              <a:xfrm>
                <a:off x="-1605325" y="1160175"/>
                <a:ext cx="345850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13834" h="13100" extrusionOk="0">
                    <a:moveTo>
                      <a:pt x="9988" y="1"/>
                    </a:moveTo>
                    <a:cubicBezTo>
                      <a:pt x="5942" y="695"/>
                      <a:pt x="2337" y="2992"/>
                      <a:pt x="0" y="6370"/>
                    </a:cubicBezTo>
                    <a:lnTo>
                      <a:pt x="0" y="9240"/>
                    </a:lnTo>
                    <a:cubicBezTo>
                      <a:pt x="0" y="9467"/>
                      <a:pt x="174" y="9681"/>
                      <a:pt x="401" y="9721"/>
                    </a:cubicBezTo>
                    <a:lnTo>
                      <a:pt x="2310" y="10122"/>
                    </a:lnTo>
                    <a:cubicBezTo>
                      <a:pt x="2457" y="10148"/>
                      <a:pt x="2577" y="10242"/>
                      <a:pt x="2644" y="10375"/>
                    </a:cubicBezTo>
                    <a:lnTo>
                      <a:pt x="3138" y="11270"/>
                    </a:lnTo>
                    <a:cubicBezTo>
                      <a:pt x="3165" y="11323"/>
                      <a:pt x="3191" y="11377"/>
                      <a:pt x="3205" y="11443"/>
                    </a:cubicBezTo>
                    <a:lnTo>
                      <a:pt x="3378" y="12659"/>
                    </a:lnTo>
                    <a:cubicBezTo>
                      <a:pt x="3418" y="12912"/>
                      <a:pt x="3632" y="13099"/>
                      <a:pt x="3886" y="13099"/>
                    </a:cubicBezTo>
                    <a:lnTo>
                      <a:pt x="3939" y="13099"/>
                    </a:lnTo>
                    <a:cubicBezTo>
                      <a:pt x="4220" y="13099"/>
                      <a:pt x="4447" y="12872"/>
                      <a:pt x="4447" y="12592"/>
                    </a:cubicBezTo>
                    <a:lnTo>
                      <a:pt x="4447" y="11283"/>
                    </a:lnTo>
                    <a:cubicBezTo>
                      <a:pt x="4447" y="11216"/>
                      <a:pt x="4460" y="11136"/>
                      <a:pt x="4500" y="11070"/>
                    </a:cubicBezTo>
                    <a:lnTo>
                      <a:pt x="4861" y="10322"/>
                    </a:lnTo>
                    <a:cubicBezTo>
                      <a:pt x="4927" y="10162"/>
                      <a:pt x="4927" y="9988"/>
                      <a:pt x="4834" y="9841"/>
                    </a:cubicBezTo>
                    <a:lnTo>
                      <a:pt x="4380" y="9040"/>
                    </a:lnTo>
                    <a:cubicBezTo>
                      <a:pt x="4292" y="8877"/>
                      <a:pt x="4123" y="8785"/>
                      <a:pt x="3948" y="8785"/>
                    </a:cubicBezTo>
                    <a:cubicBezTo>
                      <a:pt x="3936" y="8785"/>
                      <a:pt x="3924" y="8786"/>
                      <a:pt x="3913" y="8786"/>
                    </a:cubicBezTo>
                    <a:lnTo>
                      <a:pt x="2764" y="8853"/>
                    </a:lnTo>
                    <a:cubicBezTo>
                      <a:pt x="2757" y="8853"/>
                      <a:pt x="2750" y="8854"/>
                      <a:pt x="2742" y="8854"/>
                    </a:cubicBezTo>
                    <a:cubicBezTo>
                      <a:pt x="2407" y="8854"/>
                      <a:pt x="2165" y="8552"/>
                      <a:pt x="2230" y="8226"/>
                    </a:cubicBezTo>
                    <a:lnTo>
                      <a:pt x="2404" y="7505"/>
                    </a:lnTo>
                    <a:cubicBezTo>
                      <a:pt x="2444" y="7304"/>
                      <a:pt x="2591" y="7157"/>
                      <a:pt x="2791" y="7117"/>
                    </a:cubicBezTo>
                    <a:lnTo>
                      <a:pt x="4380" y="6784"/>
                    </a:lnTo>
                    <a:cubicBezTo>
                      <a:pt x="4415" y="6776"/>
                      <a:pt x="4451" y="6772"/>
                      <a:pt x="4486" y="6772"/>
                    </a:cubicBezTo>
                    <a:cubicBezTo>
                      <a:pt x="4688" y="6772"/>
                      <a:pt x="4874" y="6897"/>
                      <a:pt x="4954" y="7091"/>
                    </a:cubicBezTo>
                    <a:lnTo>
                      <a:pt x="5248" y="7785"/>
                    </a:lnTo>
                    <a:cubicBezTo>
                      <a:pt x="5329" y="7971"/>
                      <a:pt x="5512" y="8086"/>
                      <a:pt x="5708" y="8086"/>
                    </a:cubicBezTo>
                    <a:cubicBezTo>
                      <a:pt x="5737" y="8086"/>
                      <a:pt x="5766" y="8084"/>
                      <a:pt x="5795" y="8079"/>
                    </a:cubicBezTo>
                    <a:lnTo>
                      <a:pt x="6636" y="7945"/>
                    </a:lnTo>
                    <a:cubicBezTo>
                      <a:pt x="6890" y="7919"/>
                      <a:pt x="7064" y="7705"/>
                      <a:pt x="7064" y="7451"/>
                    </a:cubicBezTo>
                    <a:lnTo>
                      <a:pt x="7064" y="6303"/>
                    </a:lnTo>
                    <a:cubicBezTo>
                      <a:pt x="7064" y="6116"/>
                      <a:pt x="7170" y="5942"/>
                      <a:pt x="7331" y="5862"/>
                    </a:cubicBezTo>
                    <a:lnTo>
                      <a:pt x="10228" y="4300"/>
                    </a:lnTo>
                    <a:cubicBezTo>
                      <a:pt x="10301" y="4254"/>
                      <a:pt x="10380" y="4234"/>
                      <a:pt x="10462" y="4234"/>
                    </a:cubicBezTo>
                    <a:cubicBezTo>
                      <a:pt x="10499" y="4234"/>
                      <a:pt x="10537" y="4238"/>
                      <a:pt x="10575" y="4247"/>
                    </a:cubicBezTo>
                    <a:lnTo>
                      <a:pt x="12044" y="4580"/>
                    </a:lnTo>
                    <a:cubicBezTo>
                      <a:pt x="12080" y="4588"/>
                      <a:pt x="12116" y="4592"/>
                      <a:pt x="12153" y="4592"/>
                    </a:cubicBezTo>
                    <a:cubicBezTo>
                      <a:pt x="12305" y="4592"/>
                      <a:pt x="12454" y="4526"/>
                      <a:pt x="12551" y="4407"/>
                    </a:cubicBezTo>
                    <a:lnTo>
                      <a:pt x="13620" y="3058"/>
                    </a:lnTo>
                    <a:cubicBezTo>
                      <a:pt x="13833" y="2778"/>
                      <a:pt x="13726" y="2377"/>
                      <a:pt x="13406" y="2257"/>
                    </a:cubicBezTo>
                    <a:lnTo>
                      <a:pt x="11176" y="1429"/>
                    </a:lnTo>
                    <a:cubicBezTo>
                      <a:pt x="11083" y="1389"/>
                      <a:pt x="11003" y="1336"/>
                      <a:pt x="10949" y="1256"/>
                    </a:cubicBezTo>
                    <a:lnTo>
                      <a:pt x="99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6" name="Google Shape;1076;p31"/>
              <p:cNvSpPr/>
              <p:nvPr/>
            </p:nvSpPr>
            <p:spPr>
              <a:xfrm>
                <a:off x="-1474475" y="1421225"/>
                <a:ext cx="334150" cy="454000"/>
              </a:xfrm>
              <a:custGeom>
                <a:avLst/>
                <a:gdLst/>
                <a:ahLst/>
                <a:cxnLst/>
                <a:rect l="l" t="t" r="r" b="b"/>
                <a:pathLst>
                  <a:path w="13366" h="18160" extrusionOk="0">
                    <a:moveTo>
                      <a:pt x="5141" y="0"/>
                    </a:moveTo>
                    <a:lnTo>
                      <a:pt x="2310" y="240"/>
                    </a:lnTo>
                    <a:cubicBezTo>
                      <a:pt x="2163" y="240"/>
                      <a:pt x="2030" y="321"/>
                      <a:pt x="1950" y="441"/>
                    </a:cubicBezTo>
                    <a:lnTo>
                      <a:pt x="534" y="2350"/>
                    </a:lnTo>
                    <a:cubicBezTo>
                      <a:pt x="494" y="2403"/>
                      <a:pt x="454" y="2484"/>
                      <a:pt x="441" y="2564"/>
                    </a:cubicBezTo>
                    <a:lnTo>
                      <a:pt x="27" y="5020"/>
                    </a:lnTo>
                    <a:cubicBezTo>
                      <a:pt x="0" y="5207"/>
                      <a:pt x="80" y="5408"/>
                      <a:pt x="241" y="5515"/>
                    </a:cubicBezTo>
                    <a:lnTo>
                      <a:pt x="1082" y="6102"/>
                    </a:lnTo>
                    <a:cubicBezTo>
                      <a:pt x="1215" y="6195"/>
                      <a:pt x="1296" y="6356"/>
                      <a:pt x="1296" y="6516"/>
                    </a:cubicBezTo>
                    <a:lnTo>
                      <a:pt x="1296" y="7584"/>
                    </a:lnTo>
                    <a:cubicBezTo>
                      <a:pt x="1296" y="7862"/>
                      <a:pt x="1523" y="8080"/>
                      <a:pt x="1796" y="8080"/>
                    </a:cubicBezTo>
                    <a:cubicBezTo>
                      <a:pt x="1812" y="8080"/>
                      <a:pt x="1827" y="8080"/>
                      <a:pt x="1843" y="8078"/>
                    </a:cubicBezTo>
                    <a:lnTo>
                      <a:pt x="2471" y="8025"/>
                    </a:lnTo>
                    <a:cubicBezTo>
                      <a:pt x="2482" y="8024"/>
                      <a:pt x="2494" y="8023"/>
                      <a:pt x="2506" y="8023"/>
                    </a:cubicBezTo>
                    <a:cubicBezTo>
                      <a:pt x="2681" y="8023"/>
                      <a:pt x="2851" y="8115"/>
                      <a:pt x="2951" y="8265"/>
                    </a:cubicBezTo>
                    <a:lnTo>
                      <a:pt x="3539" y="9226"/>
                    </a:lnTo>
                    <a:cubicBezTo>
                      <a:pt x="3592" y="9307"/>
                      <a:pt x="3619" y="9413"/>
                      <a:pt x="3605" y="9507"/>
                    </a:cubicBezTo>
                    <a:lnTo>
                      <a:pt x="3579" y="10829"/>
                    </a:lnTo>
                    <a:cubicBezTo>
                      <a:pt x="3579" y="10949"/>
                      <a:pt x="3525" y="11069"/>
                      <a:pt x="3432" y="11162"/>
                    </a:cubicBezTo>
                    <a:lnTo>
                      <a:pt x="2577" y="12044"/>
                    </a:lnTo>
                    <a:cubicBezTo>
                      <a:pt x="2484" y="12137"/>
                      <a:pt x="2430" y="12271"/>
                      <a:pt x="2430" y="12404"/>
                    </a:cubicBezTo>
                    <a:lnTo>
                      <a:pt x="2471" y="14888"/>
                    </a:lnTo>
                    <a:cubicBezTo>
                      <a:pt x="2471" y="14995"/>
                      <a:pt x="2511" y="15088"/>
                      <a:pt x="2564" y="15168"/>
                    </a:cubicBezTo>
                    <a:lnTo>
                      <a:pt x="3031" y="15836"/>
                    </a:lnTo>
                    <a:cubicBezTo>
                      <a:pt x="3071" y="15889"/>
                      <a:pt x="3098" y="15956"/>
                      <a:pt x="3111" y="16023"/>
                    </a:cubicBezTo>
                    <a:lnTo>
                      <a:pt x="3485" y="17758"/>
                    </a:lnTo>
                    <a:cubicBezTo>
                      <a:pt x="3539" y="17985"/>
                      <a:pt x="3739" y="18159"/>
                      <a:pt x="3979" y="18159"/>
                    </a:cubicBezTo>
                    <a:lnTo>
                      <a:pt x="4367" y="18159"/>
                    </a:lnTo>
                    <a:cubicBezTo>
                      <a:pt x="4607" y="18159"/>
                      <a:pt x="4821" y="17972"/>
                      <a:pt x="4861" y="17718"/>
                    </a:cubicBezTo>
                    <a:lnTo>
                      <a:pt x="5194" y="15435"/>
                    </a:lnTo>
                    <a:cubicBezTo>
                      <a:pt x="5221" y="15302"/>
                      <a:pt x="5288" y="15181"/>
                      <a:pt x="5408" y="15101"/>
                    </a:cubicBezTo>
                    <a:lnTo>
                      <a:pt x="9080" y="12484"/>
                    </a:lnTo>
                    <a:cubicBezTo>
                      <a:pt x="9160" y="12418"/>
                      <a:pt x="9227" y="12324"/>
                      <a:pt x="9267" y="12217"/>
                    </a:cubicBezTo>
                    <a:lnTo>
                      <a:pt x="9614" y="11162"/>
                    </a:lnTo>
                    <a:cubicBezTo>
                      <a:pt x="9667" y="10989"/>
                      <a:pt x="9801" y="10869"/>
                      <a:pt x="9974" y="10829"/>
                    </a:cubicBezTo>
                    <a:lnTo>
                      <a:pt x="11470" y="10468"/>
                    </a:lnTo>
                    <a:cubicBezTo>
                      <a:pt x="11697" y="10401"/>
                      <a:pt x="11844" y="10214"/>
                      <a:pt x="11857" y="9987"/>
                    </a:cubicBezTo>
                    <a:lnTo>
                      <a:pt x="11964" y="7824"/>
                    </a:lnTo>
                    <a:cubicBezTo>
                      <a:pt x="11977" y="7718"/>
                      <a:pt x="12004" y="7611"/>
                      <a:pt x="12071" y="7531"/>
                    </a:cubicBezTo>
                    <a:lnTo>
                      <a:pt x="13219" y="6049"/>
                    </a:lnTo>
                    <a:cubicBezTo>
                      <a:pt x="13366" y="5862"/>
                      <a:pt x="13366" y="5608"/>
                      <a:pt x="13219" y="5421"/>
                    </a:cubicBezTo>
                    <a:lnTo>
                      <a:pt x="12324" y="4286"/>
                    </a:lnTo>
                    <a:cubicBezTo>
                      <a:pt x="12231" y="4170"/>
                      <a:pt x="12088" y="4094"/>
                      <a:pt x="11938" y="4094"/>
                    </a:cubicBezTo>
                    <a:cubicBezTo>
                      <a:pt x="11915" y="4094"/>
                      <a:pt x="11893" y="4096"/>
                      <a:pt x="11870" y="4099"/>
                    </a:cubicBezTo>
                    <a:lnTo>
                      <a:pt x="9868" y="4366"/>
                    </a:lnTo>
                    <a:cubicBezTo>
                      <a:pt x="9842" y="4370"/>
                      <a:pt x="9816" y="4372"/>
                      <a:pt x="9791" y="4372"/>
                    </a:cubicBezTo>
                    <a:cubicBezTo>
                      <a:pt x="9465" y="4372"/>
                      <a:pt x="9208" y="4061"/>
                      <a:pt x="9307" y="3739"/>
                    </a:cubicBezTo>
                    <a:lnTo>
                      <a:pt x="9400" y="3338"/>
                    </a:lnTo>
                    <a:cubicBezTo>
                      <a:pt x="9440" y="3138"/>
                      <a:pt x="9360" y="2938"/>
                      <a:pt x="9200" y="2817"/>
                    </a:cubicBezTo>
                    <a:lnTo>
                      <a:pt x="5475" y="107"/>
                    </a:lnTo>
                    <a:cubicBezTo>
                      <a:pt x="5368" y="27"/>
                      <a:pt x="5261" y="0"/>
                      <a:pt x="5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7" name="Google Shape;1077;p31"/>
              <p:cNvSpPr/>
              <p:nvPr/>
            </p:nvSpPr>
            <p:spPr>
              <a:xfrm>
                <a:off x="-1106625" y="1348775"/>
                <a:ext cx="200650" cy="4025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6103" extrusionOk="0">
                    <a:moveTo>
                      <a:pt x="2524" y="1"/>
                    </a:moveTo>
                    <a:cubicBezTo>
                      <a:pt x="2431" y="1"/>
                      <a:pt x="2337" y="14"/>
                      <a:pt x="2257" y="67"/>
                    </a:cubicBezTo>
                    <a:lnTo>
                      <a:pt x="281" y="1216"/>
                    </a:lnTo>
                    <a:cubicBezTo>
                      <a:pt x="94" y="1323"/>
                      <a:pt x="0" y="1536"/>
                      <a:pt x="27" y="1750"/>
                    </a:cubicBezTo>
                    <a:lnTo>
                      <a:pt x="454" y="4167"/>
                    </a:lnTo>
                    <a:lnTo>
                      <a:pt x="454" y="4233"/>
                    </a:lnTo>
                    <a:lnTo>
                      <a:pt x="561" y="7131"/>
                    </a:lnTo>
                    <a:cubicBezTo>
                      <a:pt x="575" y="7318"/>
                      <a:pt x="681" y="7491"/>
                      <a:pt x="855" y="7571"/>
                    </a:cubicBezTo>
                    <a:lnTo>
                      <a:pt x="1616" y="7945"/>
                    </a:lnTo>
                    <a:cubicBezTo>
                      <a:pt x="1690" y="7979"/>
                      <a:pt x="1770" y="7995"/>
                      <a:pt x="1848" y="7995"/>
                    </a:cubicBezTo>
                    <a:cubicBezTo>
                      <a:pt x="1927" y="7995"/>
                      <a:pt x="2003" y="7979"/>
                      <a:pt x="2070" y="7945"/>
                    </a:cubicBezTo>
                    <a:lnTo>
                      <a:pt x="2818" y="7571"/>
                    </a:lnTo>
                    <a:cubicBezTo>
                      <a:pt x="2895" y="7533"/>
                      <a:pt x="2978" y="7513"/>
                      <a:pt x="3060" y="7513"/>
                    </a:cubicBezTo>
                    <a:cubicBezTo>
                      <a:pt x="3148" y="7513"/>
                      <a:pt x="3236" y="7536"/>
                      <a:pt x="3312" y="7585"/>
                    </a:cubicBezTo>
                    <a:lnTo>
                      <a:pt x="4460" y="8279"/>
                    </a:lnTo>
                    <a:cubicBezTo>
                      <a:pt x="4634" y="8386"/>
                      <a:pt x="4727" y="8586"/>
                      <a:pt x="4700" y="8786"/>
                    </a:cubicBezTo>
                    <a:lnTo>
                      <a:pt x="4540" y="9988"/>
                    </a:lnTo>
                    <a:cubicBezTo>
                      <a:pt x="4527" y="10095"/>
                      <a:pt x="4473" y="10202"/>
                      <a:pt x="4407" y="10282"/>
                    </a:cubicBezTo>
                    <a:lnTo>
                      <a:pt x="3445" y="11297"/>
                    </a:lnTo>
                    <a:cubicBezTo>
                      <a:pt x="3352" y="11377"/>
                      <a:pt x="3298" y="11497"/>
                      <a:pt x="3298" y="11630"/>
                    </a:cubicBezTo>
                    <a:lnTo>
                      <a:pt x="3112" y="15235"/>
                    </a:lnTo>
                    <a:cubicBezTo>
                      <a:pt x="3098" y="15382"/>
                      <a:pt x="3152" y="15516"/>
                      <a:pt x="3258" y="15623"/>
                    </a:cubicBezTo>
                    <a:lnTo>
                      <a:pt x="3619" y="15956"/>
                    </a:lnTo>
                    <a:cubicBezTo>
                      <a:pt x="3718" y="16055"/>
                      <a:pt x="3845" y="16103"/>
                      <a:pt x="3972" y="16103"/>
                    </a:cubicBezTo>
                    <a:cubicBezTo>
                      <a:pt x="4119" y="16103"/>
                      <a:pt x="4266" y="16038"/>
                      <a:pt x="4367" y="15916"/>
                    </a:cubicBezTo>
                    <a:lnTo>
                      <a:pt x="6089" y="13807"/>
                    </a:lnTo>
                    <a:cubicBezTo>
                      <a:pt x="6169" y="13713"/>
                      <a:pt x="6209" y="13607"/>
                      <a:pt x="6209" y="13486"/>
                    </a:cubicBezTo>
                    <a:lnTo>
                      <a:pt x="6209" y="12418"/>
                    </a:lnTo>
                    <a:cubicBezTo>
                      <a:pt x="6209" y="12338"/>
                      <a:pt x="6223" y="12271"/>
                      <a:pt x="6249" y="12205"/>
                    </a:cubicBezTo>
                    <a:lnTo>
                      <a:pt x="7998" y="8252"/>
                    </a:lnTo>
                    <a:cubicBezTo>
                      <a:pt x="7998" y="8025"/>
                      <a:pt x="8025" y="7798"/>
                      <a:pt x="8025" y="7558"/>
                    </a:cubicBezTo>
                    <a:cubicBezTo>
                      <a:pt x="8025" y="5342"/>
                      <a:pt x="7544" y="3152"/>
                      <a:pt x="6610" y="1136"/>
                    </a:cubicBezTo>
                    <a:lnTo>
                      <a:pt x="4073" y="41"/>
                    </a:lnTo>
                    <a:cubicBezTo>
                      <a:pt x="4006" y="14"/>
                      <a:pt x="3926" y="1"/>
                      <a:pt x="38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78" name="Google Shape;1078;p31"/>
            <p:cNvSpPr/>
            <p:nvPr/>
          </p:nvSpPr>
          <p:spPr>
            <a:xfrm>
              <a:off x="790351" y="3889388"/>
              <a:ext cx="2097598" cy="1938481"/>
            </a:xfrm>
            <a:custGeom>
              <a:avLst/>
              <a:gdLst/>
              <a:ahLst/>
              <a:cxnLst/>
              <a:rect l="l" t="t" r="r" b="b"/>
              <a:pathLst>
                <a:path w="21521" h="19889" extrusionOk="0">
                  <a:moveTo>
                    <a:pt x="15150" y="1"/>
                  </a:moveTo>
                  <a:cubicBezTo>
                    <a:pt x="18095" y="4337"/>
                    <a:pt x="17559" y="10145"/>
                    <a:pt x="13839" y="13839"/>
                  </a:cubicBezTo>
                  <a:cubicBezTo>
                    <a:pt x="11737" y="15956"/>
                    <a:pt x="8950" y="17042"/>
                    <a:pt x="6140" y="17042"/>
                  </a:cubicBezTo>
                  <a:cubicBezTo>
                    <a:pt x="4011" y="17042"/>
                    <a:pt x="1869" y="16419"/>
                    <a:pt x="1" y="15150"/>
                  </a:cubicBezTo>
                  <a:lnTo>
                    <a:pt x="1" y="15150"/>
                  </a:lnTo>
                  <a:cubicBezTo>
                    <a:pt x="2140" y="18269"/>
                    <a:pt x="5556" y="19888"/>
                    <a:pt x="9001" y="19888"/>
                  </a:cubicBezTo>
                  <a:cubicBezTo>
                    <a:pt x="11765" y="19888"/>
                    <a:pt x="14546" y="18847"/>
                    <a:pt x="16703" y="16703"/>
                  </a:cubicBezTo>
                  <a:cubicBezTo>
                    <a:pt x="21521" y="11858"/>
                    <a:pt x="20771" y="3855"/>
                    <a:pt x="15150" y="1"/>
                  </a:cubicBezTo>
                  <a:close/>
                </a:path>
              </a:pathLst>
            </a:custGeom>
            <a:solidFill>
              <a:srgbClr val="000000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9" name="Google Shape;1079;p31"/>
          <p:cNvGrpSpPr/>
          <p:nvPr/>
        </p:nvGrpSpPr>
        <p:grpSpPr>
          <a:xfrm>
            <a:off x="758401" y="755200"/>
            <a:ext cx="10851100" cy="4337533"/>
            <a:chOff x="568800" y="566400"/>
            <a:chExt cx="8138325" cy="3253150"/>
          </a:xfrm>
        </p:grpSpPr>
        <p:sp>
          <p:nvSpPr>
            <p:cNvPr id="1080" name="Google Shape;1080;p31"/>
            <p:cNvSpPr/>
            <p:nvPr/>
          </p:nvSpPr>
          <p:spPr>
            <a:xfrm>
              <a:off x="1388450" y="2302950"/>
              <a:ext cx="268800" cy="268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1"/>
            <p:cNvSpPr/>
            <p:nvPr/>
          </p:nvSpPr>
          <p:spPr>
            <a:xfrm>
              <a:off x="2629575" y="566400"/>
              <a:ext cx="268800" cy="268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1"/>
            <p:cNvSpPr/>
            <p:nvPr/>
          </p:nvSpPr>
          <p:spPr>
            <a:xfrm>
              <a:off x="6534450" y="792213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1"/>
            <p:cNvSpPr/>
            <p:nvPr/>
          </p:nvSpPr>
          <p:spPr>
            <a:xfrm>
              <a:off x="8505825" y="3618250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1"/>
            <p:cNvSpPr/>
            <p:nvPr/>
          </p:nvSpPr>
          <p:spPr>
            <a:xfrm>
              <a:off x="568800" y="993525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5" name="Google Shape;1085;p31"/>
          <p:cNvSpPr/>
          <p:nvPr/>
        </p:nvSpPr>
        <p:spPr>
          <a:xfrm flipH="1">
            <a:off x="-70" y="5796242"/>
            <a:ext cx="12192003" cy="1145469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6" name="Google Shape;1086;p31"/>
          <p:cNvSpPr/>
          <p:nvPr/>
        </p:nvSpPr>
        <p:spPr>
          <a:xfrm>
            <a:off x="3436" y="6021170"/>
            <a:ext cx="12192003" cy="913985"/>
          </a:xfrm>
          <a:custGeom>
            <a:avLst/>
            <a:gdLst/>
            <a:ahLst/>
            <a:cxnLst/>
            <a:rect l="l" t="t" r="r" b="b"/>
            <a:pathLst>
              <a:path w="70474" h="44650" extrusionOk="0">
                <a:moveTo>
                  <a:pt x="70473" y="0"/>
                </a:moveTo>
                <a:cubicBezTo>
                  <a:pt x="62235" y="307"/>
                  <a:pt x="54958" y="1015"/>
                  <a:pt x="48362" y="2470"/>
                </a:cubicBezTo>
                <a:cubicBezTo>
                  <a:pt x="32019" y="6062"/>
                  <a:pt x="15863" y="10549"/>
                  <a:pt x="0" y="15889"/>
                </a:cubicBezTo>
                <a:lnTo>
                  <a:pt x="0" y="44650"/>
                </a:lnTo>
                <a:lnTo>
                  <a:pt x="70473" y="44650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7" name="Google Shape;1087;p31"/>
          <p:cNvSpPr/>
          <p:nvPr/>
        </p:nvSpPr>
        <p:spPr>
          <a:xfrm flipH="1">
            <a:off x="10387641" y="925567"/>
            <a:ext cx="1332463" cy="529829"/>
          </a:xfrm>
          <a:custGeom>
            <a:avLst/>
            <a:gdLst/>
            <a:ahLst/>
            <a:cxnLst/>
            <a:rect l="l" t="t" r="r" b="b"/>
            <a:pathLst>
              <a:path w="23474" h="9334" extrusionOk="0">
                <a:moveTo>
                  <a:pt x="6930" y="0"/>
                </a:moveTo>
                <a:cubicBezTo>
                  <a:pt x="6196" y="0"/>
                  <a:pt x="5608" y="601"/>
                  <a:pt x="5608" y="1322"/>
                </a:cubicBezTo>
                <a:lnTo>
                  <a:pt x="5608" y="1375"/>
                </a:lnTo>
                <a:lnTo>
                  <a:pt x="5515" y="1375"/>
                </a:lnTo>
                <a:cubicBezTo>
                  <a:pt x="4540" y="1375"/>
                  <a:pt x="3766" y="2163"/>
                  <a:pt x="3766" y="3125"/>
                </a:cubicBezTo>
                <a:cubicBezTo>
                  <a:pt x="3766" y="3285"/>
                  <a:pt x="3779" y="3432"/>
                  <a:pt x="3819" y="3579"/>
                </a:cubicBezTo>
                <a:lnTo>
                  <a:pt x="2885" y="3579"/>
                </a:lnTo>
                <a:cubicBezTo>
                  <a:pt x="1296" y="3579"/>
                  <a:pt x="1" y="4860"/>
                  <a:pt x="1" y="6463"/>
                </a:cubicBezTo>
                <a:cubicBezTo>
                  <a:pt x="1" y="8052"/>
                  <a:pt x="1296" y="9333"/>
                  <a:pt x="2885" y="9333"/>
                </a:cubicBezTo>
                <a:lnTo>
                  <a:pt x="20590" y="9333"/>
                </a:lnTo>
                <a:cubicBezTo>
                  <a:pt x="22179" y="9333"/>
                  <a:pt x="23474" y="8052"/>
                  <a:pt x="23474" y="6463"/>
                </a:cubicBezTo>
                <a:cubicBezTo>
                  <a:pt x="23474" y="4860"/>
                  <a:pt x="22179" y="3579"/>
                  <a:pt x="20590" y="3579"/>
                </a:cubicBezTo>
                <a:lnTo>
                  <a:pt x="18200" y="3579"/>
                </a:lnTo>
                <a:cubicBezTo>
                  <a:pt x="18240" y="3432"/>
                  <a:pt x="18253" y="3285"/>
                  <a:pt x="18253" y="3125"/>
                </a:cubicBezTo>
                <a:cubicBezTo>
                  <a:pt x="18253" y="2163"/>
                  <a:pt x="17479" y="1375"/>
                  <a:pt x="16504" y="1375"/>
                </a:cubicBezTo>
                <a:lnTo>
                  <a:pt x="13460" y="1375"/>
                </a:lnTo>
                <a:lnTo>
                  <a:pt x="13460" y="1322"/>
                </a:lnTo>
                <a:cubicBezTo>
                  <a:pt x="13460" y="601"/>
                  <a:pt x="12859" y="0"/>
                  <a:pt x="121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8" name="Google Shape;1088;p31"/>
          <p:cNvSpPr/>
          <p:nvPr/>
        </p:nvSpPr>
        <p:spPr>
          <a:xfrm>
            <a:off x="9538329" y="5525539"/>
            <a:ext cx="250415" cy="581023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9" name="Google Shape;1089;p31"/>
          <p:cNvSpPr/>
          <p:nvPr/>
        </p:nvSpPr>
        <p:spPr>
          <a:xfrm>
            <a:off x="10387646" y="5525539"/>
            <a:ext cx="250415" cy="581023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0" name="Google Shape;1090;p31"/>
          <p:cNvSpPr/>
          <p:nvPr/>
        </p:nvSpPr>
        <p:spPr>
          <a:xfrm>
            <a:off x="9257001" y="5562771"/>
            <a:ext cx="206972" cy="581029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91" name="Google Shape;1091;p31"/>
          <p:cNvGrpSpPr/>
          <p:nvPr/>
        </p:nvGrpSpPr>
        <p:grpSpPr>
          <a:xfrm flipH="1">
            <a:off x="9538329" y="2432729"/>
            <a:ext cx="1464976" cy="1562120"/>
            <a:chOff x="3559266" y="344698"/>
            <a:chExt cx="794111" cy="846769"/>
          </a:xfrm>
        </p:grpSpPr>
        <p:sp>
          <p:nvSpPr>
            <p:cNvPr id="1092" name="Google Shape;1092;p31"/>
            <p:cNvSpPr/>
            <p:nvPr/>
          </p:nvSpPr>
          <p:spPr>
            <a:xfrm rot="2399499" flipH="1">
              <a:off x="3875841" y="482769"/>
              <a:ext cx="5268" cy="163441"/>
            </a:xfrm>
            <a:custGeom>
              <a:avLst/>
              <a:gdLst/>
              <a:ahLst/>
              <a:cxnLst/>
              <a:rect l="l" t="t" r="r" b="b"/>
              <a:pathLst>
                <a:path w="161" h="4995" extrusionOk="0">
                  <a:moveTo>
                    <a:pt x="0" y="1"/>
                  </a:moveTo>
                  <a:lnTo>
                    <a:pt x="0" y="4994"/>
                  </a:lnTo>
                  <a:lnTo>
                    <a:pt x="160" y="499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28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1"/>
            <p:cNvSpPr/>
            <p:nvPr/>
          </p:nvSpPr>
          <p:spPr>
            <a:xfrm rot="2399499" flipH="1">
              <a:off x="4199870" y="754564"/>
              <a:ext cx="5268" cy="163441"/>
            </a:xfrm>
            <a:custGeom>
              <a:avLst/>
              <a:gdLst/>
              <a:ahLst/>
              <a:cxnLst/>
              <a:rect l="l" t="t" r="r" b="b"/>
              <a:pathLst>
                <a:path w="161" h="4995" extrusionOk="0">
                  <a:moveTo>
                    <a:pt x="0" y="1"/>
                  </a:moveTo>
                  <a:lnTo>
                    <a:pt x="0" y="4994"/>
                  </a:lnTo>
                  <a:lnTo>
                    <a:pt x="160" y="499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28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1"/>
            <p:cNvSpPr/>
            <p:nvPr/>
          </p:nvSpPr>
          <p:spPr>
            <a:xfrm>
              <a:off x="4239900" y="756750"/>
              <a:ext cx="30900" cy="30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1"/>
            <p:cNvSpPr/>
            <p:nvPr/>
          </p:nvSpPr>
          <p:spPr>
            <a:xfrm>
              <a:off x="3916650" y="485675"/>
              <a:ext cx="30300" cy="30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1"/>
            <p:cNvSpPr/>
            <p:nvPr/>
          </p:nvSpPr>
          <p:spPr>
            <a:xfrm>
              <a:off x="3870125" y="518875"/>
              <a:ext cx="51900" cy="51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1"/>
            <p:cNvSpPr/>
            <p:nvPr/>
          </p:nvSpPr>
          <p:spPr>
            <a:xfrm>
              <a:off x="4193375" y="790575"/>
              <a:ext cx="51900" cy="51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1"/>
            <p:cNvSpPr/>
            <p:nvPr/>
          </p:nvSpPr>
          <p:spPr>
            <a:xfrm rot="2399298" flipH="1">
              <a:off x="3647225" y="658151"/>
              <a:ext cx="122802" cy="25299"/>
            </a:xfrm>
            <a:custGeom>
              <a:avLst/>
              <a:gdLst/>
              <a:ahLst/>
              <a:cxnLst/>
              <a:rect l="l" t="t" r="r" b="b"/>
              <a:pathLst>
                <a:path w="3753" h="695" extrusionOk="0">
                  <a:moveTo>
                    <a:pt x="1" y="0"/>
                  </a:moveTo>
                  <a:lnTo>
                    <a:pt x="1" y="694"/>
                  </a:lnTo>
                  <a:lnTo>
                    <a:pt x="3753" y="694"/>
                  </a:lnTo>
                  <a:cubicBezTo>
                    <a:pt x="3753" y="467"/>
                    <a:pt x="3726" y="227"/>
                    <a:pt x="3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1"/>
            <p:cNvSpPr/>
            <p:nvPr/>
          </p:nvSpPr>
          <p:spPr>
            <a:xfrm rot="2399499" flipH="1">
              <a:off x="3675698" y="607377"/>
              <a:ext cx="217180" cy="100093"/>
            </a:xfrm>
            <a:custGeom>
              <a:avLst/>
              <a:gdLst/>
              <a:ahLst/>
              <a:cxnLst/>
              <a:rect l="l" t="t" r="r" b="b"/>
              <a:pathLst>
                <a:path w="6637" h="3059" extrusionOk="0">
                  <a:moveTo>
                    <a:pt x="1" y="0"/>
                  </a:moveTo>
                  <a:lnTo>
                    <a:pt x="1" y="1255"/>
                  </a:lnTo>
                  <a:lnTo>
                    <a:pt x="2952" y="1255"/>
                  </a:lnTo>
                  <a:lnTo>
                    <a:pt x="2952" y="3058"/>
                  </a:lnTo>
                  <a:lnTo>
                    <a:pt x="6637" y="3058"/>
                  </a:lnTo>
                  <a:cubicBezTo>
                    <a:pt x="6303" y="1349"/>
                    <a:pt x="4861" y="94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1"/>
            <p:cNvSpPr/>
            <p:nvPr/>
          </p:nvSpPr>
          <p:spPr>
            <a:xfrm rot="2399499" flipH="1">
              <a:off x="4013914" y="891001"/>
              <a:ext cx="217180" cy="99635"/>
            </a:xfrm>
            <a:custGeom>
              <a:avLst/>
              <a:gdLst/>
              <a:ahLst/>
              <a:cxnLst/>
              <a:rect l="l" t="t" r="r" b="b"/>
              <a:pathLst>
                <a:path w="6637" h="3045" extrusionOk="0">
                  <a:moveTo>
                    <a:pt x="3498" y="0"/>
                  </a:moveTo>
                  <a:cubicBezTo>
                    <a:pt x="1763" y="80"/>
                    <a:pt x="321" y="1349"/>
                    <a:pt x="0" y="3045"/>
                  </a:cubicBezTo>
                  <a:lnTo>
                    <a:pt x="3699" y="3045"/>
                  </a:lnTo>
                  <a:lnTo>
                    <a:pt x="3699" y="1255"/>
                  </a:lnTo>
                  <a:lnTo>
                    <a:pt x="6636" y="1255"/>
                  </a:lnTo>
                  <a:lnTo>
                    <a:pt x="66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1"/>
            <p:cNvSpPr/>
            <p:nvPr/>
          </p:nvSpPr>
          <p:spPr>
            <a:xfrm rot="2399161" flipH="1">
              <a:off x="4060713" y="1004638"/>
              <a:ext cx="123248" cy="25747"/>
            </a:xfrm>
            <a:custGeom>
              <a:avLst/>
              <a:gdLst/>
              <a:ahLst/>
              <a:cxnLst/>
              <a:rect l="l" t="t" r="r" b="b"/>
              <a:pathLst>
                <a:path w="3766" h="695" extrusionOk="0">
                  <a:moveTo>
                    <a:pt x="67" y="0"/>
                  </a:moveTo>
                  <a:cubicBezTo>
                    <a:pt x="27" y="227"/>
                    <a:pt x="0" y="467"/>
                    <a:pt x="0" y="694"/>
                  </a:cubicBezTo>
                  <a:lnTo>
                    <a:pt x="3766" y="694"/>
                  </a:lnTo>
                  <a:lnTo>
                    <a:pt x="37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1"/>
            <p:cNvSpPr/>
            <p:nvPr/>
          </p:nvSpPr>
          <p:spPr>
            <a:xfrm rot="2399499" flipH="1">
              <a:off x="4157775" y="388115"/>
              <a:ext cx="178305" cy="118720"/>
            </a:xfrm>
            <a:custGeom>
              <a:avLst/>
              <a:gdLst/>
              <a:ahLst/>
              <a:cxnLst/>
              <a:rect l="l" t="t" r="r" b="b"/>
              <a:pathLst>
                <a:path w="5449" h="3539" extrusionOk="0">
                  <a:moveTo>
                    <a:pt x="2684" y="1"/>
                  </a:moveTo>
                  <a:lnTo>
                    <a:pt x="1082" y="2778"/>
                  </a:lnTo>
                  <a:cubicBezTo>
                    <a:pt x="681" y="2965"/>
                    <a:pt x="321" y="3218"/>
                    <a:pt x="0" y="3539"/>
                  </a:cubicBezTo>
                  <a:lnTo>
                    <a:pt x="5448" y="3539"/>
                  </a:lnTo>
                  <a:cubicBezTo>
                    <a:pt x="5101" y="3192"/>
                    <a:pt x="4700" y="2925"/>
                    <a:pt x="4273" y="2738"/>
                  </a:cubicBezTo>
                  <a:lnTo>
                    <a:pt x="26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1"/>
            <p:cNvSpPr/>
            <p:nvPr/>
          </p:nvSpPr>
          <p:spPr>
            <a:xfrm rot="2399129" flipH="1">
              <a:off x="3789866" y="826775"/>
              <a:ext cx="252588" cy="30029"/>
            </a:xfrm>
            <a:custGeom>
              <a:avLst/>
              <a:gdLst/>
              <a:ahLst/>
              <a:cxnLst/>
              <a:rect l="l" t="t" r="r" b="b"/>
              <a:pathLst>
                <a:path w="7719" h="695" extrusionOk="0">
                  <a:moveTo>
                    <a:pt x="1" y="0"/>
                  </a:moveTo>
                  <a:lnTo>
                    <a:pt x="1" y="694"/>
                  </a:lnTo>
                  <a:lnTo>
                    <a:pt x="7718" y="694"/>
                  </a:lnTo>
                  <a:lnTo>
                    <a:pt x="7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1"/>
            <p:cNvSpPr/>
            <p:nvPr/>
          </p:nvSpPr>
          <p:spPr>
            <a:xfrm rot="2399499" flipH="1">
              <a:off x="3939209" y="437866"/>
              <a:ext cx="252585" cy="451811"/>
            </a:xfrm>
            <a:custGeom>
              <a:avLst/>
              <a:gdLst/>
              <a:ahLst/>
              <a:cxnLst/>
              <a:rect l="l" t="t" r="r" b="b"/>
              <a:pathLst>
                <a:path w="7719" h="13808" extrusionOk="0">
                  <a:moveTo>
                    <a:pt x="1135" y="1"/>
                  </a:moveTo>
                  <a:cubicBezTo>
                    <a:pt x="401" y="722"/>
                    <a:pt x="1" y="1697"/>
                    <a:pt x="1" y="2738"/>
                  </a:cubicBezTo>
                  <a:lnTo>
                    <a:pt x="1" y="13807"/>
                  </a:lnTo>
                  <a:lnTo>
                    <a:pt x="7718" y="13807"/>
                  </a:lnTo>
                  <a:lnTo>
                    <a:pt x="7718" y="2738"/>
                  </a:lnTo>
                  <a:cubicBezTo>
                    <a:pt x="7718" y="1697"/>
                    <a:pt x="7304" y="722"/>
                    <a:pt x="6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1"/>
            <p:cNvSpPr/>
            <p:nvPr/>
          </p:nvSpPr>
          <p:spPr>
            <a:xfrm rot="2399499" flipH="1">
              <a:off x="4253617" y="763022"/>
              <a:ext cx="15314" cy="30169"/>
            </a:xfrm>
            <a:custGeom>
              <a:avLst/>
              <a:gdLst/>
              <a:ahLst/>
              <a:cxnLst/>
              <a:rect l="l" t="t" r="r" b="b"/>
              <a:pathLst>
                <a:path w="468" h="922" extrusionOk="0">
                  <a:moveTo>
                    <a:pt x="467" y="0"/>
                  </a:moveTo>
                  <a:cubicBezTo>
                    <a:pt x="214" y="0"/>
                    <a:pt x="0" y="200"/>
                    <a:pt x="0" y="454"/>
                  </a:cubicBezTo>
                  <a:cubicBezTo>
                    <a:pt x="0" y="708"/>
                    <a:pt x="214" y="921"/>
                    <a:pt x="467" y="921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1"/>
            <p:cNvSpPr/>
            <p:nvPr/>
          </p:nvSpPr>
          <p:spPr>
            <a:xfrm rot="2399499" flipH="1">
              <a:off x="4237661" y="751656"/>
              <a:ext cx="20124" cy="30169"/>
            </a:xfrm>
            <a:custGeom>
              <a:avLst/>
              <a:gdLst/>
              <a:ahLst/>
              <a:cxnLst/>
              <a:rect l="l" t="t" r="r" b="b"/>
              <a:pathLst>
                <a:path w="615" h="922" extrusionOk="0">
                  <a:moveTo>
                    <a:pt x="0" y="0"/>
                  </a:moveTo>
                  <a:lnTo>
                    <a:pt x="0" y="921"/>
                  </a:lnTo>
                  <a:cubicBezTo>
                    <a:pt x="615" y="921"/>
                    <a:pt x="615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1"/>
            <p:cNvSpPr/>
            <p:nvPr/>
          </p:nvSpPr>
          <p:spPr>
            <a:xfrm rot="2399499" flipH="1">
              <a:off x="4064461" y="546857"/>
              <a:ext cx="131087" cy="112658"/>
            </a:xfrm>
            <a:custGeom>
              <a:avLst/>
              <a:gdLst/>
              <a:ahLst/>
              <a:cxnLst/>
              <a:rect l="l" t="t" r="r" b="b"/>
              <a:pathLst>
                <a:path w="4006" h="3443" extrusionOk="0">
                  <a:moveTo>
                    <a:pt x="2283" y="1"/>
                  </a:moveTo>
                  <a:cubicBezTo>
                    <a:pt x="761" y="1"/>
                    <a:pt x="0" y="1857"/>
                    <a:pt x="1082" y="2938"/>
                  </a:cubicBezTo>
                  <a:cubicBezTo>
                    <a:pt x="1426" y="3287"/>
                    <a:pt x="1852" y="3443"/>
                    <a:pt x="2272" y="3443"/>
                  </a:cubicBezTo>
                  <a:cubicBezTo>
                    <a:pt x="3154" y="3443"/>
                    <a:pt x="4006" y="2755"/>
                    <a:pt x="4006" y="1723"/>
                  </a:cubicBezTo>
                  <a:cubicBezTo>
                    <a:pt x="4006" y="775"/>
                    <a:pt x="3231" y="1"/>
                    <a:pt x="2283" y="1"/>
                  </a:cubicBezTo>
                  <a:close/>
                </a:path>
              </a:pathLst>
            </a:custGeom>
            <a:solidFill>
              <a:srgbClr val="28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1"/>
            <p:cNvSpPr/>
            <p:nvPr/>
          </p:nvSpPr>
          <p:spPr>
            <a:xfrm rot="2399499" flipH="1">
              <a:off x="4202314" y="794144"/>
              <a:ext cx="47219" cy="44730"/>
            </a:xfrm>
            <a:custGeom>
              <a:avLst/>
              <a:gdLst/>
              <a:ahLst/>
              <a:cxnLst/>
              <a:rect l="l" t="t" r="r" b="b"/>
              <a:pathLst>
                <a:path w="1443" h="1367" extrusionOk="0">
                  <a:moveTo>
                    <a:pt x="881" y="1"/>
                  </a:moveTo>
                  <a:cubicBezTo>
                    <a:pt x="678" y="1"/>
                    <a:pt x="474" y="78"/>
                    <a:pt x="321" y="231"/>
                  </a:cubicBezTo>
                  <a:cubicBezTo>
                    <a:pt x="0" y="552"/>
                    <a:pt x="0" y="1059"/>
                    <a:pt x="321" y="1366"/>
                  </a:cubicBezTo>
                  <a:lnTo>
                    <a:pt x="1442" y="231"/>
                  </a:lnTo>
                  <a:cubicBezTo>
                    <a:pt x="1289" y="78"/>
                    <a:pt x="1085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1"/>
            <p:cNvSpPr/>
            <p:nvPr/>
          </p:nvSpPr>
          <p:spPr>
            <a:xfrm rot="2399499" flipH="1">
              <a:off x="3929219" y="491072"/>
              <a:ext cx="15772" cy="30201"/>
            </a:xfrm>
            <a:custGeom>
              <a:avLst/>
              <a:gdLst/>
              <a:ahLst/>
              <a:cxnLst/>
              <a:rect l="l" t="t" r="r" b="b"/>
              <a:pathLst>
                <a:path w="482" h="923" extrusionOk="0">
                  <a:moveTo>
                    <a:pt x="458" y="0"/>
                  </a:moveTo>
                  <a:cubicBezTo>
                    <a:pt x="202" y="0"/>
                    <a:pt x="1" y="209"/>
                    <a:pt x="1" y="455"/>
                  </a:cubicBezTo>
                  <a:cubicBezTo>
                    <a:pt x="1" y="722"/>
                    <a:pt x="215" y="922"/>
                    <a:pt x="482" y="922"/>
                  </a:cubicBezTo>
                  <a:lnTo>
                    <a:pt x="482" y="1"/>
                  </a:lnTo>
                  <a:cubicBezTo>
                    <a:pt x="474" y="1"/>
                    <a:pt x="466" y="0"/>
                    <a:pt x="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1"/>
            <p:cNvSpPr/>
            <p:nvPr/>
          </p:nvSpPr>
          <p:spPr>
            <a:xfrm rot="2399499" flipH="1">
              <a:off x="3913317" y="479559"/>
              <a:ext cx="20124" cy="30201"/>
            </a:xfrm>
            <a:custGeom>
              <a:avLst/>
              <a:gdLst/>
              <a:ahLst/>
              <a:cxnLst/>
              <a:rect l="l" t="t" r="r" b="b"/>
              <a:pathLst>
                <a:path w="615" h="923" extrusionOk="0">
                  <a:moveTo>
                    <a:pt x="14" y="1"/>
                  </a:moveTo>
                  <a:cubicBezTo>
                    <a:pt x="9" y="1"/>
                    <a:pt x="5" y="1"/>
                    <a:pt x="1" y="1"/>
                  </a:cubicBezTo>
                  <a:lnTo>
                    <a:pt x="1" y="922"/>
                  </a:lnTo>
                  <a:cubicBezTo>
                    <a:pt x="610" y="922"/>
                    <a:pt x="615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1"/>
            <p:cNvSpPr/>
            <p:nvPr/>
          </p:nvSpPr>
          <p:spPr>
            <a:xfrm rot="2399499" flipH="1">
              <a:off x="3878285" y="522349"/>
              <a:ext cx="47219" cy="44730"/>
            </a:xfrm>
            <a:custGeom>
              <a:avLst/>
              <a:gdLst/>
              <a:ahLst/>
              <a:cxnLst/>
              <a:rect l="l" t="t" r="r" b="b"/>
              <a:pathLst>
                <a:path w="1443" h="1367" extrusionOk="0">
                  <a:moveTo>
                    <a:pt x="881" y="1"/>
                  </a:moveTo>
                  <a:cubicBezTo>
                    <a:pt x="678" y="1"/>
                    <a:pt x="474" y="78"/>
                    <a:pt x="320" y="231"/>
                  </a:cubicBezTo>
                  <a:cubicBezTo>
                    <a:pt x="0" y="552"/>
                    <a:pt x="0" y="1059"/>
                    <a:pt x="320" y="1366"/>
                  </a:cubicBezTo>
                  <a:lnTo>
                    <a:pt x="1442" y="231"/>
                  </a:lnTo>
                  <a:cubicBezTo>
                    <a:pt x="1289" y="78"/>
                    <a:pt x="1085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1"/>
            <p:cNvSpPr/>
            <p:nvPr/>
          </p:nvSpPr>
          <p:spPr>
            <a:xfrm rot="2399499" flipH="1">
              <a:off x="3857584" y="518565"/>
              <a:ext cx="55825" cy="45417"/>
            </a:xfrm>
            <a:custGeom>
              <a:avLst/>
              <a:gdLst/>
              <a:ahLst/>
              <a:cxnLst/>
              <a:rect l="l" t="t" r="r" b="b"/>
              <a:pathLst>
                <a:path w="1706" h="1388" extrusionOk="0">
                  <a:moveTo>
                    <a:pt x="1122" y="0"/>
                  </a:moveTo>
                  <a:lnTo>
                    <a:pt x="0" y="1135"/>
                  </a:lnTo>
                  <a:cubicBezTo>
                    <a:pt x="175" y="1313"/>
                    <a:pt x="370" y="1387"/>
                    <a:pt x="558" y="1387"/>
                  </a:cubicBezTo>
                  <a:cubicBezTo>
                    <a:pt x="1175" y="1387"/>
                    <a:pt x="1706" y="584"/>
                    <a:pt x="1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1"/>
            <p:cNvSpPr/>
            <p:nvPr/>
          </p:nvSpPr>
          <p:spPr>
            <a:xfrm rot="2399354" flipH="1">
              <a:off x="4080646" y="560612"/>
              <a:ext cx="96403" cy="82848"/>
            </a:xfrm>
            <a:custGeom>
              <a:avLst/>
              <a:gdLst/>
              <a:ahLst/>
              <a:cxnLst/>
              <a:rect l="l" t="t" r="r" b="b"/>
              <a:pathLst>
                <a:path w="4006" h="3443" extrusionOk="0">
                  <a:moveTo>
                    <a:pt x="2283" y="1"/>
                  </a:moveTo>
                  <a:cubicBezTo>
                    <a:pt x="761" y="1"/>
                    <a:pt x="0" y="1857"/>
                    <a:pt x="1082" y="2938"/>
                  </a:cubicBezTo>
                  <a:cubicBezTo>
                    <a:pt x="1426" y="3287"/>
                    <a:pt x="1852" y="3443"/>
                    <a:pt x="2272" y="3443"/>
                  </a:cubicBezTo>
                  <a:cubicBezTo>
                    <a:pt x="3154" y="3443"/>
                    <a:pt x="4006" y="2755"/>
                    <a:pt x="4006" y="1723"/>
                  </a:cubicBezTo>
                  <a:cubicBezTo>
                    <a:pt x="4006" y="775"/>
                    <a:pt x="3231" y="1"/>
                    <a:pt x="22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1"/>
            <p:cNvSpPr/>
            <p:nvPr/>
          </p:nvSpPr>
          <p:spPr>
            <a:xfrm rot="2399499" flipH="1">
              <a:off x="4012760" y="1044883"/>
              <a:ext cx="69503" cy="140700"/>
            </a:xfrm>
            <a:custGeom>
              <a:avLst/>
              <a:gdLst/>
              <a:ahLst/>
              <a:cxnLst/>
              <a:rect l="l" t="t" r="r" b="b"/>
              <a:pathLst>
                <a:path w="2124" h="4300" extrusionOk="0">
                  <a:moveTo>
                    <a:pt x="1950" y="0"/>
                  </a:moveTo>
                  <a:cubicBezTo>
                    <a:pt x="1630" y="788"/>
                    <a:pt x="882" y="1322"/>
                    <a:pt x="14" y="1362"/>
                  </a:cubicBezTo>
                  <a:lnTo>
                    <a:pt x="14" y="2471"/>
                  </a:lnTo>
                  <a:cubicBezTo>
                    <a:pt x="1" y="2724"/>
                    <a:pt x="188" y="2851"/>
                    <a:pt x="373" y="2851"/>
                  </a:cubicBezTo>
                  <a:cubicBezTo>
                    <a:pt x="558" y="2851"/>
                    <a:pt x="742" y="2724"/>
                    <a:pt x="722" y="2471"/>
                  </a:cubicBezTo>
                  <a:lnTo>
                    <a:pt x="722" y="1977"/>
                  </a:lnTo>
                  <a:cubicBezTo>
                    <a:pt x="722" y="1776"/>
                    <a:pt x="882" y="1616"/>
                    <a:pt x="1069" y="1616"/>
                  </a:cubicBezTo>
                  <a:cubicBezTo>
                    <a:pt x="1269" y="1616"/>
                    <a:pt x="1429" y="1776"/>
                    <a:pt x="1429" y="1977"/>
                  </a:cubicBezTo>
                  <a:lnTo>
                    <a:pt x="1429" y="3953"/>
                  </a:lnTo>
                  <a:cubicBezTo>
                    <a:pt x="1429" y="4140"/>
                    <a:pt x="1589" y="4300"/>
                    <a:pt x="1776" y="4300"/>
                  </a:cubicBezTo>
                  <a:cubicBezTo>
                    <a:pt x="1977" y="4300"/>
                    <a:pt x="2124" y="4140"/>
                    <a:pt x="2124" y="3953"/>
                  </a:cubicBezTo>
                  <a:lnTo>
                    <a:pt x="2124" y="575"/>
                  </a:lnTo>
                  <a:cubicBezTo>
                    <a:pt x="2124" y="374"/>
                    <a:pt x="2070" y="161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1"/>
            <p:cNvSpPr/>
            <p:nvPr/>
          </p:nvSpPr>
          <p:spPr>
            <a:xfrm rot="2399161" flipH="1">
              <a:off x="4051179" y="1044437"/>
              <a:ext cx="63391" cy="65477"/>
            </a:xfrm>
            <a:custGeom>
              <a:avLst/>
              <a:gdLst/>
              <a:ahLst/>
              <a:cxnLst/>
              <a:rect l="l" t="t" r="r" b="b"/>
              <a:pathLst>
                <a:path w="1937" h="1837" extrusionOk="0">
                  <a:moveTo>
                    <a:pt x="1063" y="1"/>
                  </a:moveTo>
                  <a:cubicBezTo>
                    <a:pt x="525" y="1"/>
                    <a:pt x="1" y="404"/>
                    <a:pt x="1" y="1062"/>
                  </a:cubicBezTo>
                  <a:lnTo>
                    <a:pt x="1" y="1836"/>
                  </a:lnTo>
                  <a:cubicBezTo>
                    <a:pt x="869" y="1796"/>
                    <a:pt x="1617" y="1262"/>
                    <a:pt x="1937" y="474"/>
                  </a:cubicBezTo>
                  <a:cubicBezTo>
                    <a:pt x="1716" y="148"/>
                    <a:pt x="1387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1"/>
            <p:cNvSpPr/>
            <p:nvPr/>
          </p:nvSpPr>
          <p:spPr>
            <a:xfrm rot="2399499" flipH="1">
              <a:off x="3596348" y="695597"/>
              <a:ext cx="69503" cy="140700"/>
            </a:xfrm>
            <a:custGeom>
              <a:avLst/>
              <a:gdLst/>
              <a:ahLst/>
              <a:cxnLst/>
              <a:rect l="l" t="t" r="r" b="b"/>
              <a:pathLst>
                <a:path w="2124" h="4300" extrusionOk="0">
                  <a:moveTo>
                    <a:pt x="1950" y="0"/>
                  </a:moveTo>
                  <a:cubicBezTo>
                    <a:pt x="1630" y="788"/>
                    <a:pt x="882" y="1322"/>
                    <a:pt x="14" y="1362"/>
                  </a:cubicBezTo>
                  <a:lnTo>
                    <a:pt x="14" y="2471"/>
                  </a:lnTo>
                  <a:cubicBezTo>
                    <a:pt x="1" y="2724"/>
                    <a:pt x="188" y="2851"/>
                    <a:pt x="373" y="2851"/>
                  </a:cubicBezTo>
                  <a:cubicBezTo>
                    <a:pt x="558" y="2851"/>
                    <a:pt x="742" y="2724"/>
                    <a:pt x="722" y="2471"/>
                  </a:cubicBezTo>
                  <a:lnTo>
                    <a:pt x="722" y="1977"/>
                  </a:lnTo>
                  <a:cubicBezTo>
                    <a:pt x="722" y="1776"/>
                    <a:pt x="882" y="1616"/>
                    <a:pt x="1069" y="1616"/>
                  </a:cubicBezTo>
                  <a:cubicBezTo>
                    <a:pt x="1269" y="1616"/>
                    <a:pt x="1429" y="1776"/>
                    <a:pt x="1429" y="1977"/>
                  </a:cubicBezTo>
                  <a:lnTo>
                    <a:pt x="1429" y="3953"/>
                  </a:lnTo>
                  <a:cubicBezTo>
                    <a:pt x="1429" y="4140"/>
                    <a:pt x="1590" y="4300"/>
                    <a:pt x="1777" y="4300"/>
                  </a:cubicBezTo>
                  <a:cubicBezTo>
                    <a:pt x="1977" y="4300"/>
                    <a:pt x="2124" y="4140"/>
                    <a:pt x="2124" y="3953"/>
                  </a:cubicBezTo>
                  <a:lnTo>
                    <a:pt x="2124" y="575"/>
                  </a:lnTo>
                  <a:cubicBezTo>
                    <a:pt x="2124" y="374"/>
                    <a:pt x="2070" y="161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1"/>
            <p:cNvSpPr/>
            <p:nvPr/>
          </p:nvSpPr>
          <p:spPr>
            <a:xfrm rot="2399129" flipH="1">
              <a:off x="3635683" y="695476"/>
              <a:ext cx="63384" cy="62520"/>
            </a:xfrm>
            <a:custGeom>
              <a:avLst/>
              <a:gdLst/>
              <a:ahLst/>
              <a:cxnLst/>
              <a:rect l="l" t="t" r="r" b="b"/>
              <a:pathLst>
                <a:path w="1937" h="1837" extrusionOk="0">
                  <a:moveTo>
                    <a:pt x="1062" y="1"/>
                  </a:moveTo>
                  <a:cubicBezTo>
                    <a:pt x="524" y="1"/>
                    <a:pt x="0" y="404"/>
                    <a:pt x="0" y="1062"/>
                  </a:cubicBezTo>
                  <a:lnTo>
                    <a:pt x="0" y="1836"/>
                  </a:lnTo>
                  <a:cubicBezTo>
                    <a:pt x="868" y="1796"/>
                    <a:pt x="1616" y="1262"/>
                    <a:pt x="1936" y="474"/>
                  </a:cubicBezTo>
                  <a:cubicBezTo>
                    <a:pt x="1715" y="148"/>
                    <a:pt x="1386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1"/>
            <p:cNvSpPr/>
            <p:nvPr/>
          </p:nvSpPr>
          <p:spPr>
            <a:xfrm rot="2399499" flipH="1">
              <a:off x="4078310" y="668357"/>
              <a:ext cx="62958" cy="63380"/>
            </a:xfrm>
            <a:custGeom>
              <a:avLst/>
              <a:gdLst/>
              <a:ahLst/>
              <a:cxnLst/>
              <a:rect l="l" t="t" r="r" b="b"/>
              <a:pathLst>
                <a:path w="1924" h="1937" extrusionOk="0">
                  <a:moveTo>
                    <a:pt x="962" y="1"/>
                  </a:moveTo>
                  <a:lnTo>
                    <a:pt x="789" y="789"/>
                  </a:lnTo>
                  <a:lnTo>
                    <a:pt x="1" y="962"/>
                  </a:lnTo>
                  <a:lnTo>
                    <a:pt x="789" y="1149"/>
                  </a:lnTo>
                  <a:lnTo>
                    <a:pt x="962" y="1937"/>
                  </a:lnTo>
                  <a:lnTo>
                    <a:pt x="1136" y="1149"/>
                  </a:lnTo>
                  <a:lnTo>
                    <a:pt x="1924" y="962"/>
                  </a:lnTo>
                  <a:lnTo>
                    <a:pt x="1136" y="789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1"/>
            <p:cNvSpPr/>
            <p:nvPr/>
          </p:nvSpPr>
          <p:spPr>
            <a:xfrm rot="2399499" flipH="1">
              <a:off x="4076205" y="743839"/>
              <a:ext cx="41558" cy="41523"/>
            </a:xfrm>
            <a:custGeom>
              <a:avLst/>
              <a:gdLst/>
              <a:ahLst/>
              <a:cxnLst/>
              <a:rect l="l" t="t" r="r" b="b"/>
              <a:pathLst>
                <a:path w="1270" h="1269" extrusionOk="0">
                  <a:moveTo>
                    <a:pt x="642" y="0"/>
                  </a:moveTo>
                  <a:lnTo>
                    <a:pt x="522" y="521"/>
                  </a:lnTo>
                  <a:lnTo>
                    <a:pt x="1" y="628"/>
                  </a:lnTo>
                  <a:lnTo>
                    <a:pt x="522" y="748"/>
                  </a:lnTo>
                  <a:lnTo>
                    <a:pt x="642" y="1269"/>
                  </a:lnTo>
                  <a:lnTo>
                    <a:pt x="749" y="748"/>
                  </a:lnTo>
                  <a:lnTo>
                    <a:pt x="1269" y="628"/>
                  </a:lnTo>
                  <a:lnTo>
                    <a:pt x="749" y="521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1"/>
            <p:cNvSpPr/>
            <p:nvPr/>
          </p:nvSpPr>
          <p:spPr>
            <a:xfrm rot="2399499" flipH="1">
              <a:off x="4182914" y="790833"/>
              <a:ext cx="54614" cy="44697"/>
            </a:xfrm>
            <a:custGeom>
              <a:avLst/>
              <a:gdLst/>
              <a:ahLst/>
              <a:cxnLst/>
              <a:rect l="l" t="t" r="r" b="b"/>
              <a:pathLst>
                <a:path w="1669" h="1366" extrusionOk="0">
                  <a:moveTo>
                    <a:pt x="1122" y="0"/>
                  </a:moveTo>
                  <a:lnTo>
                    <a:pt x="1" y="1135"/>
                  </a:lnTo>
                  <a:cubicBezTo>
                    <a:pt x="171" y="1297"/>
                    <a:pt x="360" y="1365"/>
                    <a:pt x="540" y="1365"/>
                  </a:cubicBezTo>
                  <a:cubicBezTo>
                    <a:pt x="1149" y="1365"/>
                    <a:pt x="1668" y="587"/>
                    <a:pt x="1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1"/>
            <p:cNvSpPr/>
            <p:nvPr/>
          </p:nvSpPr>
          <p:spPr>
            <a:xfrm rot="2399499" flipH="1">
              <a:off x="4095212" y="562086"/>
              <a:ext cx="75622" cy="71593"/>
            </a:xfrm>
            <a:custGeom>
              <a:avLst/>
              <a:gdLst/>
              <a:ahLst/>
              <a:cxnLst/>
              <a:rect l="l" t="t" r="r" b="b"/>
              <a:pathLst>
                <a:path w="2311" h="2188" extrusionOk="0">
                  <a:moveTo>
                    <a:pt x="1409" y="1"/>
                  </a:moveTo>
                  <a:cubicBezTo>
                    <a:pt x="1082" y="1"/>
                    <a:pt x="755" y="124"/>
                    <a:pt x="508" y="371"/>
                  </a:cubicBezTo>
                  <a:cubicBezTo>
                    <a:pt x="0" y="879"/>
                    <a:pt x="0" y="1680"/>
                    <a:pt x="508" y="2187"/>
                  </a:cubicBezTo>
                  <a:lnTo>
                    <a:pt x="2310" y="371"/>
                  </a:lnTo>
                  <a:cubicBezTo>
                    <a:pt x="2063" y="124"/>
                    <a:pt x="1736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1"/>
            <p:cNvSpPr/>
            <p:nvPr/>
          </p:nvSpPr>
          <p:spPr>
            <a:xfrm rot="2399775" flipH="1">
              <a:off x="4076159" y="560881"/>
              <a:ext cx="75131" cy="71112"/>
            </a:xfrm>
            <a:custGeom>
              <a:avLst/>
              <a:gdLst/>
              <a:ahLst/>
              <a:cxnLst/>
              <a:rect l="l" t="t" r="r" b="b"/>
              <a:pathLst>
                <a:path w="2284" h="2162" extrusionOk="0">
                  <a:moveTo>
                    <a:pt x="1803" y="0"/>
                  </a:moveTo>
                  <a:lnTo>
                    <a:pt x="1" y="1803"/>
                  </a:lnTo>
                  <a:cubicBezTo>
                    <a:pt x="246" y="2041"/>
                    <a:pt x="567" y="2162"/>
                    <a:pt x="889" y="2162"/>
                  </a:cubicBezTo>
                  <a:cubicBezTo>
                    <a:pt x="1215" y="2162"/>
                    <a:pt x="1541" y="2038"/>
                    <a:pt x="1790" y="1789"/>
                  </a:cubicBezTo>
                  <a:cubicBezTo>
                    <a:pt x="2271" y="1295"/>
                    <a:pt x="2284" y="508"/>
                    <a:pt x="1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123" name="Google Shape;1123;p31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5767" y="0"/>
            <a:ext cx="1218733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488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32"/>
          <p:cNvSpPr/>
          <p:nvPr/>
        </p:nvSpPr>
        <p:spPr>
          <a:xfrm flipH="1">
            <a:off x="-70" y="5796242"/>
            <a:ext cx="12192003" cy="1145469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6" name="Google Shape;1126;p32"/>
          <p:cNvSpPr/>
          <p:nvPr/>
        </p:nvSpPr>
        <p:spPr>
          <a:xfrm>
            <a:off x="1267" y="6021168"/>
            <a:ext cx="12192003" cy="935000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7" name="Google Shape;1127;p32"/>
          <p:cNvGrpSpPr/>
          <p:nvPr/>
        </p:nvGrpSpPr>
        <p:grpSpPr>
          <a:xfrm flipH="1">
            <a:off x="8703255" y="4635636"/>
            <a:ext cx="1822952" cy="1702881"/>
            <a:chOff x="825998" y="3120176"/>
            <a:chExt cx="1749026" cy="1633825"/>
          </a:xfrm>
        </p:grpSpPr>
        <p:sp>
          <p:nvSpPr>
            <p:cNvPr id="1128" name="Google Shape;1128;p32"/>
            <p:cNvSpPr/>
            <p:nvPr/>
          </p:nvSpPr>
          <p:spPr>
            <a:xfrm>
              <a:off x="886975" y="3706723"/>
              <a:ext cx="1604043" cy="1047270"/>
            </a:xfrm>
            <a:custGeom>
              <a:avLst/>
              <a:gdLst/>
              <a:ahLst/>
              <a:cxnLst/>
              <a:rect l="l" t="t" r="r" b="b"/>
              <a:pathLst>
                <a:path w="15810" h="10322" extrusionOk="0">
                  <a:moveTo>
                    <a:pt x="1" y="1"/>
                  </a:moveTo>
                  <a:lnTo>
                    <a:pt x="281" y="5916"/>
                  </a:lnTo>
                  <a:lnTo>
                    <a:pt x="495" y="10322"/>
                  </a:lnTo>
                  <a:lnTo>
                    <a:pt x="15529" y="10322"/>
                  </a:lnTo>
                  <a:lnTo>
                    <a:pt x="15650" y="5916"/>
                  </a:lnTo>
                  <a:lnTo>
                    <a:pt x="15810" y="241"/>
                  </a:lnTo>
                  <a:lnTo>
                    <a:pt x="9761" y="1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825998" y="3120176"/>
              <a:ext cx="1749026" cy="608354"/>
            </a:xfrm>
            <a:custGeom>
              <a:avLst/>
              <a:gdLst/>
              <a:ahLst/>
              <a:cxnLst/>
              <a:rect l="l" t="t" r="r" b="b"/>
              <a:pathLst>
                <a:path w="17239" h="5996" extrusionOk="0">
                  <a:moveTo>
                    <a:pt x="3740" y="0"/>
                  </a:moveTo>
                  <a:lnTo>
                    <a:pt x="1" y="5995"/>
                  </a:lnTo>
                  <a:lnTo>
                    <a:pt x="17239" y="5995"/>
                  </a:lnTo>
                  <a:lnTo>
                    <a:pt x="13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1878637" y="3255626"/>
              <a:ext cx="612397" cy="1498361"/>
            </a:xfrm>
            <a:custGeom>
              <a:avLst/>
              <a:gdLst/>
              <a:ahLst/>
              <a:cxnLst/>
              <a:rect l="l" t="t" r="r" b="b"/>
              <a:pathLst>
                <a:path w="6036" h="14768" extrusionOk="0">
                  <a:moveTo>
                    <a:pt x="3058" y="0"/>
                  </a:moveTo>
                  <a:lnTo>
                    <a:pt x="1" y="4660"/>
                  </a:lnTo>
                  <a:lnTo>
                    <a:pt x="174" y="10362"/>
                  </a:lnTo>
                  <a:lnTo>
                    <a:pt x="321" y="14768"/>
                  </a:lnTo>
                  <a:lnTo>
                    <a:pt x="5755" y="14768"/>
                  </a:lnTo>
                  <a:lnTo>
                    <a:pt x="5876" y="10362"/>
                  </a:lnTo>
                  <a:lnTo>
                    <a:pt x="6036" y="4660"/>
                  </a:lnTo>
                  <a:lnTo>
                    <a:pt x="30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2123864" y="3920806"/>
              <a:ext cx="150461" cy="296771"/>
            </a:xfrm>
            <a:custGeom>
              <a:avLst/>
              <a:gdLst/>
              <a:ahLst/>
              <a:cxnLst/>
              <a:rect l="l" t="t" r="r" b="b"/>
              <a:pathLst>
                <a:path w="1483" h="2925" extrusionOk="0">
                  <a:moveTo>
                    <a:pt x="0" y="0"/>
                  </a:moveTo>
                  <a:lnTo>
                    <a:pt x="0" y="2924"/>
                  </a:lnTo>
                  <a:lnTo>
                    <a:pt x="1482" y="292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FFE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1502021" y="3920806"/>
              <a:ext cx="150461" cy="296771"/>
            </a:xfrm>
            <a:custGeom>
              <a:avLst/>
              <a:gdLst/>
              <a:ahLst/>
              <a:cxnLst/>
              <a:rect l="l" t="t" r="r" b="b"/>
              <a:pathLst>
                <a:path w="1483" h="2925" extrusionOk="0">
                  <a:moveTo>
                    <a:pt x="1" y="0"/>
                  </a:moveTo>
                  <a:lnTo>
                    <a:pt x="1" y="2924"/>
                  </a:lnTo>
                  <a:lnTo>
                    <a:pt x="1483" y="2924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FFE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1129463" y="3920806"/>
              <a:ext cx="150461" cy="296771"/>
            </a:xfrm>
            <a:custGeom>
              <a:avLst/>
              <a:gdLst/>
              <a:ahLst/>
              <a:cxnLst/>
              <a:rect l="l" t="t" r="r" b="b"/>
              <a:pathLst>
                <a:path w="1483" h="2925" extrusionOk="0">
                  <a:moveTo>
                    <a:pt x="1" y="0"/>
                  </a:moveTo>
                  <a:lnTo>
                    <a:pt x="1" y="2924"/>
                  </a:lnTo>
                  <a:lnTo>
                    <a:pt x="1483" y="2924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FFE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2188899" y="3920806"/>
              <a:ext cx="28510" cy="296771"/>
            </a:xfrm>
            <a:custGeom>
              <a:avLst/>
              <a:gdLst/>
              <a:ahLst/>
              <a:cxnLst/>
              <a:rect l="l" t="t" r="r" b="b"/>
              <a:pathLst>
                <a:path w="281" h="2925" extrusionOk="0">
                  <a:moveTo>
                    <a:pt x="0" y="0"/>
                  </a:moveTo>
                  <a:lnTo>
                    <a:pt x="0" y="2924"/>
                  </a:lnTo>
                  <a:lnTo>
                    <a:pt x="281" y="2924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2123864" y="4075230"/>
              <a:ext cx="150461" cy="13596"/>
            </a:xfrm>
            <a:custGeom>
              <a:avLst/>
              <a:gdLst/>
              <a:ahLst/>
              <a:cxnLst/>
              <a:rect l="l" t="t" r="r" b="b"/>
              <a:pathLst>
                <a:path w="1483" h="134" extrusionOk="0">
                  <a:moveTo>
                    <a:pt x="0" y="0"/>
                  </a:moveTo>
                  <a:lnTo>
                    <a:pt x="0" y="134"/>
                  </a:lnTo>
                  <a:lnTo>
                    <a:pt x="1482" y="13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1565737" y="3920806"/>
              <a:ext cx="28510" cy="296771"/>
            </a:xfrm>
            <a:custGeom>
              <a:avLst/>
              <a:gdLst/>
              <a:ahLst/>
              <a:cxnLst/>
              <a:rect l="l" t="t" r="r" b="b"/>
              <a:pathLst>
                <a:path w="281" h="2925" extrusionOk="0">
                  <a:moveTo>
                    <a:pt x="0" y="0"/>
                  </a:moveTo>
                  <a:lnTo>
                    <a:pt x="0" y="2924"/>
                  </a:lnTo>
                  <a:lnTo>
                    <a:pt x="281" y="2924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1502021" y="4075230"/>
              <a:ext cx="150461" cy="13596"/>
            </a:xfrm>
            <a:custGeom>
              <a:avLst/>
              <a:gdLst/>
              <a:ahLst/>
              <a:cxnLst/>
              <a:rect l="l" t="t" r="r" b="b"/>
              <a:pathLst>
                <a:path w="1483" h="134" extrusionOk="0">
                  <a:moveTo>
                    <a:pt x="1" y="0"/>
                  </a:moveTo>
                  <a:lnTo>
                    <a:pt x="1" y="134"/>
                  </a:lnTo>
                  <a:lnTo>
                    <a:pt x="1483" y="134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1190440" y="3920806"/>
              <a:ext cx="28611" cy="296771"/>
            </a:xfrm>
            <a:custGeom>
              <a:avLst/>
              <a:gdLst/>
              <a:ahLst/>
              <a:cxnLst/>
              <a:rect l="l" t="t" r="r" b="b"/>
              <a:pathLst>
                <a:path w="282" h="2925" extrusionOk="0">
                  <a:moveTo>
                    <a:pt x="1" y="0"/>
                  </a:moveTo>
                  <a:lnTo>
                    <a:pt x="1" y="2924"/>
                  </a:lnTo>
                  <a:lnTo>
                    <a:pt x="281" y="2924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1129463" y="4075230"/>
              <a:ext cx="150461" cy="13596"/>
            </a:xfrm>
            <a:custGeom>
              <a:avLst/>
              <a:gdLst/>
              <a:ahLst/>
              <a:cxnLst/>
              <a:rect l="l" t="t" r="r" b="b"/>
              <a:pathLst>
                <a:path w="1483" h="134" extrusionOk="0">
                  <a:moveTo>
                    <a:pt x="1" y="0"/>
                  </a:moveTo>
                  <a:lnTo>
                    <a:pt x="1" y="134"/>
                  </a:lnTo>
                  <a:lnTo>
                    <a:pt x="1483" y="134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2085918" y="4385498"/>
              <a:ext cx="234468" cy="368503"/>
            </a:xfrm>
            <a:custGeom>
              <a:avLst/>
              <a:gdLst/>
              <a:ahLst/>
              <a:cxnLst/>
              <a:rect l="l" t="t" r="r" b="b"/>
              <a:pathLst>
                <a:path w="2311" h="3632" extrusionOk="0">
                  <a:moveTo>
                    <a:pt x="1149" y="0"/>
                  </a:moveTo>
                  <a:cubicBezTo>
                    <a:pt x="0" y="0"/>
                    <a:pt x="374" y="3632"/>
                    <a:pt x="374" y="3632"/>
                  </a:cubicBezTo>
                  <a:lnTo>
                    <a:pt x="2137" y="3632"/>
                  </a:lnTo>
                  <a:cubicBezTo>
                    <a:pt x="2137" y="3632"/>
                    <a:pt x="2310" y="0"/>
                    <a:pt x="1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1187700" y="3206823"/>
              <a:ext cx="929452" cy="85429"/>
            </a:xfrm>
            <a:custGeom>
              <a:avLst/>
              <a:gdLst/>
              <a:ahLst/>
              <a:cxnLst/>
              <a:rect l="l" t="t" r="r" b="b"/>
              <a:pathLst>
                <a:path w="9161" h="842" extrusionOk="0">
                  <a:moveTo>
                    <a:pt x="9161" y="1"/>
                  </a:moveTo>
                  <a:lnTo>
                    <a:pt x="281" y="415"/>
                  </a:lnTo>
                  <a:lnTo>
                    <a:pt x="1" y="842"/>
                  </a:lnTo>
                  <a:lnTo>
                    <a:pt x="8626" y="842"/>
                  </a:lnTo>
                  <a:lnTo>
                    <a:pt x="9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1076704" y="3363987"/>
              <a:ext cx="940207" cy="107142"/>
            </a:xfrm>
            <a:custGeom>
              <a:avLst/>
              <a:gdLst/>
              <a:ahLst/>
              <a:cxnLst/>
              <a:rect l="l" t="t" r="r" b="b"/>
              <a:pathLst>
                <a:path w="9267" h="1056" extrusionOk="0">
                  <a:moveTo>
                    <a:pt x="668" y="1"/>
                  </a:moveTo>
                  <a:lnTo>
                    <a:pt x="0" y="1055"/>
                  </a:lnTo>
                  <a:lnTo>
                    <a:pt x="8919" y="561"/>
                  </a:lnTo>
                  <a:lnTo>
                    <a:pt x="9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1026583" y="3521150"/>
              <a:ext cx="894145" cy="63717"/>
            </a:xfrm>
            <a:custGeom>
              <a:avLst/>
              <a:gdLst/>
              <a:ahLst/>
              <a:cxnLst/>
              <a:rect l="l" t="t" r="r" b="b"/>
              <a:pathLst>
                <a:path w="8813" h="628" extrusionOk="0">
                  <a:moveTo>
                    <a:pt x="174" y="0"/>
                  </a:moveTo>
                  <a:lnTo>
                    <a:pt x="0" y="321"/>
                  </a:lnTo>
                  <a:lnTo>
                    <a:pt x="8425" y="628"/>
                  </a:lnTo>
                  <a:lnTo>
                    <a:pt x="88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976462" y="3595623"/>
              <a:ext cx="873853" cy="54281"/>
            </a:xfrm>
            <a:custGeom>
              <a:avLst/>
              <a:gdLst/>
              <a:ahLst/>
              <a:cxnLst/>
              <a:rect l="l" t="t" r="r" b="b"/>
              <a:pathLst>
                <a:path w="8613" h="535" extrusionOk="0">
                  <a:moveTo>
                    <a:pt x="214" y="1"/>
                  </a:moveTo>
                  <a:lnTo>
                    <a:pt x="0" y="361"/>
                  </a:lnTo>
                  <a:lnTo>
                    <a:pt x="8505" y="535"/>
                  </a:lnTo>
                  <a:lnTo>
                    <a:pt x="8612" y="36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1980198" y="3423646"/>
              <a:ext cx="412019" cy="304887"/>
            </a:xfrm>
            <a:custGeom>
              <a:avLst/>
              <a:gdLst/>
              <a:ahLst/>
              <a:cxnLst/>
              <a:rect l="l" t="t" r="r" b="b"/>
              <a:pathLst>
                <a:path w="4061" h="3005" extrusionOk="0">
                  <a:moveTo>
                    <a:pt x="2151" y="0"/>
                  </a:moveTo>
                  <a:lnTo>
                    <a:pt x="1" y="3004"/>
                  </a:lnTo>
                  <a:lnTo>
                    <a:pt x="4060" y="3004"/>
                  </a:lnTo>
                  <a:lnTo>
                    <a:pt x="2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6" name="Google Shape;1146;p32"/>
          <p:cNvSpPr/>
          <p:nvPr/>
        </p:nvSpPr>
        <p:spPr>
          <a:xfrm>
            <a:off x="2841126" y="5342867"/>
            <a:ext cx="306095" cy="710215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7" name="Google Shape;1147;p32"/>
          <p:cNvSpPr/>
          <p:nvPr/>
        </p:nvSpPr>
        <p:spPr>
          <a:xfrm>
            <a:off x="3274377" y="5476223"/>
            <a:ext cx="306095" cy="710215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8" name="Google Shape;1148;p32"/>
          <p:cNvSpPr/>
          <p:nvPr/>
        </p:nvSpPr>
        <p:spPr>
          <a:xfrm>
            <a:off x="2361613" y="5420006"/>
            <a:ext cx="213948" cy="600585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9" name="Google Shape;1149;p32"/>
          <p:cNvSpPr/>
          <p:nvPr/>
        </p:nvSpPr>
        <p:spPr>
          <a:xfrm flipH="1">
            <a:off x="555077" y="3128701"/>
            <a:ext cx="1283559" cy="510321"/>
          </a:xfrm>
          <a:custGeom>
            <a:avLst/>
            <a:gdLst/>
            <a:ahLst/>
            <a:cxnLst/>
            <a:rect l="l" t="t" r="r" b="b"/>
            <a:pathLst>
              <a:path w="23474" h="9334" extrusionOk="0">
                <a:moveTo>
                  <a:pt x="6930" y="0"/>
                </a:moveTo>
                <a:cubicBezTo>
                  <a:pt x="6196" y="0"/>
                  <a:pt x="5608" y="601"/>
                  <a:pt x="5608" y="1322"/>
                </a:cubicBezTo>
                <a:lnTo>
                  <a:pt x="5608" y="1375"/>
                </a:lnTo>
                <a:lnTo>
                  <a:pt x="5515" y="1375"/>
                </a:lnTo>
                <a:cubicBezTo>
                  <a:pt x="4540" y="1375"/>
                  <a:pt x="3766" y="2163"/>
                  <a:pt x="3766" y="3125"/>
                </a:cubicBezTo>
                <a:cubicBezTo>
                  <a:pt x="3766" y="3285"/>
                  <a:pt x="3779" y="3432"/>
                  <a:pt x="3819" y="3579"/>
                </a:cubicBezTo>
                <a:lnTo>
                  <a:pt x="2885" y="3579"/>
                </a:lnTo>
                <a:cubicBezTo>
                  <a:pt x="1296" y="3579"/>
                  <a:pt x="1" y="4860"/>
                  <a:pt x="1" y="6463"/>
                </a:cubicBezTo>
                <a:cubicBezTo>
                  <a:pt x="1" y="8052"/>
                  <a:pt x="1296" y="9333"/>
                  <a:pt x="2885" y="9333"/>
                </a:cubicBezTo>
                <a:lnTo>
                  <a:pt x="20590" y="9333"/>
                </a:lnTo>
                <a:cubicBezTo>
                  <a:pt x="22179" y="9333"/>
                  <a:pt x="23474" y="8052"/>
                  <a:pt x="23474" y="6463"/>
                </a:cubicBezTo>
                <a:cubicBezTo>
                  <a:pt x="23474" y="4860"/>
                  <a:pt x="22179" y="3579"/>
                  <a:pt x="20590" y="3579"/>
                </a:cubicBezTo>
                <a:lnTo>
                  <a:pt x="18200" y="3579"/>
                </a:lnTo>
                <a:cubicBezTo>
                  <a:pt x="18240" y="3432"/>
                  <a:pt x="18253" y="3285"/>
                  <a:pt x="18253" y="3125"/>
                </a:cubicBezTo>
                <a:cubicBezTo>
                  <a:pt x="18253" y="2163"/>
                  <a:pt x="17479" y="1375"/>
                  <a:pt x="16504" y="1375"/>
                </a:cubicBezTo>
                <a:lnTo>
                  <a:pt x="13460" y="1375"/>
                </a:lnTo>
                <a:lnTo>
                  <a:pt x="13460" y="1322"/>
                </a:lnTo>
                <a:cubicBezTo>
                  <a:pt x="13460" y="601"/>
                  <a:pt x="12859" y="0"/>
                  <a:pt x="121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0" name="Google Shape;1150;p32"/>
          <p:cNvSpPr/>
          <p:nvPr/>
        </p:nvSpPr>
        <p:spPr>
          <a:xfrm>
            <a:off x="6975175" y="5624199"/>
            <a:ext cx="363095" cy="842471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1" name="Google Shape;1151;p32"/>
          <p:cNvSpPr/>
          <p:nvPr/>
        </p:nvSpPr>
        <p:spPr>
          <a:xfrm>
            <a:off x="7530571" y="5599935"/>
            <a:ext cx="363095" cy="842471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2" name="Google Shape;1152;p32"/>
          <p:cNvSpPr/>
          <p:nvPr/>
        </p:nvSpPr>
        <p:spPr>
          <a:xfrm>
            <a:off x="6014966" y="5754249"/>
            <a:ext cx="253793" cy="712415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3" name="Google Shape;1153;p32"/>
          <p:cNvSpPr/>
          <p:nvPr/>
        </p:nvSpPr>
        <p:spPr>
          <a:xfrm>
            <a:off x="8989798" y="450400"/>
            <a:ext cx="1283551" cy="362163"/>
          </a:xfrm>
          <a:custGeom>
            <a:avLst/>
            <a:gdLst/>
            <a:ahLst/>
            <a:cxnLst/>
            <a:rect l="l" t="t" r="r" b="b"/>
            <a:pathLst>
              <a:path w="32847" h="9268" extrusionOk="0">
                <a:moveTo>
                  <a:pt x="11897" y="1"/>
                </a:moveTo>
                <a:cubicBezTo>
                  <a:pt x="10442" y="1"/>
                  <a:pt x="9187" y="1069"/>
                  <a:pt x="8960" y="2511"/>
                </a:cubicBezTo>
                <a:lnTo>
                  <a:pt x="4994" y="2511"/>
                </a:lnTo>
                <a:cubicBezTo>
                  <a:pt x="3846" y="2511"/>
                  <a:pt x="2885" y="3339"/>
                  <a:pt x="2711" y="4474"/>
                </a:cubicBezTo>
                <a:lnTo>
                  <a:pt x="2337" y="4474"/>
                </a:lnTo>
                <a:cubicBezTo>
                  <a:pt x="1042" y="4501"/>
                  <a:pt x="1" y="5569"/>
                  <a:pt x="1" y="6864"/>
                </a:cubicBezTo>
                <a:cubicBezTo>
                  <a:pt x="1" y="8173"/>
                  <a:pt x="1042" y="9227"/>
                  <a:pt x="2337" y="9267"/>
                </a:cubicBezTo>
                <a:lnTo>
                  <a:pt x="20576" y="9267"/>
                </a:lnTo>
                <a:cubicBezTo>
                  <a:pt x="21791" y="9267"/>
                  <a:pt x="22819" y="8359"/>
                  <a:pt x="22966" y="7144"/>
                </a:cubicBezTo>
                <a:lnTo>
                  <a:pt x="27079" y="7144"/>
                </a:lnTo>
                <a:cubicBezTo>
                  <a:pt x="27907" y="7144"/>
                  <a:pt x="28681" y="6704"/>
                  <a:pt x="29095" y="5983"/>
                </a:cubicBezTo>
                <a:lnTo>
                  <a:pt x="29923" y="5983"/>
                </a:lnTo>
                <a:cubicBezTo>
                  <a:pt x="31552" y="5943"/>
                  <a:pt x="32847" y="4621"/>
                  <a:pt x="32847" y="2992"/>
                </a:cubicBezTo>
                <a:cubicBezTo>
                  <a:pt x="32847" y="1376"/>
                  <a:pt x="31552" y="41"/>
                  <a:pt x="29923" y="14"/>
                </a:cubicBezTo>
                <a:lnTo>
                  <a:pt x="2992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4" name="Google Shape;1154;p32"/>
          <p:cNvSpPr/>
          <p:nvPr/>
        </p:nvSpPr>
        <p:spPr>
          <a:xfrm>
            <a:off x="11592600" y="3294800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5" name="Google Shape;1155;p32"/>
          <p:cNvSpPr/>
          <p:nvPr/>
        </p:nvSpPr>
        <p:spPr>
          <a:xfrm>
            <a:off x="943100" y="1840151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6" name="Google Shape;1156;p32"/>
          <p:cNvSpPr/>
          <p:nvPr/>
        </p:nvSpPr>
        <p:spPr>
          <a:xfrm>
            <a:off x="4994633" y="487486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7" name="Google Shape;1157;p32"/>
          <p:cNvSpPr/>
          <p:nvPr/>
        </p:nvSpPr>
        <p:spPr>
          <a:xfrm>
            <a:off x="10072133" y="2029000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8" name="Google Shape;1158;p32"/>
          <p:cNvSpPr/>
          <p:nvPr/>
        </p:nvSpPr>
        <p:spPr>
          <a:xfrm>
            <a:off x="6096000" y="535000"/>
            <a:ext cx="358400" cy="35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159" name="Google Shape;1159;p32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5767" y="0"/>
            <a:ext cx="1218733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602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963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2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5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5"/>
          <p:cNvGrpSpPr/>
          <p:nvPr/>
        </p:nvGrpSpPr>
        <p:grpSpPr>
          <a:xfrm>
            <a:off x="5187808" y="5493945"/>
            <a:ext cx="1823457" cy="819345"/>
            <a:chOff x="1774692" y="4107300"/>
            <a:chExt cx="1911915" cy="859093"/>
          </a:xfrm>
        </p:grpSpPr>
        <p:sp>
          <p:nvSpPr>
            <p:cNvPr id="77" name="Google Shape;77;p5"/>
            <p:cNvSpPr/>
            <p:nvPr/>
          </p:nvSpPr>
          <p:spPr>
            <a:xfrm>
              <a:off x="2051177" y="4378099"/>
              <a:ext cx="1362715" cy="588291"/>
            </a:xfrm>
            <a:custGeom>
              <a:avLst/>
              <a:gdLst/>
              <a:ahLst/>
              <a:cxnLst/>
              <a:rect l="l" t="t" r="r" b="b"/>
              <a:pathLst>
                <a:path w="19148" h="8266" extrusionOk="0">
                  <a:moveTo>
                    <a:pt x="9563" y="1"/>
                  </a:moveTo>
                  <a:cubicBezTo>
                    <a:pt x="7031" y="1"/>
                    <a:pt x="4554" y="993"/>
                    <a:pt x="2711" y="2845"/>
                  </a:cubicBezTo>
                  <a:cubicBezTo>
                    <a:pt x="1256" y="4314"/>
                    <a:pt x="308" y="6210"/>
                    <a:pt x="1" y="8266"/>
                  </a:cubicBezTo>
                  <a:lnTo>
                    <a:pt x="1843" y="8266"/>
                  </a:lnTo>
                  <a:cubicBezTo>
                    <a:pt x="2137" y="6704"/>
                    <a:pt x="2898" y="5262"/>
                    <a:pt x="4006" y="4140"/>
                  </a:cubicBezTo>
                  <a:cubicBezTo>
                    <a:pt x="5590" y="2561"/>
                    <a:pt x="7572" y="1837"/>
                    <a:pt x="9523" y="1837"/>
                  </a:cubicBezTo>
                  <a:cubicBezTo>
                    <a:pt x="13064" y="1837"/>
                    <a:pt x="16504" y="4222"/>
                    <a:pt x="17278" y="8199"/>
                  </a:cubicBezTo>
                  <a:lnTo>
                    <a:pt x="19148" y="8199"/>
                  </a:lnTo>
                  <a:cubicBezTo>
                    <a:pt x="18587" y="4594"/>
                    <a:pt x="16050" y="1616"/>
                    <a:pt x="12578" y="482"/>
                  </a:cubicBezTo>
                  <a:cubicBezTo>
                    <a:pt x="11589" y="158"/>
                    <a:pt x="10572" y="1"/>
                    <a:pt x="9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1912472" y="4243162"/>
              <a:ext cx="1638276" cy="723230"/>
            </a:xfrm>
            <a:custGeom>
              <a:avLst/>
              <a:gdLst/>
              <a:ahLst/>
              <a:cxnLst/>
              <a:rect l="l" t="t" r="r" b="b"/>
              <a:pathLst>
                <a:path w="23020" h="10162" extrusionOk="0">
                  <a:moveTo>
                    <a:pt x="11510" y="1"/>
                  </a:moveTo>
                  <a:cubicBezTo>
                    <a:pt x="5662" y="1"/>
                    <a:pt x="721" y="4354"/>
                    <a:pt x="0" y="10162"/>
                  </a:cubicBezTo>
                  <a:lnTo>
                    <a:pt x="2230" y="10162"/>
                  </a:lnTo>
                  <a:cubicBezTo>
                    <a:pt x="2938" y="5582"/>
                    <a:pt x="6877" y="2204"/>
                    <a:pt x="11510" y="2204"/>
                  </a:cubicBezTo>
                  <a:cubicBezTo>
                    <a:pt x="16143" y="2204"/>
                    <a:pt x="20082" y="5582"/>
                    <a:pt x="20790" y="10162"/>
                  </a:cubicBezTo>
                  <a:lnTo>
                    <a:pt x="23019" y="10162"/>
                  </a:lnTo>
                  <a:cubicBezTo>
                    <a:pt x="22298" y="4354"/>
                    <a:pt x="17358" y="1"/>
                    <a:pt x="11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1774692" y="4107300"/>
              <a:ext cx="1911915" cy="859093"/>
            </a:xfrm>
            <a:custGeom>
              <a:avLst/>
              <a:gdLst/>
              <a:ahLst/>
              <a:cxnLst/>
              <a:rect l="l" t="t" r="r" b="b"/>
              <a:pathLst>
                <a:path w="26865" h="12071" extrusionOk="0">
                  <a:moveTo>
                    <a:pt x="13433" y="0"/>
                  </a:moveTo>
                  <a:cubicBezTo>
                    <a:pt x="6529" y="0"/>
                    <a:pt x="735" y="5208"/>
                    <a:pt x="0" y="12071"/>
                  </a:cubicBezTo>
                  <a:lnTo>
                    <a:pt x="2016" y="12071"/>
                  </a:lnTo>
                  <a:cubicBezTo>
                    <a:pt x="2764" y="6329"/>
                    <a:pt x="7651" y="2030"/>
                    <a:pt x="13446" y="2030"/>
                  </a:cubicBezTo>
                  <a:cubicBezTo>
                    <a:pt x="19227" y="2030"/>
                    <a:pt x="24114" y="6329"/>
                    <a:pt x="24862" y="12071"/>
                  </a:cubicBezTo>
                  <a:lnTo>
                    <a:pt x="26865" y="12071"/>
                  </a:lnTo>
                  <a:cubicBezTo>
                    <a:pt x="26130" y="5208"/>
                    <a:pt x="20336" y="0"/>
                    <a:pt x="13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" name="Google Shape;80;p5"/>
          <p:cNvSpPr/>
          <p:nvPr/>
        </p:nvSpPr>
        <p:spPr>
          <a:xfrm>
            <a:off x="3436" y="5796242"/>
            <a:ext cx="12192003" cy="1145469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-70" y="6168065"/>
            <a:ext cx="12192003" cy="767087"/>
          </a:xfrm>
          <a:custGeom>
            <a:avLst/>
            <a:gdLst/>
            <a:ahLst/>
            <a:cxnLst/>
            <a:rect l="l" t="t" r="r" b="b"/>
            <a:pathLst>
              <a:path w="70474" h="44650" extrusionOk="0">
                <a:moveTo>
                  <a:pt x="70473" y="0"/>
                </a:moveTo>
                <a:cubicBezTo>
                  <a:pt x="62235" y="307"/>
                  <a:pt x="54958" y="1015"/>
                  <a:pt x="48362" y="2470"/>
                </a:cubicBezTo>
                <a:cubicBezTo>
                  <a:pt x="32019" y="6062"/>
                  <a:pt x="15863" y="10549"/>
                  <a:pt x="0" y="15889"/>
                </a:cubicBezTo>
                <a:lnTo>
                  <a:pt x="0" y="44650"/>
                </a:lnTo>
                <a:lnTo>
                  <a:pt x="70473" y="44650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2885490" y="328434"/>
            <a:ext cx="1823484" cy="451204"/>
          </a:xfrm>
          <a:custGeom>
            <a:avLst/>
            <a:gdLst/>
            <a:ahLst/>
            <a:cxnLst/>
            <a:rect l="l" t="t" r="r" b="b"/>
            <a:pathLst>
              <a:path w="29789" h="7371" extrusionOk="0">
                <a:moveTo>
                  <a:pt x="19080" y="0"/>
                </a:moveTo>
                <a:cubicBezTo>
                  <a:pt x="18213" y="0"/>
                  <a:pt x="17505" y="1068"/>
                  <a:pt x="17505" y="2390"/>
                </a:cubicBezTo>
                <a:cubicBezTo>
                  <a:pt x="17505" y="2617"/>
                  <a:pt x="17532" y="2844"/>
                  <a:pt x="17572" y="3071"/>
                </a:cubicBezTo>
                <a:lnTo>
                  <a:pt x="6035" y="3071"/>
                </a:lnTo>
                <a:cubicBezTo>
                  <a:pt x="4567" y="3071"/>
                  <a:pt x="3539" y="4500"/>
                  <a:pt x="3993" y="5888"/>
                </a:cubicBezTo>
                <a:lnTo>
                  <a:pt x="948" y="5888"/>
                </a:lnTo>
                <a:cubicBezTo>
                  <a:pt x="0" y="5942"/>
                  <a:pt x="0" y="7317"/>
                  <a:pt x="948" y="7371"/>
                </a:cubicBezTo>
                <a:lnTo>
                  <a:pt x="25543" y="7371"/>
                </a:lnTo>
                <a:cubicBezTo>
                  <a:pt x="26905" y="7371"/>
                  <a:pt x="27920" y="6115"/>
                  <a:pt x="27653" y="4794"/>
                </a:cubicBezTo>
                <a:lnTo>
                  <a:pt x="28213" y="4794"/>
                </a:lnTo>
                <a:cubicBezTo>
                  <a:pt x="29081" y="4794"/>
                  <a:pt x="29789" y="3712"/>
                  <a:pt x="29789" y="2390"/>
                </a:cubicBezTo>
                <a:cubicBezTo>
                  <a:pt x="29789" y="1068"/>
                  <a:pt x="29081" y="0"/>
                  <a:pt x="282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1617833" y="445800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11641267" y="2767300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422533" y="2385533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7290033" y="113556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262727" y="5390064"/>
            <a:ext cx="355099" cy="823917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49193" y="5390064"/>
            <a:ext cx="355099" cy="823917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863800" y="5442861"/>
            <a:ext cx="293485" cy="823923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10319399" y="5522984"/>
            <a:ext cx="233493" cy="531601"/>
          </a:xfrm>
          <a:custGeom>
            <a:avLst/>
            <a:gdLst/>
            <a:ahLst/>
            <a:cxnLst/>
            <a:rect l="l" t="t" r="r" b="b"/>
            <a:pathLst>
              <a:path w="4528" h="10309" extrusionOk="0">
                <a:moveTo>
                  <a:pt x="1830" y="1"/>
                </a:moveTo>
                <a:lnTo>
                  <a:pt x="1055" y="4714"/>
                </a:lnTo>
                <a:lnTo>
                  <a:pt x="1376" y="4714"/>
                </a:lnTo>
                <a:lnTo>
                  <a:pt x="1" y="10308"/>
                </a:lnTo>
                <a:lnTo>
                  <a:pt x="4527" y="10308"/>
                </a:lnTo>
                <a:lnTo>
                  <a:pt x="183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5"/>
          <p:cNvSpPr/>
          <p:nvPr/>
        </p:nvSpPr>
        <p:spPr>
          <a:xfrm>
            <a:off x="11366103" y="5219399"/>
            <a:ext cx="336928" cy="767093"/>
          </a:xfrm>
          <a:custGeom>
            <a:avLst/>
            <a:gdLst/>
            <a:ahLst/>
            <a:cxnLst/>
            <a:rect l="l" t="t" r="r" b="b"/>
            <a:pathLst>
              <a:path w="4528" h="10309" extrusionOk="0">
                <a:moveTo>
                  <a:pt x="1830" y="1"/>
                </a:moveTo>
                <a:lnTo>
                  <a:pt x="1056" y="4701"/>
                </a:lnTo>
                <a:lnTo>
                  <a:pt x="1376" y="4701"/>
                </a:lnTo>
                <a:lnTo>
                  <a:pt x="1" y="10309"/>
                </a:lnTo>
                <a:lnTo>
                  <a:pt x="4527" y="10309"/>
                </a:lnTo>
                <a:lnTo>
                  <a:pt x="183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5"/>
          <p:cNvSpPr/>
          <p:nvPr/>
        </p:nvSpPr>
        <p:spPr>
          <a:xfrm>
            <a:off x="10581251" y="5344633"/>
            <a:ext cx="233499" cy="641860"/>
          </a:xfrm>
          <a:custGeom>
            <a:avLst/>
            <a:gdLst/>
            <a:ahLst/>
            <a:cxnLst/>
            <a:rect l="l" t="t" r="r" b="b"/>
            <a:pathLst>
              <a:path w="3138" h="8626" extrusionOk="0">
                <a:moveTo>
                  <a:pt x="1335" y="0"/>
                </a:moveTo>
                <a:lnTo>
                  <a:pt x="588" y="3338"/>
                </a:lnTo>
                <a:lnTo>
                  <a:pt x="935" y="3338"/>
                </a:lnTo>
                <a:lnTo>
                  <a:pt x="0" y="8626"/>
                </a:lnTo>
                <a:lnTo>
                  <a:pt x="3138" y="8626"/>
                </a:lnTo>
                <a:lnTo>
                  <a:pt x="1950" y="3338"/>
                </a:lnTo>
                <a:lnTo>
                  <a:pt x="2350" y="3338"/>
                </a:lnTo>
                <a:lnTo>
                  <a:pt x="13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5"/>
          <p:cNvSpPr/>
          <p:nvPr/>
        </p:nvSpPr>
        <p:spPr>
          <a:xfrm flipH="1">
            <a:off x="10275887" y="1044167"/>
            <a:ext cx="1134733" cy="451205"/>
          </a:xfrm>
          <a:custGeom>
            <a:avLst/>
            <a:gdLst/>
            <a:ahLst/>
            <a:cxnLst/>
            <a:rect l="l" t="t" r="r" b="b"/>
            <a:pathLst>
              <a:path w="23474" h="9334" extrusionOk="0">
                <a:moveTo>
                  <a:pt x="6930" y="0"/>
                </a:moveTo>
                <a:cubicBezTo>
                  <a:pt x="6196" y="0"/>
                  <a:pt x="5608" y="601"/>
                  <a:pt x="5608" y="1322"/>
                </a:cubicBezTo>
                <a:lnTo>
                  <a:pt x="5608" y="1375"/>
                </a:lnTo>
                <a:lnTo>
                  <a:pt x="5515" y="1375"/>
                </a:lnTo>
                <a:cubicBezTo>
                  <a:pt x="4540" y="1375"/>
                  <a:pt x="3766" y="2163"/>
                  <a:pt x="3766" y="3125"/>
                </a:cubicBezTo>
                <a:cubicBezTo>
                  <a:pt x="3766" y="3285"/>
                  <a:pt x="3779" y="3432"/>
                  <a:pt x="3819" y="3579"/>
                </a:cubicBezTo>
                <a:lnTo>
                  <a:pt x="2885" y="3579"/>
                </a:lnTo>
                <a:cubicBezTo>
                  <a:pt x="1296" y="3579"/>
                  <a:pt x="1" y="4860"/>
                  <a:pt x="1" y="6463"/>
                </a:cubicBezTo>
                <a:cubicBezTo>
                  <a:pt x="1" y="8052"/>
                  <a:pt x="1296" y="9333"/>
                  <a:pt x="2885" y="9333"/>
                </a:cubicBezTo>
                <a:lnTo>
                  <a:pt x="20590" y="9333"/>
                </a:lnTo>
                <a:cubicBezTo>
                  <a:pt x="22179" y="9333"/>
                  <a:pt x="23474" y="8052"/>
                  <a:pt x="23474" y="6463"/>
                </a:cubicBezTo>
                <a:cubicBezTo>
                  <a:pt x="23474" y="4860"/>
                  <a:pt x="22179" y="3579"/>
                  <a:pt x="20590" y="3579"/>
                </a:cubicBezTo>
                <a:lnTo>
                  <a:pt x="18200" y="3579"/>
                </a:lnTo>
                <a:cubicBezTo>
                  <a:pt x="18240" y="3432"/>
                  <a:pt x="18253" y="3285"/>
                  <a:pt x="18253" y="3125"/>
                </a:cubicBezTo>
                <a:cubicBezTo>
                  <a:pt x="18253" y="2163"/>
                  <a:pt x="17479" y="1375"/>
                  <a:pt x="16504" y="1375"/>
                </a:cubicBezTo>
                <a:lnTo>
                  <a:pt x="13460" y="1375"/>
                </a:lnTo>
                <a:lnTo>
                  <a:pt x="13460" y="1322"/>
                </a:lnTo>
                <a:cubicBezTo>
                  <a:pt x="13460" y="601"/>
                  <a:pt x="12859" y="0"/>
                  <a:pt x="121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94" name="Google Shape;94;p5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 txBox="1">
            <a:spLocks noGrp="1"/>
          </p:cNvSpPr>
          <p:nvPr>
            <p:ph type="subTitle" idx="1"/>
          </p:nvPr>
        </p:nvSpPr>
        <p:spPr>
          <a:xfrm>
            <a:off x="7482965" y="3971291"/>
            <a:ext cx="3612000" cy="83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2"/>
          </p:nvPr>
        </p:nvSpPr>
        <p:spPr>
          <a:xfrm>
            <a:off x="7950565" y="3320000"/>
            <a:ext cx="2676800" cy="651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3"/>
          </p:nvPr>
        </p:nvSpPr>
        <p:spPr>
          <a:xfrm>
            <a:off x="1096959" y="3971283"/>
            <a:ext cx="3612000" cy="83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4"/>
          </p:nvPr>
        </p:nvSpPr>
        <p:spPr>
          <a:xfrm>
            <a:off x="4757600" y="2117999"/>
            <a:ext cx="2676800" cy="1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666" b="1">
                <a:solidFill>
                  <a:schemeClr val="accent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1564559" y="3319900"/>
            <a:ext cx="2676800" cy="651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20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6"/>
          <p:cNvGrpSpPr/>
          <p:nvPr/>
        </p:nvGrpSpPr>
        <p:grpSpPr>
          <a:xfrm>
            <a:off x="331978" y="4676277"/>
            <a:ext cx="3634945" cy="3385328"/>
            <a:chOff x="248983" y="3507208"/>
            <a:chExt cx="2726209" cy="2538996"/>
          </a:xfrm>
        </p:grpSpPr>
        <p:grpSp>
          <p:nvGrpSpPr>
            <p:cNvPr id="102" name="Google Shape;102;p6"/>
            <p:cNvGrpSpPr/>
            <p:nvPr/>
          </p:nvGrpSpPr>
          <p:grpSpPr>
            <a:xfrm>
              <a:off x="248983" y="3507208"/>
              <a:ext cx="2726209" cy="2538996"/>
              <a:chOff x="-1702125" y="1153750"/>
              <a:chExt cx="824525" cy="767950"/>
            </a:xfrm>
          </p:grpSpPr>
          <p:sp>
            <p:nvSpPr>
              <p:cNvPr id="103" name="Google Shape;103;p6"/>
              <p:cNvSpPr/>
              <p:nvPr/>
            </p:nvSpPr>
            <p:spPr>
              <a:xfrm>
                <a:off x="-1702125" y="1153750"/>
                <a:ext cx="824525" cy="767950"/>
              </a:xfrm>
              <a:custGeom>
                <a:avLst/>
                <a:gdLst/>
                <a:ahLst/>
                <a:cxnLst/>
                <a:rect l="l" t="t" r="r" b="b"/>
                <a:pathLst>
                  <a:path w="32981" h="30718" extrusionOk="0">
                    <a:moveTo>
                      <a:pt x="16468" y="1"/>
                    </a:moveTo>
                    <a:cubicBezTo>
                      <a:pt x="9047" y="1"/>
                      <a:pt x="2516" y="5396"/>
                      <a:pt x="1322" y="12969"/>
                    </a:cubicBezTo>
                    <a:cubicBezTo>
                      <a:pt x="0" y="21341"/>
                      <a:pt x="5715" y="29205"/>
                      <a:pt x="14100" y="30527"/>
                    </a:cubicBezTo>
                    <a:cubicBezTo>
                      <a:pt x="14911" y="30655"/>
                      <a:pt x="15717" y="30717"/>
                      <a:pt x="16512" y="30717"/>
                    </a:cubicBezTo>
                    <a:cubicBezTo>
                      <a:pt x="23934" y="30717"/>
                      <a:pt x="30464" y="25322"/>
                      <a:pt x="31658" y="17749"/>
                    </a:cubicBezTo>
                    <a:cubicBezTo>
                      <a:pt x="32980" y="9377"/>
                      <a:pt x="27265" y="1513"/>
                      <a:pt x="18880" y="191"/>
                    </a:cubicBezTo>
                    <a:cubicBezTo>
                      <a:pt x="18069" y="63"/>
                      <a:pt x="17264" y="1"/>
                      <a:pt x="164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6"/>
              <p:cNvSpPr/>
              <p:nvPr/>
            </p:nvSpPr>
            <p:spPr>
              <a:xfrm>
                <a:off x="-1106625" y="1213600"/>
                <a:ext cx="12520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5247" extrusionOk="0">
                    <a:moveTo>
                      <a:pt x="868" y="0"/>
                    </a:moveTo>
                    <a:lnTo>
                      <a:pt x="54" y="2270"/>
                    </a:lnTo>
                    <a:cubicBezTo>
                      <a:pt x="0" y="2417"/>
                      <a:pt x="27" y="2590"/>
                      <a:pt x="121" y="2724"/>
                    </a:cubicBezTo>
                    <a:lnTo>
                      <a:pt x="334" y="3031"/>
                    </a:lnTo>
                    <a:cubicBezTo>
                      <a:pt x="414" y="3151"/>
                      <a:pt x="441" y="3298"/>
                      <a:pt x="414" y="3432"/>
                    </a:cubicBezTo>
                    <a:lnTo>
                      <a:pt x="147" y="4620"/>
                    </a:lnTo>
                    <a:cubicBezTo>
                      <a:pt x="76" y="4955"/>
                      <a:pt x="325" y="5246"/>
                      <a:pt x="646" y="5246"/>
                    </a:cubicBezTo>
                    <a:cubicBezTo>
                      <a:pt x="684" y="5246"/>
                      <a:pt x="722" y="5242"/>
                      <a:pt x="762" y="5234"/>
                    </a:cubicBezTo>
                    <a:lnTo>
                      <a:pt x="1763" y="5007"/>
                    </a:lnTo>
                    <a:cubicBezTo>
                      <a:pt x="2003" y="4954"/>
                      <a:pt x="2177" y="4753"/>
                      <a:pt x="2164" y="4513"/>
                    </a:cubicBezTo>
                    <a:cubicBezTo>
                      <a:pt x="2164" y="4223"/>
                      <a:pt x="2394" y="3998"/>
                      <a:pt x="2665" y="3998"/>
                    </a:cubicBezTo>
                    <a:cubicBezTo>
                      <a:pt x="2693" y="3998"/>
                      <a:pt x="2722" y="4001"/>
                      <a:pt x="2751" y="4006"/>
                    </a:cubicBezTo>
                    <a:lnTo>
                      <a:pt x="4260" y="4246"/>
                    </a:lnTo>
                    <a:cubicBezTo>
                      <a:pt x="4290" y="4251"/>
                      <a:pt x="4319" y="4254"/>
                      <a:pt x="4348" y="4254"/>
                    </a:cubicBezTo>
                    <a:cubicBezTo>
                      <a:pt x="4461" y="4254"/>
                      <a:pt x="4565" y="4214"/>
                      <a:pt x="4660" y="4139"/>
                    </a:cubicBezTo>
                    <a:lnTo>
                      <a:pt x="5008" y="3859"/>
                    </a:lnTo>
                    <a:cubicBezTo>
                      <a:pt x="3873" y="2323"/>
                      <a:pt x="2471" y="1015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6"/>
              <p:cNvSpPr/>
              <p:nvPr/>
            </p:nvSpPr>
            <p:spPr>
              <a:xfrm>
                <a:off x="-1605325" y="1160175"/>
                <a:ext cx="345850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13834" h="13100" extrusionOk="0">
                    <a:moveTo>
                      <a:pt x="9988" y="1"/>
                    </a:moveTo>
                    <a:cubicBezTo>
                      <a:pt x="5942" y="695"/>
                      <a:pt x="2337" y="2992"/>
                      <a:pt x="0" y="6370"/>
                    </a:cubicBezTo>
                    <a:lnTo>
                      <a:pt x="0" y="9240"/>
                    </a:lnTo>
                    <a:cubicBezTo>
                      <a:pt x="0" y="9467"/>
                      <a:pt x="174" y="9681"/>
                      <a:pt x="401" y="9721"/>
                    </a:cubicBezTo>
                    <a:lnTo>
                      <a:pt x="2310" y="10122"/>
                    </a:lnTo>
                    <a:cubicBezTo>
                      <a:pt x="2457" y="10148"/>
                      <a:pt x="2577" y="10242"/>
                      <a:pt x="2644" y="10375"/>
                    </a:cubicBezTo>
                    <a:lnTo>
                      <a:pt x="3138" y="11270"/>
                    </a:lnTo>
                    <a:cubicBezTo>
                      <a:pt x="3165" y="11323"/>
                      <a:pt x="3191" y="11377"/>
                      <a:pt x="3205" y="11443"/>
                    </a:cubicBezTo>
                    <a:lnTo>
                      <a:pt x="3378" y="12659"/>
                    </a:lnTo>
                    <a:cubicBezTo>
                      <a:pt x="3418" y="12912"/>
                      <a:pt x="3632" y="13099"/>
                      <a:pt x="3886" y="13099"/>
                    </a:cubicBezTo>
                    <a:lnTo>
                      <a:pt x="3939" y="13099"/>
                    </a:lnTo>
                    <a:cubicBezTo>
                      <a:pt x="4220" y="13099"/>
                      <a:pt x="4447" y="12872"/>
                      <a:pt x="4447" y="12592"/>
                    </a:cubicBezTo>
                    <a:lnTo>
                      <a:pt x="4447" y="11283"/>
                    </a:lnTo>
                    <a:cubicBezTo>
                      <a:pt x="4447" y="11216"/>
                      <a:pt x="4460" y="11136"/>
                      <a:pt x="4500" y="11070"/>
                    </a:cubicBezTo>
                    <a:lnTo>
                      <a:pt x="4861" y="10322"/>
                    </a:lnTo>
                    <a:cubicBezTo>
                      <a:pt x="4927" y="10162"/>
                      <a:pt x="4927" y="9988"/>
                      <a:pt x="4834" y="9841"/>
                    </a:cubicBezTo>
                    <a:lnTo>
                      <a:pt x="4380" y="9040"/>
                    </a:lnTo>
                    <a:cubicBezTo>
                      <a:pt x="4292" y="8877"/>
                      <a:pt x="4123" y="8785"/>
                      <a:pt x="3948" y="8785"/>
                    </a:cubicBezTo>
                    <a:cubicBezTo>
                      <a:pt x="3936" y="8785"/>
                      <a:pt x="3924" y="8786"/>
                      <a:pt x="3913" y="8786"/>
                    </a:cubicBezTo>
                    <a:lnTo>
                      <a:pt x="2764" y="8853"/>
                    </a:lnTo>
                    <a:cubicBezTo>
                      <a:pt x="2757" y="8853"/>
                      <a:pt x="2750" y="8854"/>
                      <a:pt x="2742" y="8854"/>
                    </a:cubicBezTo>
                    <a:cubicBezTo>
                      <a:pt x="2407" y="8854"/>
                      <a:pt x="2165" y="8552"/>
                      <a:pt x="2230" y="8226"/>
                    </a:cubicBezTo>
                    <a:lnTo>
                      <a:pt x="2404" y="7505"/>
                    </a:lnTo>
                    <a:cubicBezTo>
                      <a:pt x="2444" y="7304"/>
                      <a:pt x="2591" y="7157"/>
                      <a:pt x="2791" y="7117"/>
                    </a:cubicBezTo>
                    <a:lnTo>
                      <a:pt x="4380" y="6784"/>
                    </a:lnTo>
                    <a:cubicBezTo>
                      <a:pt x="4415" y="6776"/>
                      <a:pt x="4451" y="6772"/>
                      <a:pt x="4486" y="6772"/>
                    </a:cubicBezTo>
                    <a:cubicBezTo>
                      <a:pt x="4688" y="6772"/>
                      <a:pt x="4874" y="6897"/>
                      <a:pt x="4954" y="7091"/>
                    </a:cubicBezTo>
                    <a:lnTo>
                      <a:pt x="5248" y="7785"/>
                    </a:lnTo>
                    <a:cubicBezTo>
                      <a:pt x="5329" y="7971"/>
                      <a:pt x="5512" y="8086"/>
                      <a:pt x="5708" y="8086"/>
                    </a:cubicBezTo>
                    <a:cubicBezTo>
                      <a:pt x="5737" y="8086"/>
                      <a:pt x="5766" y="8084"/>
                      <a:pt x="5795" y="8079"/>
                    </a:cubicBezTo>
                    <a:lnTo>
                      <a:pt x="6636" y="7945"/>
                    </a:lnTo>
                    <a:cubicBezTo>
                      <a:pt x="6890" y="7919"/>
                      <a:pt x="7064" y="7705"/>
                      <a:pt x="7064" y="7451"/>
                    </a:cubicBezTo>
                    <a:lnTo>
                      <a:pt x="7064" y="6303"/>
                    </a:lnTo>
                    <a:cubicBezTo>
                      <a:pt x="7064" y="6116"/>
                      <a:pt x="7170" y="5942"/>
                      <a:pt x="7331" y="5862"/>
                    </a:cubicBezTo>
                    <a:lnTo>
                      <a:pt x="10228" y="4300"/>
                    </a:lnTo>
                    <a:cubicBezTo>
                      <a:pt x="10301" y="4254"/>
                      <a:pt x="10380" y="4234"/>
                      <a:pt x="10462" y="4234"/>
                    </a:cubicBezTo>
                    <a:cubicBezTo>
                      <a:pt x="10499" y="4234"/>
                      <a:pt x="10537" y="4238"/>
                      <a:pt x="10575" y="4247"/>
                    </a:cubicBezTo>
                    <a:lnTo>
                      <a:pt x="12044" y="4580"/>
                    </a:lnTo>
                    <a:cubicBezTo>
                      <a:pt x="12080" y="4588"/>
                      <a:pt x="12116" y="4592"/>
                      <a:pt x="12153" y="4592"/>
                    </a:cubicBezTo>
                    <a:cubicBezTo>
                      <a:pt x="12305" y="4592"/>
                      <a:pt x="12454" y="4526"/>
                      <a:pt x="12551" y="4407"/>
                    </a:cubicBezTo>
                    <a:lnTo>
                      <a:pt x="13620" y="3058"/>
                    </a:lnTo>
                    <a:cubicBezTo>
                      <a:pt x="13833" y="2778"/>
                      <a:pt x="13726" y="2377"/>
                      <a:pt x="13406" y="2257"/>
                    </a:cubicBezTo>
                    <a:lnTo>
                      <a:pt x="11176" y="1429"/>
                    </a:lnTo>
                    <a:cubicBezTo>
                      <a:pt x="11083" y="1389"/>
                      <a:pt x="11003" y="1336"/>
                      <a:pt x="10949" y="1256"/>
                    </a:cubicBezTo>
                    <a:lnTo>
                      <a:pt x="99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-1474475" y="1421225"/>
                <a:ext cx="334150" cy="454000"/>
              </a:xfrm>
              <a:custGeom>
                <a:avLst/>
                <a:gdLst/>
                <a:ahLst/>
                <a:cxnLst/>
                <a:rect l="l" t="t" r="r" b="b"/>
                <a:pathLst>
                  <a:path w="13366" h="18160" extrusionOk="0">
                    <a:moveTo>
                      <a:pt x="5141" y="0"/>
                    </a:moveTo>
                    <a:lnTo>
                      <a:pt x="2310" y="240"/>
                    </a:lnTo>
                    <a:cubicBezTo>
                      <a:pt x="2163" y="240"/>
                      <a:pt x="2030" y="321"/>
                      <a:pt x="1950" y="441"/>
                    </a:cubicBezTo>
                    <a:lnTo>
                      <a:pt x="534" y="2350"/>
                    </a:lnTo>
                    <a:cubicBezTo>
                      <a:pt x="494" y="2403"/>
                      <a:pt x="454" y="2484"/>
                      <a:pt x="441" y="2564"/>
                    </a:cubicBezTo>
                    <a:lnTo>
                      <a:pt x="27" y="5020"/>
                    </a:lnTo>
                    <a:cubicBezTo>
                      <a:pt x="0" y="5207"/>
                      <a:pt x="80" y="5408"/>
                      <a:pt x="241" y="5515"/>
                    </a:cubicBezTo>
                    <a:lnTo>
                      <a:pt x="1082" y="6102"/>
                    </a:lnTo>
                    <a:cubicBezTo>
                      <a:pt x="1215" y="6195"/>
                      <a:pt x="1296" y="6356"/>
                      <a:pt x="1296" y="6516"/>
                    </a:cubicBezTo>
                    <a:lnTo>
                      <a:pt x="1296" y="7584"/>
                    </a:lnTo>
                    <a:cubicBezTo>
                      <a:pt x="1296" y="7862"/>
                      <a:pt x="1523" y="8080"/>
                      <a:pt x="1796" y="8080"/>
                    </a:cubicBezTo>
                    <a:cubicBezTo>
                      <a:pt x="1812" y="8080"/>
                      <a:pt x="1827" y="8080"/>
                      <a:pt x="1843" y="8078"/>
                    </a:cubicBezTo>
                    <a:lnTo>
                      <a:pt x="2471" y="8025"/>
                    </a:lnTo>
                    <a:cubicBezTo>
                      <a:pt x="2482" y="8024"/>
                      <a:pt x="2494" y="8023"/>
                      <a:pt x="2506" y="8023"/>
                    </a:cubicBezTo>
                    <a:cubicBezTo>
                      <a:pt x="2681" y="8023"/>
                      <a:pt x="2851" y="8115"/>
                      <a:pt x="2951" y="8265"/>
                    </a:cubicBezTo>
                    <a:lnTo>
                      <a:pt x="3539" y="9226"/>
                    </a:lnTo>
                    <a:cubicBezTo>
                      <a:pt x="3592" y="9307"/>
                      <a:pt x="3619" y="9413"/>
                      <a:pt x="3605" y="9507"/>
                    </a:cubicBezTo>
                    <a:lnTo>
                      <a:pt x="3579" y="10829"/>
                    </a:lnTo>
                    <a:cubicBezTo>
                      <a:pt x="3579" y="10949"/>
                      <a:pt x="3525" y="11069"/>
                      <a:pt x="3432" y="11162"/>
                    </a:cubicBezTo>
                    <a:lnTo>
                      <a:pt x="2577" y="12044"/>
                    </a:lnTo>
                    <a:cubicBezTo>
                      <a:pt x="2484" y="12137"/>
                      <a:pt x="2430" y="12271"/>
                      <a:pt x="2430" y="12404"/>
                    </a:cubicBezTo>
                    <a:lnTo>
                      <a:pt x="2471" y="14888"/>
                    </a:lnTo>
                    <a:cubicBezTo>
                      <a:pt x="2471" y="14995"/>
                      <a:pt x="2511" y="15088"/>
                      <a:pt x="2564" y="15168"/>
                    </a:cubicBezTo>
                    <a:lnTo>
                      <a:pt x="3031" y="15836"/>
                    </a:lnTo>
                    <a:cubicBezTo>
                      <a:pt x="3071" y="15889"/>
                      <a:pt x="3098" y="15956"/>
                      <a:pt x="3111" y="16023"/>
                    </a:cubicBezTo>
                    <a:lnTo>
                      <a:pt x="3485" y="17758"/>
                    </a:lnTo>
                    <a:cubicBezTo>
                      <a:pt x="3539" y="17985"/>
                      <a:pt x="3739" y="18159"/>
                      <a:pt x="3979" y="18159"/>
                    </a:cubicBezTo>
                    <a:lnTo>
                      <a:pt x="4367" y="18159"/>
                    </a:lnTo>
                    <a:cubicBezTo>
                      <a:pt x="4607" y="18159"/>
                      <a:pt x="4821" y="17972"/>
                      <a:pt x="4861" y="17718"/>
                    </a:cubicBezTo>
                    <a:lnTo>
                      <a:pt x="5194" y="15435"/>
                    </a:lnTo>
                    <a:cubicBezTo>
                      <a:pt x="5221" y="15302"/>
                      <a:pt x="5288" y="15181"/>
                      <a:pt x="5408" y="15101"/>
                    </a:cubicBezTo>
                    <a:lnTo>
                      <a:pt x="9080" y="12484"/>
                    </a:lnTo>
                    <a:cubicBezTo>
                      <a:pt x="9160" y="12418"/>
                      <a:pt x="9227" y="12324"/>
                      <a:pt x="9267" y="12217"/>
                    </a:cubicBezTo>
                    <a:lnTo>
                      <a:pt x="9614" y="11162"/>
                    </a:lnTo>
                    <a:cubicBezTo>
                      <a:pt x="9667" y="10989"/>
                      <a:pt x="9801" y="10869"/>
                      <a:pt x="9974" y="10829"/>
                    </a:cubicBezTo>
                    <a:lnTo>
                      <a:pt x="11470" y="10468"/>
                    </a:lnTo>
                    <a:cubicBezTo>
                      <a:pt x="11697" y="10401"/>
                      <a:pt x="11844" y="10214"/>
                      <a:pt x="11857" y="9987"/>
                    </a:cubicBezTo>
                    <a:lnTo>
                      <a:pt x="11964" y="7824"/>
                    </a:lnTo>
                    <a:cubicBezTo>
                      <a:pt x="11977" y="7718"/>
                      <a:pt x="12004" y="7611"/>
                      <a:pt x="12071" y="7531"/>
                    </a:cubicBezTo>
                    <a:lnTo>
                      <a:pt x="13219" y="6049"/>
                    </a:lnTo>
                    <a:cubicBezTo>
                      <a:pt x="13366" y="5862"/>
                      <a:pt x="13366" y="5608"/>
                      <a:pt x="13219" y="5421"/>
                    </a:cubicBezTo>
                    <a:lnTo>
                      <a:pt x="12324" y="4286"/>
                    </a:lnTo>
                    <a:cubicBezTo>
                      <a:pt x="12231" y="4170"/>
                      <a:pt x="12088" y="4094"/>
                      <a:pt x="11938" y="4094"/>
                    </a:cubicBezTo>
                    <a:cubicBezTo>
                      <a:pt x="11915" y="4094"/>
                      <a:pt x="11893" y="4096"/>
                      <a:pt x="11870" y="4099"/>
                    </a:cubicBezTo>
                    <a:lnTo>
                      <a:pt x="9868" y="4366"/>
                    </a:lnTo>
                    <a:cubicBezTo>
                      <a:pt x="9842" y="4370"/>
                      <a:pt x="9816" y="4372"/>
                      <a:pt x="9791" y="4372"/>
                    </a:cubicBezTo>
                    <a:cubicBezTo>
                      <a:pt x="9465" y="4372"/>
                      <a:pt x="9208" y="4061"/>
                      <a:pt x="9307" y="3739"/>
                    </a:cubicBezTo>
                    <a:lnTo>
                      <a:pt x="9400" y="3338"/>
                    </a:lnTo>
                    <a:cubicBezTo>
                      <a:pt x="9440" y="3138"/>
                      <a:pt x="9360" y="2938"/>
                      <a:pt x="9200" y="2817"/>
                    </a:cubicBezTo>
                    <a:lnTo>
                      <a:pt x="5475" y="107"/>
                    </a:lnTo>
                    <a:cubicBezTo>
                      <a:pt x="5368" y="27"/>
                      <a:pt x="5261" y="0"/>
                      <a:pt x="5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-1106625" y="1348775"/>
                <a:ext cx="200650" cy="4025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6103" extrusionOk="0">
                    <a:moveTo>
                      <a:pt x="2524" y="1"/>
                    </a:moveTo>
                    <a:cubicBezTo>
                      <a:pt x="2431" y="1"/>
                      <a:pt x="2337" y="14"/>
                      <a:pt x="2257" y="67"/>
                    </a:cubicBezTo>
                    <a:lnTo>
                      <a:pt x="281" y="1216"/>
                    </a:lnTo>
                    <a:cubicBezTo>
                      <a:pt x="94" y="1323"/>
                      <a:pt x="0" y="1536"/>
                      <a:pt x="27" y="1750"/>
                    </a:cubicBezTo>
                    <a:lnTo>
                      <a:pt x="454" y="4167"/>
                    </a:lnTo>
                    <a:lnTo>
                      <a:pt x="454" y="4233"/>
                    </a:lnTo>
                    <a:lnTo>
                      <a:pt x="561" y="7131"/>
                    </a:lnTo>
                    <a:cubicBezTo>
                      <a:pt x="575" y="7318"/>
                      <a:pt x="681" y="7491"/>
                      <a:pt x="855" y="7571"/>
                    </a:cubicBezTo>
                    <a:lnTo>
                      <a:pt x="1616" y="7945"/>
                    </a:lnTo>
                    <a:cubicBezTo>
                      <a:pt x="1690" y="7979"/>
                      <a:pt x="1770" y="7995"/>
                      <a:pt x="1848" y="7995"/>
                    </a:cubicBezTo>
                    <a:cubicBezTo>
                      <a:pt x="1927" y="7995"/>
                      <a:pt x="2003" y="7979"/>
                      <a:pt x="2070" y="7945"/>
                    </a:cubicBezTo>
                    <a:lnTo>
                      <a:pt x="2818" y="7571"/>
                    </a:lnTo>
                    <a:cubicBezTo>
                      <a:pt x="2895" y="7533"/>
                      <a:pt x="2978" y="7513"/>
                      <a:pt x="3060" y="7513"/>
                    </a:cubicBezTo>
                    <a:cubicBezTo>
                      <a:pt x="3148" y="7513"/>
                      <a:pt x="3236" y="7536"/>
                      <a:pt x="3312" y="7585"/>
                    </a:cubicBezTo>
                    <a:lnTo>
                      <a:pt x="4460" y="8279"/>
                    </a:lnTo>
                    <a:cubicBezTo>
                      <a:pt x="4634" y="8386"/>
                      <a:pt x="4727" y="8586"/>
                      <a:pt x="4700" y="8786"/>
                    </a:cubicBezTo>
                    <a:lnTo>
                      <a:pt x="4540" y="9988"/>
                    </a:lnTo>
                    <a:cubicBezTo>
                      <a:pt x="4527" y="10095"/>
                      <a:pt x="4473" y="10202"/>
                      <a:pt x="4407" y="10282"/>
                    </a:cubicBezTo>
                    <a:lnTo>
                      <a:pt x="3445" y="11297"/>
                    </a:lnTo>
                    <a:cubicBezTo>
                      <a:pt x="3352" y="11377"/>
                      <a:pt x="3298" y="11497"/>
                      <a:pt x="3298" y="11630"/>
                    </a:cubicBezTo>
                    <a:lnTo>
                      <a:pt x="3112" y="15235"/>
                    </a:lnTo>
                    <a:cubicBezTo>
                      <a:pt x="3098" y="15382"/>
                      <a:pt x="3152" y="15516"/>
                      <a:pt x="3258" y="15623"/>
                    </a:cubicBezTo>
                    <a:lnTo>
                      <a:pt x="3619" y="15956"/>
                    </a:lnTo>
                    <a:cubicBezTo>
                      <a:pt x="3718" y="16055"/>
                      <a:pt x="3845" y="16103"/>
                      <a:pt x="3972" y="16103"/>
                    </a:cubicBezTo>
                    <a:cubicBezTo>
                      <a:pt x="4119" y="16103"/>
                      <a:pt x="4266" y="16038"/>
                      <a:pt x="4367" y="15916"/>
                    </a:cubicBezTo>
                    <a:lnTo>
                      <a:pt x="6089" y="13807"/>
                    </a:lnTo>
                    <a:cubicBezTo>
                      <a:pt x="6169" y="13713"/>
                      <a:pt x="6209" y="13607"/>
                      <a:pt x="6209" y="13486"/>
                    </a:cubicBezTo>
                    <a:lnTo>
                      <a:pt x="6209" y="12418"/>
                    </a:lnTo>
                    <a:cubicBezTo>
                      <a:pt x="6209" y="12338"/>
                      <a:pt x="6223" y="12271"/>
                      <a:pt x="6249" y="12205"/>
                    </a:cubicBezTo>
                    <a:lnTo>
                      <a:pt x="7998" y="8252"/>
                    </a:lnTo>
                    <a:cubicBezTo>
                      <a:pt x="7998" y="8025"/>
                      <a:pt x="8025" y="7798"/>
                      <a:pt x="8025" y="7558"/>
                    </a:cubicBezTo>
                    <a:cubicBezTo>
                      <a:pt x="8025" y="5342"/>
                      <a:pt x="7544" y="3152"/>
                      <a:pt x="6610" y="1136"/>
                    </a:cubicBezTo>
                    <a:lnTo>
                      <a:pt x="4073" y="41"/>
                    </a:lnTo>
                    <a:cubicBezTo>
                      <a:pt x="4006" y="14"/>
                      <a:pt x="3926" y="1"/>
                      <a:pt x="38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8" name="Google Shape;108;p6"/>
            <p:cNvSpPr/>
            <p:nvPr/>
          </p:nvSpPr>
          <p:spPr>
            <a:xfrm>
              <a:off x="790351" y="3889388"/>
              <a:ext cx="2097598" cy="1938481"/>
            </a:xfrm>
            <a:custGeom>
              <a:avLst/>
              <a:gdLst/>
              <a:ahLst/>
              <a:cxnLst/>
              <a:rect l="l" t="t" r="r" b="b"/>
              <a:pathLst>
                <a:path w="21521" h="19889" extrusionOk="0">
                  <a:moveTo>
                    <a:pt x="15150" y="1"/>
                  </a:moveTo>
                  <a:cubicBezTo>
                    <a:pt x="18095" y="4337"/>
                    <a:pt x="17559" y="10145"/>
                    <a:pt x="13839" y="13839"/>
                  </a:cubicBezTo>
                  <a:cubicBezTo>
                    <a:pt x="11737" y="15956"/>
                    <a:pt x="8950" y="17042"/>
                    <a:pt x="6140" y="17042"/>
                  </a:cubicBezTo>
                  <a:cubicBezTo>
                    <a:pt x="4011" y="17042"/>
                    <a:pt x="1869" y="16419"/>
                    <a:pt x="1" y="15150"/>
                  </a:cubicBezTo>
                  <a:lnTo>
                    <a:pt x="1" y="15150"/>
                  </a:lnTo>
                  <a:cubicBezTo>
                    <a:pt x="2140" y="18269"/>
                    <a:pt x="5556" y="19888"/>
                    <a:pt x="9001" y="19888"/>
                  </a:cubicBezTo>
                  <a:cubicBezTo>
                    <a:pt x="11765" y="19888"/>
                    <a:pt x="14546" y="18847"/>
                    <a:pt x="16703" y="16703"/>
                  </a:cubicBezTo>
                  <a:cubicBezTo>
                    <a:pt x="21521" y="11858"/>
                    <a:pt x="20771" y="3855"/>
                    <a:pt x="15150" y="1"/>
                  </a:cubicBezTo>
                  <a:close/>
                </a:path>
              </a:pathLst>
            </a:custGeom>
            <a:solidFill>
              <a:srgbClr val="000000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" name="Google Shape;109;p6"/>
          <p:cNvGrpSpPr/>
          <p:nvPr/>
        </p:nvGrpSpPr>
        <p:grpSpPr>
          <a:xfrm>
            <a:off x="758401" y="755200"/>
            <a:ext cx="10851100" cy="4337533"/>
            <a:chOff x="568800" y="566400"/>
            <a:chExt cx="8138325" cy="3253150"/>
          </a:xfrm>
        </p:grpSpPr>
        <p:sp>
          <p:nvSpPr>
            <p:cNvPr id="110" name="Google Shape;110;p6"/>
            <p:cNvSpPr/>
            <p:nvPr/>
          </p:nvSpPr>
          <p:spPr>
            <a:xfrm>
              <a:off x="1388450" y="2302950"/>
              <a:ext cx="268800" cy="268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2629575" y="566400"/>
              <a:ext cx="268800" cy="268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6534450" y="792213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8505825" y="3618250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568800" y="993525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6"/>
          <p:cNvSpPr/>
          <p:nvPr/>
        </p:nvSpPr>
        <p:spPr>
          <a:xfrm flipH="1">
            <a:off x="-70" y="5796242"/>
            <a:ext cx="12192003" cy="1145469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6"/>
          <p:cNvSpPr/>
          <p:nvPr/>
        </p:nvSpPr>
        <p:spPr>
          <a:xfrm>
            <a:off x="3436" y="6021170"/>
            <a:ext cx="12192003" cy="913985"/>
          </a:xfrm>
          <a:custGeom>
            <a:avLst/>
            <a:gdLst/>
            <a:ahLst/>
            <a:cxnLst/>
            <a:rect l="l" t="t" r="r" b="b"/>
            <a:pathLst>
              <a:path w="70474" h="44650" extrusionOk="0">
                <a:moveTo>
                  <a:pt x="70473" y="0"/>
                </a:moveTo>
                <a:cubicBezTo>
                  <a:pt x="62235" y="307"/>
                  <a:pt x="54958" y="1015"/>
                  <a:pt x="48362" y="2470"/>
                </a:cubicBezTo>
                <a:cubicBezTo>
                  <a:pt x="32019" y="6062"/>
                  <a:pt x="15863" y="10549"/>
                  <a:pt x="0" y="15889"/>
                </a:cubicBezTo>
                <a:lnTo>
                  <a:pt x="0" y="44650"/>
                </a:lnTo>
                <a:lnTo>
                  <a:pt x="70473" y="44650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6"/>
          <p:cNvSpPr/>
          <p:nvPr/>
        </p:nvSpPr>
        <p:spPr>
          <a:xfrm flipH="1">
            <a:off x="10387641" y="925567"/>
            <a:ext cx="1332463" cy="529829"/>
          </a:xfrm>
          <a:custGeom>
            <a:avLst/>
            <a:gdLst/>
            <a:ahLst/>
            <a:cxnLst/>
            <a:rect l="l" t="t" r="r" b="b"/>
            <a:pathLst>
              <a:path w="23474" h="9334" extrusionOk="0">
                <a:moveTo>
                  <a:pt x="6930" y="0"/>
                </a:moveTo>
                <a:cubicBezTo>
                  <a:pt x="6196" y="0"/>
                  <a:pt x="5608" y="601"/>
                  <a:pt x="5608" y="1322"/>
                </a:cubicBezTo>
                <a:lnTo>
                  <a:pt x="5608" y="1375"/>
                </a:lnTo>
                <a:lnTo>
                  <a:pt x="5515" y="1375"/>
                </a:lnTo>
                <a:cubicBezTo>
                  <a:pt x="4540" y="1375"/>
                  <a:pt x="3766" y="2163"/>
                  <a:pt x="3766" y="3125"/>
                </a:cubicBezTo>
                <a:cubicBezTo>
                  <a:pt x="3766" y="3285"/>
                  <a:pt x="3779" y="3432"/>
                  <a:pt x="3819" y="3579"/>
                </a:cubicBezTo>
                <a:lnTo>
                  <a:pt x="2885" y="3579"/>
                </a:lnTo>
                <a:cubicBezTo>
                  <a:pt x="1296" y="3579"/>
                  <a:pt x="1" y="4860"/>
                  <a:pt x="1" y="6463"/>
                </a:cubicBezTo>
                <a:cubicBezTo>
                  <a:pt x="1" y="8052"/>
                  <a:pt x="1296" y="9333"/>
                  <a:pt x="2885" y="9333"/>
                </a:cubicBezTo>
                <a:lnTo>
                  <a:pt x="20590" y="9333"/>
                </a:lnTo>
                <a:cubicBezTo>
                  <a:pt x="22179" y="9333"/>
                  <a:pt x="23474" y="8052"/>
                  <a:pt x="23474" y="6463"/>
                </a:cubicBezTo>
                <a:cubicBezTo>
                  <a:pt x="23474" y="4860"/>
                  <a:pt x="22179" y="3579"/>
                  <a:pt x="20590" y="3579"/>
                </a:cubicBezTo>
                <a:lnTo>
                  <a:pt x="18200" y="3579"/>
                </a:lnTo>
                <a:cubicBezTo>
                  <a:pt x="18240" y="3432"/>
                  <a:pt x="18253" y="3285"/>
                  <a:pt x="18253" y="3125"/>
                </a:cubicBezTo>
                <a:cubicBezTo>
                  <a:pt x="18253" y="2163"/>
                  <a:pt x="17479" y="1375"/>
                  <a:pt x="16504" y="1375"/>
                </a:cubicBezTo>
                <a:lnTo>
                  <a:pt x="13460" y="1375"/>
                </a:lnTo>
                <a:lnTo>
                  <a:pt x="13460" y="1322"/>
                </a:lnTo>
                <a:cubicBezTo>
                  <a:pt x="13460" y="601"/>
                  <a:pt x="12859" y="0"/>
                  <a:pt x="121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6"/>
          <p:cNvSpPr/>
          <p:nvPr/>
        </p:nvSpPr>
        <p:spPr>
          <a:xfrm>
            <a:off x="9538329" y="5525539"/>
            <a:ext cx="250415" cy="581023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6"/>
          <p:cNvSpPr/>
          <p:nvPr/>
        </p:nvSpPr>
        <p:spPr>
          <a:xfrm>
            <a:off x="10387646" y="5525539"/>
            <a:ext cx="250415" cy="581023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6"/>
          <p:cNvSpPr/>
          <p:nvPr/>
        </p:nvSpPr>
        <p:spPr>
          <a:xfrm>
            <a:off x="9257001" y="5562771"/>
            <a:ext cx="206972" cy="581029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1" name="Google Shape;121;p6"/>
          <p:cNvGrpSpPr/>
          <p:nvPr/>
        </p:nvGrpSpPr>
        <p:grpSpPr>
          <a:xfrm flipH="1">
            <a:off x="9538329" y="2432729"/>
            <a:ext cx="1464976" cy="1562120"/>
            <a:chOff x="3559266" y="344698"/>
            <a:chExt cx="794111" cy="846769"/>
          </a:xfrm>
        </p:grpSpPr>
        <p:sp>
          <p:nvSpPr>
            <p:cNvPr id="122" name="Google Shape;122;p6"/>
            <p:cNvSpPr/>
            <p:nvPr/>
          </p:nvSpPr>
          <p:spPr>
            <a:xfrm rot="2399499" flipH="1">
              <a:off x="3875841" y="482769"/>
              <a:ext cx="5268" cy="163441"/>
            </a:xfrm>
            <a:custGeom>
              <a:avLst/>
              <a:gdLst/>
              <a:ahLst/>
              <a:cxnLst/>
              <a:rect l="l" t="t" r="r" b="b"/>
              <a:pathLst>
                <a:path w="161" h="4995" extrusionOk="0">
                  <a:moveTo>
                    <a:pt x="0" y="1"/>
                  </a:moveTo>
                  <a:lnTo>
                    <a:pt x="0" y="4994"/>
                  </a:lnTo>
                  <a:lnTo>
                    <a:pt x="160" y="499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28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 rot="2399499" flipH="1">
              <a:off x="4199870" y="754564"/>
              <a:ext cx="5268" cy="163441"/>
            </a:xfrm>
            <a:custGeom>
              <a:avLst/>
              <a:gdLst/>
              <a:ahLst/>
              <a:cxnLst/>
              <a:rect l="l" t="t" r="r" b="b"/>
              <a:pathLst>
                <a:path w="161" h="4995" extrusionOk="0">
                  <a:moveTo>
                    <a:pt x="0" y="1"/>
                  </a:moveTo>
                  <a:lnTo>
                    <a:pt x="0" y="4994"/>
                  </a:lnTo>
                  <a:lnTo>
                    <a:pt x="160" y="499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28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239900" y="756750"/>
              <a:ext cx="30900" cy="30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3916650" y="485675"/>
              <a:ext cx="30300" cy="30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3870125" y="518875"/>
              <a:ext cx="51900" cy="51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4193375" y="790575"/>
              <a:ext cx="51900" cy="51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6"/>
            <p:cNvSpPr/>
            <p:nvPr/>
          </p:nvSpPr>
          <p:spPr>
            <a:xfrm rot="2399298" flipH="1">
              <a:off x="3647225" y="658151"/>
              <a:ext cx="122802" cy="25299"/>
            </a:xfrm>
            <a:custGeom>
              <a:avLst/>
              <a:gdLst/>
              <a:ahLst/>
              <a:cxnLst/>
              <a:rect l="l" t="t" r="r" b="b"/>
              <a:pathLst>
                <a:path w="3753" h="695" extrusionOk="0">
                  <a:moveTo>
                    <a:pt x="1" y="0"/>
                  </a:moveTo>
                  <a:lnTo>
                    <a:pt x="1" y="694"/>
                  </a:lnTo>
                  <a:lnTo>
                    <a:pt x="3753" y="694"/>
                  </a:lnTo>
                  <a:cubicBezTo>
                    <a:pt x="3753" y="467"/>
                    <a:pt x="3726" y="227"/>
                    <a:pt x="3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6"/>
            <p:cNvSpPr/>
            <p:nvPr/>
          </p:nvSpPr>
          <p:spPr>
            <a:xfrm rot="2399499" flipH="1">
              <a:off x="3675698" y="607377"/>
              <a:ext cx="217180" cy="100093"/>
            </a:xfrm>
            <a:custGeom>
              <a:avLst/>
              <a:gdLst/>
              <a:ahLst/>
              <a:cxnLst/>
              <a:rect l="l" t="t" r="r" b="b"/>
              <a:pathLst>
                <a:path w="6637" h="3059" extrusionOk="0">
                  <a:moveTo>
                    <a:pt x="1" y="0"/>
                  </a:moveTo>
                  <a:lnTo>
                    <a:pt x="1" y="1255"/>
                  </a:lnTo>
                  <a:lnTo>
                    <a:pt x="2952" y="1255"/>
                  </a:lnTo>
                  <a:lnTo>
                    <a:pt x="2952" y="3058"/>
                  </a:lnTo>
                  <a:lnTo>
                    <a:pt x="6637" y="3058"/>
                  </a:lnTo>
                  <a:cubicBezTo>
                    <a:pt x="6303" y="1349"/>
                    <a:pt x="4861" y="94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6"/>
            <p:cNvSpPr/>
            <p:nvPr/>
          </p:nvSpPr>
          <p:spPr>
            <a:xfrm rot="2399499" flipH="1">
              <a:off x="4013914" y="891001"/>
              <a:ext cx="217180" cy="99635"/>
            </a:xfrm>
            <a:custGeom>
              <a:avLst/>
              <a:gdLst/>
              <a:ahLst/>
              <a:cxnLst/>
              <a:rect l="l" t="t" r="r" b="b"/>
              <a:pathLst>
                <a:path w="6637" h="3045" extrusionOk="0">
                  <a:moveTo>
                    <a:pt x="3498" y="0"/>
                  </a:moveTo>
                  <a:cubicBezTo>
                    <a:pt x="1763" y="80"/>
                    <a:pt x="321" y="1349"/>
                    <a:pt x="0" y="3045"/>
                  </a:cubicBezTo>
                  <a:lnTo>
                    <a:pt x="3699" y="3045"/>
                  </a:lnTo>
                  <a:lnTo>
                    <a:pt x="3699" y="1255"/>
                  </a:lnTo>
                  <a:lnTo>
                    <a:pt x="6636" y="1255"/>
                  </a:lnTo>
                  <a:lnTo>
                    <a:pt x="66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6"/>
            <p:cNvSpPr/>
            <p:nvPr/>
          </p:nvSpPr>
          <p:spPr>
            <a:xfrm rot="2399161" flipH="1">
              <a:off x="4060713" y="1004638"/>
              <a:ext cx="123248" cy="25747"/>
            </a:xfrm>
            <a:custGeom>
              <a:avLst/>
              <a:gdLst/>
              <a:ahLst/>
              <a:cxnLst/>
              <a:rect l="l" t="t" r="r" b="b"/>
              <a:pathLst>
                <a:path w="3766" h="695" extrusionOk="0">
                  <a:moveTo>
                    <a:pt x="67" y="0"/>
                  </a:moveTo>
                  <a:cubicBezTo>
                    <a:pt x="27" y="227"/>
                    <a:pt x="0" y="467"/>
                    <a:pt x="0" y="694"/>
                  </a:cubicBezTo>
                  <a:lnTo>
                    <a:pt x="3766" y="694"/>
                  </a:lnTo>
                  <a:lnTo>
                    <a:pt x="37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6"/>
            <p:cNvSpPr/>
            <p:nvPr/>
          </p:nvSpPr>
          <p:spPr>
            <a:xfrm rot="2399499" flipH="1">
              <a:off x="4157775" y="388115"/>
              <a:ext cx="178305" cy="118720"/>
            </a:xfrm>
            <a:custGeom>
              <a:avLst/>
              <a:gdLst/>
              <a:ahLst/>
              <a:cxnLst/>
              <a:rect l="l" t="t" r="r" b="b"/>
              <a:pathLst>
                <a:path w="5449" h="3539" extrusionOk="0">
                  <a:moveTo>
                    <a:pt x="2684" y="1"/>
                  </a:moveTo>
                  <a:lnTo>
                    <a:pt x="1082" y="2778"/>
                  </a:lnTo>
                  <a:cubicBezTo>
                    <a:pt x="681" y="2965"/>
                    <a:pt x="321" y="3218"/>
                    <a:pt x="0" y="3539"/>
                  </a:cubicBezTo>
                  <a:lnTo>
                    <a:pt x="5448" y="3539"/>
                  </a:lnTo>
                  <a:cubicBezTo>
                    <a:pt x="5101" y="3192"/>
                    <a:pt x="4700" y="2925"/>
                    <a:pt x="4273" y="2738"/>
                  </a:cubicBezTo>
                  <a:lnTo>
                    <a:pt x="26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6"/>
            <p:cNvSpPr/>
            <p:nvPr/>
          </p:nvSpPr>
          <p:spPr>
            <a:xfrm rot="2399129" flipH="1">
              <a:off x="3789866" y="826775"/>
              <a:ext cx="252588" cy="30029"/>
            </a:xfrm>
            <a:custGeom>
              <a:avLst/>
              <a:gdLst/>
              <a:ahLst/>
              <a:cxnLst/>
              <a:rect l="l" t="t" r="r" b="b"/>
              <a:pathLst>
                <a:path w="7719" h="695" extrusionOk="0">
                  <a:moveTo>
                    <a:pt x="1" y="0"/>
                  </a:moveTo>
                  <a:lnTo>
                    <a:pt x="1" y="694"/>
                  </a:lnTo>
                  <a:lnTo>
                    <a:pt x="7718" y="694"/>
                  </a:lnTo>
                  <a:lnTo>
                    <a:pt x="7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6"/>
            <p:cNvSpPr/>
            <p:nvPr/>
          </p:nvSpPr>
          <p:spPr>
            <a:xfrm rot="2399499" flipH="1">
              <a:off x="3939209" y="437866"/>
              <a:ext cx="252585" cy="451811"/>
            </a:xfrm>
            <a:custGeom>
              <a:avLst/>
              <a:gdLst/>
              <a:ahLst/>
              <a:cxnLst/>
              <a:rect l="l" t="t" r="r" b="b"/>
              <a:pathLst>
                <a:path w="7719" h="13808" extrusionOk="0">
                  <a:moveTo>
                    <a:pt x="1135" y="1"/>
                  </a:moveTo>
                  <a:cubicBezTo>
                    <a:pt x="401" y="722"/>
                    <a:pt x="1" y="1697"/>
                    <a:pt x="1" y="2738"/>
                  </a:cubicBezTo>
                  <a:lnTo>
                    <a:pt x="1" y="13807"/>
                  </a:lnTo>
                  <a:lnTo>
                    <a:pt x="7718" y="13807"/>
                  </a:lnTo>
                  <a:lnTo>
                    <a:pt x="7718" y="2738"/>
                  </a:lnTo>
                  <a:cubicBezTo>
                    <a:pt x="7718" y="1697"/>
                    <a:pt x="7304" y="722"/>
                    <a:pt x="6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6"/>
            <p:cNvSpPr/>
            <p:nvPr/>
          </p:nvSpPr>
          <p:spPr>
            <a:xfrm rot="2399499" flipH="1">
              <a:off x="4253617" y="763022"/>
              <a:ext cx="15314" cy="30169"/>
            </a:xfrm>
            <a:custGeom>
              <a:avLst/>
              <a:gdLst/>
              <a:ahLst/>
              <a:cxnLst/>
              <a:rect l="l" t="t" r="r" b="b"/>
              <a:pathLst>
                <a:path w="468" h="922" extrusionOk="0">
                  <a:moveTo>
                    <a:pt x="467" y="0"/>
                  </a:moveTo>
                  <a:cubicBezTo>
                    <a:pt x="214" y="0"/>
                    <a:pt x="0" y="200"/>
                    <a:pt x="0" y="454"/>
                  </a:cubicBezTo>
                  <a:cubicBezTo>
                    <a:pt x="0" y="708"/>
                    <a:pt x="214" y="921"/>
                    <a:pt x="467" y="921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6"/>
            <p:cNvSpPr/>
            <p:nvPr/>
          </p:nvSpPr>
          <p:spPr>
            <a:xfrm rot="2399499" flipH="1">
              <a:off x="4237661" y="751656"/>
              <a:ext cx="20124" cy="30169"/>
            </a:xfrm>
            <a:custGeom>
              <a:avLst/>
              <a:gdLst/>
              <a:ahLst/>
              <a:cxnLst/>
              <a:rect l="l" t="t" r="r" b="b"/>
              <a:pathLst>
                <a:path w="615" h="922" extrusionOk="0">
                  <a:moveTo>
                    <a:pt x="0" y="0"/>
                  </a:moveTo>
                  <a:lnTo>
                    <a:pt x="0" y="921"/>
                  </a:lnTo>
                  <a:cubicBezTo>
                    <a:pt x="615" y="921"/>
                    <a:pt x="615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 rot="2399499" flipH="1">
              <a:off x="4064461" y="546857"/>
              <a:ext cx="131087" cy="112658"/>
            </a:xfrm>
            <a:custGeom>
              <a:avLst/>
              <a:gdLst/>
              <a:ahLst/>
              <a:cxnLst/>
              <a:rect l="l" t="t" r="r" b="b"/>
              <a:pathLst>
                <a:path w="4006" h="3443" extrusionOk="0">
                  <a:moveTo>
                    <a:pt x="2283" y="1"/>
                  </a:moveTo>
                  <a:cubicBezTo>
                    <a:pt x="761" y="1"/>
                    <a:pt x="0" y="1857"/>
                    <a:pt x="1082" y="2938"/>
                  </a:cubicBezTo>
                  <a:cubicBezTo>
                    <a:pt x="1426" y="3287"/>
                    <a:pt x="1852" y="3443"/>
                    <a:pt x="2272" y="3443"/>
                  </a:cubicBezTo>
                  <a:cubicBezTo>
                    <a:pt x="3154" y="3443"/>
                    <a:pt x="4006" y="2755"/>
                    <a:pt x="4006" y="1723"/>
                  </a:cubicBezTo>
                  <a:cubicBezTo>
                    <a:pt x="4006" y="775"/>
                    <a:pt x="3231" y="1"/>
                    <a:pt x="2283" y="1"/>
                  </a:cubicBezTo>
                  <a:close/>
                </a:path>
              </a:pathLst>
            </a:custGeom>
            <a:solidFill>
              <a:srgbClr val="28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6"/>
            <p:cNvSpPr/>
            <p:nvPr/>
          </p:nvSpPr>
          <p:spPr>
            <a:xfrm rot="2399499" flipH="1">
              <a:off x="4202314" y="794144"/>
              <a:ext cx="47219" cy="44730"/>
            </a:xfrm>
            <a:custGeom>
              <a:avLst/>
              <a:gdLst/>
              <a:ahLst/>
              <a:cxnLst/>
              <a:rect l="l" t="t" r="r" b="b"/>
              <a:pathLst>
                <a:path w="1443" h="1367" extrusionOk="0">
                  <a:moveTo>
                    <a:pt x="881" y="1"/>
                  </a:moveTo>
                  <a:cubicBezTo>
                    <a:pt x="678" y="1"/>
                    <a:pt x="474" y="78"/>
                    <a:pt x="321" y="231"/>
                  </a:cubicBezTo>
                  <a:cubicBezTo>
                    <a:pt x="0" y="552"/>
                    <a:pt x="0" y="1059"/>
                    <a:pt x="321" y="1366"/>
                  </a:cubicBezTo>
                  <a:lnTo>
                    <a:pt x="1442" y="231"/>
                  </a:lnTo>
                  <a:cubicBezTo>
                    <a:pt x="1289" y="78"/>
                    <a:pt x="1085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6"/>
            <p:cNvSpPr/>
            <p:nvPr/>
          </p:nvSpPr>
          <p:spPr>
            <a:xfrm rot="2399499" flipH="1">
              <a:off x="3929219" y="491072"/>
              <a:ext cx="15772" cy="30201"/>
            </a:xfrm>
            <a:custGeom>
              <a:avLst/>
              <a:gdLst/>
              <a:ahLst/>
              <a:cxnLst/>
              <a:rect l="l" t="t" r="r" b="b"/>
              <a:pathLst>
                <a:path w="482" h="923" extrusionOk="0">
                  <a:moveTo>
                    <a:pt x="458" y="0"/>
                  </a:moveTo>
                  <a:cubicBezTo>
                    <a:pt x="202" y="0"/>
                    <a:pt x="1" y="209"/>
                    <a:pt x="1" y="455"/>
                  </a:cubicBezTo>
                  <a:cubicBezTo>
                    <a:pt x="1" y="722"/>
                    <a:pt x="215" y="922"/>
                    <a:pt x="482" y="922"/>
                  </a:cubicBezTo>
                  <a:lnTo>
                    <a:pt x="482" y="1"/>
                  </a:lnTo>
                  <a:cubicBezTo>
                    <a:pt x="474" y="1"/>
                    <a:pt x="466" y="0"/>
                    <a:pt x="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6"/>
            <p:cNvSpPr/>
            <p:nvPr/>
          </p:nvSpPr>
          <p:spPr>
            <a:xfrm rot="2399499" flipH="1">
              <a:off x="3913317" y="479559"/>
              <a:ext cx="20124" cy="30201"/>
            </a:xfrm>
            <a:custGeom>
              <a:avLst/>
              <a:gdLst/>
              <a:ahLst/>
              <a:cxnLst/>
              <a:rect l="l" t="t" r="r" b="b"/>
              <a:pathLst>
                <a:path w="615" h="923" extrusionOk="0">
                  <a:moveTo>
                    <a:pt x="14" y="1"/>
                  </a:moveTo>
                  <a:cubicBezTo>
                    <a:pt x="9" y="1"/>
                    <a:pt x="5" y="1"/>
                    <a:pt x="1" y="1"/>
                  </a:cubicBezTo>
                  <a:lnTo>
                    <a:pt x="1" y="922"/>
                  </a:lnTo>
                  <a:cubicBezTo>
                    <a:pt x="610" y="922"/>
                    <a:pt x="615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6"/>
            <p:cNvSpPr/>
            <p:nvPr/>
          </p:nvSpPr>
          <p:spPr>
            <a:xfrm rot="2399499" flipH="1">
              <a:off x="3878285" y="522349"/>
              <a:ext cx="47219" cy="44730"/>
            </a:xfrm>
            <a:custGeom>
              <a:avLst/>
              <a:gdLst/>
              <a:ahLst/>
              <a:cxnLst/>
              <a:rect l="l" t="t" r="r" b="b"/>
              <a:pathLst>
                <a:path w="1443" h="1367" extrusionOk="0">
                  <a:moveTo>
                    <a:pt x="881" y="1"/>
                  </a:moveTo>
                  <a:cubicBezTo>
                    <a:pt x="678" y="1"/>
                    <a:pt x="474" y="78"/>
                    <a:pt x="320" y="231"/>
                  </a:cubicBezTo>
                  <a:cubicBezTo>
                    <a:pt x="0" y="552"/>
                    <a:pt x="0" y="1059"/>
                    <a:pt x="320" y="1366"/>
                  </a:cubicBezTo>
                  <a:lnTo>
                    <a:pt x="1442" y="231"/>
                  </a:lnTo>
                  <a:cubicBezTo>
                    <a:pt x="1289" y="78"/>
                    <a:pt x="1085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6"/>
            <p:cNvSpPr/>
            <p:nvPr/>
          </p:nvSpPr>
          <p:spPr>
            <a:xfrm rot="2399499" flipH="1">
              <a:off x="3857584" y="518565"/>
              <a:ext cx="55825" cy="45417"/>
            </a:xfrm>
            <a:custGeom>
              <a:avLst/>
              <a:gdLst/>
              <a:ahLst/>
              <a:cxnLst/>
              <a:rect l="l" t="t" r="r" b="b"/>
              <a:pathLst>
                <a:path w="1706" h="1388" extrusionOk="0">
                  <a:moveTo>
                    <a:pt x="1122" y="0"/>
                  </a:moveTo>
                  <a:lnTo>
                    <a:pt x="0" y="1135"/>
                  </a:lnTo>
                  <a:cubicBezTo>
                    <a:pt x="175" y="1313"/>
                    <a:pt x="370" y="1387"/>
                    <a:pt x="558" y="1387"/>
                  </a:cubicBezTo>
                  <a:cubicBezTo>
                    <a:pt x="1175" y="1387"/>
                    <a:pt x="1706" y="584"/>
                    <a:pt x="1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6"/>
            <p:cNvSpPr/>
            <p:nvPr/>
          </p:nvSpPr>
          <p:spPr>
            <a:xfrm rot="2399354" flipH="1">
              <a:off x="4080646" y="560612"/>
              <a:ext cx="96403" cy="82848"/>
            </a:xfrm>
            <a:custGeom>
              <a:avLst/>
              <a:gdLst/>
              <a:ahLst/>
              <a:cxnLst/>
              <a:rect l="l" t="t" r="r" b="b"/>
              <a:pathLst>
                <a:path w="4006" h="3443" extrusionOk="0">
                  <a:moveTo>
                    <a:pt x="2283" y="1"/>
                  </a:moveTo>
                  <a:cubicBezTo>
                    <a:pt x="761" y="1"/>
                    <a:pt x="0" y="1857"/>
                    <a:pt x="1082" y="2938"/>
                  </a:cubicBezTo>
                  <a:cubicBezTo>
                    <a:pt x="1426" y="3287"/>
                    <a:pt x="1852" y="3443"/>
                    <a:pt x="2272" y="3443"/>
                  </a:cubicBezTo>
                  <a:cubicBezTo>
                    <a:pt x="3154" y="3443"/>
                    <a:pt x="4006" y="2755"/>
                    <a:pt x="4006" y="1723"/>
                  </a:cubicBezTo>
                  <a:cubicBezTo>
                    <a:pt x="4006" y="775"/>
                    <a:pt x="3231" y="1"/>
                    <a:pt x="22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 rot="2399499" flipH="1">
              <a:off x="4012760" y="1044883"/>
              <a:ext cx="69503" cy="140700"/>
            </a:xfrm>
            <a:custGeom>
              <a:avLst/>
              <a:gdLst/>
              <a:ahLst/>
              <a:cxnLst/>
              <a:rect l="l" t="t" r="r" b="b"/>
              <a:pathLst>
                <a:path w="2124" h="4300" extrusionOk="0">
                  <a:moveTo>
                    <a:pt x="1950" y="0"/>
                  </a:moveTo>
                  <a:cubicBezTo>
                    <a:pt x="1630" y="788"/>
                    <a:pt x="882" y="1322"/>
                    <a:pt x="14" y="1362"/>
                  </a:cubicBezTo>
                  <a:lnTo>
                    <a:pt x="14" y="2471"/>
                  </a:lnTo>
                  <a:cubicBezTo>
                    <a:pt x="1" y="2724"/>
                    <a:pt x="188" y="2851"/>
                    <a:pt x="373" y="2851"/>
                  </a:cubicBezTo>
                  <a:cubicBezTo>
                    <a:pt x="558" y="2851"/>
                    <a:pt x="742" y="2724"/>
                    <a:pt x="722" y="2471"/>
                  </a:cubicBezTo>
                  <a:lnTo>
                    <a:pt x="722" y="1977"/>
                  </a:lnTo>
                  <a:cubicBezTo>
                    <a:pt x="722" y="1776"/>
                    <a:pt x="882" y="1616"/>
                    <a:pt x="1069" y="1616"/>
                  </a:cubicBezTo>
                  <a:cubicBezTo>
                    <a:pt x="1269" y="1616"/>
                    <a:pt x="1429" y="1776"/>
                    <a:pt x="1429" y="1977"/>
                  </a:cubicBezTo>
                  <a:lnTo>
                    <a:pt x="1429" y="3953"/>
                  </a:lnTo>
                  <a:cubicBezTo>
                    <a:pt x="1429" y="4140"/>
                    <a:pt x="1589" y="4300"/>
                    <a:pt x="1776" y="4300"/>
                  </a:cubicBezTo>
                  <a:cubicBezTo>
                    <a:pt x="1977" y="4300"/>
                    <a:pt x="2124" y="4140"/>
                    <a:pt x="2124" y="3953"/>
                  </a:cubicBezTo>
                  <a:lnTo>
                    <a:pt x="2124" y="575"/>
                  </a:lnTo>
                  <a:cubicBezTo>
                    <a:pt x="2124" y="374"/>
                    <a:pt x="2070" y="161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6"/>
            <p:cNvSpPr/>
            <p:nvPr/>
          </p:nvSpPr>
          <p:spPr>
            <a:xfrm rot="2399161" flipH="1">
              <a:off x="4051179" y="1044437"/>
              <a:ext cx="63391" cy="65477"/>
            </a:xfrm>
            <a:custGeom>
              <a:avLst/>
              <a:gdLst/>
              <a:ahLst/>
              <a:cxnLst/>
              <a:rect l="l" t="t" r="r" b="b"/>
              <a:pathLst>
                <a:path w="1937" h="1837" extrusionOk="0">
                  <a:moveTo>
                    <a:pt x="1063" y="1"/>
                  </a:moveTo>
                  <a:cubicBezTo>
                    <a:pt x="525" y="1"/>
                    <a:pt x="1" y="404"/>
                    <a:pt x="1" y="1062"/>
                  </a:cubicBezTo>
                  <a:lnTo>
                    <a:pt x="1" y="1836"/>
                  </a:lnTo>
                  <a:cubicBezTo>
                    <a:pt x="869" y="1796"/>
                    <a:pt x="1617" y="1262"/>
                    <a:pt x="1937" y="474"/>
                  </a:cubicBezTo>
                  <a:cubicBezTo>
                    <a:pt x="1716" y="148"/>
                    <a:pt x="1387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6"/>
            <p:cNvSpPr/>
            <p:nvPr/>
          </p:nvSpPr>
          <p:spPr>
            <a:xfrm rot="2399499" flipH="1">
              <a:off x="3596348" y="695597"/>
              <a:ext cx="69503" cy="140700"/>
            </a:xfrm>
            <a:custGeom>
              <a:avLst/>
              <a:gdLst/>
              <a:ahLst/>
              <a:cxnLst/>
              <a:rect l="l" t="t" r="r" b="b"/>
              <a:pathLst>
                <a:path w="2124" h="4300" extrusionOk="0">
                  <a:moveTo>
                    <a:pt x="1950" y="0"/>
                  </a:moveTo>
                  <a:cubicBezTo>
                    <a:pt x="1630" y="788"/>
                    <a:pt x="882" y="1322"/>
                    <a:pt x="14" y="1362"/>
                  </a:cubicBezTo>
                  <a:lnTo>
                    <a:pt x="14" y="2471"/>
                  </a:lnTo>
                  <a:cubicBezTo>
                    <a:pt x="1" y="2724"/>
                    <a:pt x="188" y="2851"/>
                    <a:pt x="373" y="2851"/>
                  </a:cubicBezTo>
                  <a:cubicBezTo>
                    <a:pt x="558" y="2851"/>
                    <a:pt x="742" y="2724"/>
                    <a:pt x="722" y="2471"/>
                  </a:cubicBezTo>
                  <a:lnTo>
                    <a:pt x="722" y="1977"/>
                  </a:lnTo>
                  <a:cubicBezTo>
                    <a:pt x="722" y="1776"/>
                    <a:pt x="882" y="1616"/>
                    <a:pt x="1069" y="1616"/>
                  </a:cubicBezTo>
                  <a:cubicBezTo>
                    <a:pt x="1269" y="1616"/>
                    <a:pt x="1429" y="1776"/>
                    <a:pt x="1429" y="1977"/>
                  </a:cubicBezTo>
                  <a:lnTo>
                    <a:pt x="1429" y="3953"/>
                  </a:lnTo>
                  <a:cubicBezTo>
                    <a:pt x="1429" y="4140"/>
                    <a:pt x="1590" y="4300"/>
                    <a:pt x="1777" y="4300"/>
                  </a:cubicBezTo>
                  <a:cubicBezTo>
                    <a:pt x="1977" y="4300"/>
                    <a:pt x="2124" y="4140"/>
                    <a:pt x="2124" y="3953"/>
                  </a:cubicBezTo>
                  <a:lnTo>
                    <a:pt x="2124" y="575"/>
                  </a:lnTo>
                  <a:cubicBezTo>
                    <a:pt x="2124" y="374"/>
                    <a:pt x="2070" y="161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 rot="2399129" flipH="1">
              <a:off x="3635683" y="695476"/>
              <a:ext cx="63384" cy="62520"/>
            </a:xfrm>
            <a:custGeom>
              <a:avLst/>
              <a:gdLst/>
              <a:ahLst/>
              <a:cxnLst/>
              <a:rect l="l" t="t" r="r" b="b"/>
              <a:pathLst>
                <a:path w="1937" h="1837" extrusionOk="0">
                  <a:moveTo>
                    <a:pt x="1062" y="1"/>
                  </a:moveTo>
                  <a:cubicBezTo>
                    <a:pt x="524" y="1"/>
                    <a:pt x="0" y="404"/>
                    <a:pt x="0" y="1062"/>
                  </a:cubicBezTo>
                  <a:lnTo>
                    <a:pt x="0" y="1836"/>
                  </a:lnTo>
                  <a:cubicBezTo>
                    <a:pt x="868" y="1796"/>
                    <a:pt x="1616" y="1262"/>
                    <a:pt x="1936" y="474"/>
                  </a:cubicBezTo>
                  <a:cubicBezTo>
                    <a:pt x="1715" y="148"/>
                    <a:pt x="1386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 rot="2399499" flipH="1">
              <a:off x="4078310" y="668357"/>
              <a:ext cx="62958" cy="63380"/>
            </a:xfrm>
            <a:custGeom>
              <a:avLst/>
              <a:gdLst/>
              <a:ahLst/>
              <a:cxnLst/>
              <a:rect l="l" t="t" r="r" b="b"/>
              <a:pathLst>
                <a:path w="1924" h="1937" extrusionOk="0">
                  <a:moveTo>
                    <a:pt x="962" y="1"/>
                  </a:moveTo>
                  <a:lnTo>
                    <a:pt x="789" y="789"/>
                  </a:lnTo>
                  <a:lnTo>
                    <a:pt x="1" y="962"/>
                  </a:lnTo>
                  <a:lnTo>
                    <a:pt x="789" y="1149"/>
                  </a:lnTo>
                  <a:lnTo>
                    <a:pt x="962" y="1937"/>
                  </a:lnTo>
                  <a:lnTo>
                    <a:pt x="1136" y="1149"/>
                  </a:lnTo>
                  <a:lnTo>
                    <a:pt x="1924" y="962"/>
                  </a:lnTo>
                  <a:lnTo>
                    <a:pt x="1136" y="789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rot="2399499" flipH="1">
              <a:off x="4076205" y="743839"/>
              <a:ext cx="41558" cy="41523"/>
            </a:xfrm>
            <a:custGeom>
              <a:avLst/>
              <a:gdLst/>
              <a:ahLst/>
              <a:cxnLst/>
              <a:rect l="l" t="t" r="r" b="b"/>
              <a:pathLst>
                <a:path w="1270" h="1269" extrusionOk="0">
                  <a:moveTo>
                    <a:pt x="642" y="0"/>
                  </a:moveTo>
                  <a:lnTo>
                    <a:pt x="522" y="521"/>
                  </a:lnTo>
                  <a:lnTo>
                    <a:pt x="1" y="628"/>
                  </a:lnTo>
                  <a:lnTo>
                    <a:pt x="522" y="748"/>
                  </a:lnTo>
                  <a:lnTo>
                    <a:pt x="642" y="1269"/>
                  </a:lnTo>
                  <a:lnTo>
                    <a:pt x="749" y="748"/>
                  </a:lnTo>
                  <a:lnTo>
                    <a:pt x="1269" y="628"/>
                  </a:lnTo>
                  <a:lnTo>
                    <a:pt x="749" y="521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rot="2399499" flipH="1">
              <a:off x="4182914" y="790833"/>
              <a:ext cx="54614" cy="44697"/>
            </a:xfrm>
            <a:custGeom>
              <a:avLst/>
              <a:gdLst/>
              <a:ahLst/>
              <a:cxnLst/>
              <a:rect l="l" t="t" r="r" b="b"/>
              <a:pathLst>
                <a:path w="1669" h="1366" extrusionOk="0">
                  <a:moveTo>
                    <a:pt x="1122" y="0"/>
                  </a:moveTo>
                  <a:lnTo>
                    <a:pt x="1" y="1135"/>
                  </a:lnTo>
                  <a:cubicBezTo>
                    <a:pt x="171" y="1297"/>
                    <a:pt x="360" y="1365"/>
                    <a:pt x="540" y="1365"/>
                  </a:cubicBezTo>
                  <a:cubicBezTo>
                    <a:pt x="1149" y="1365"/>
                    <a:pt x="1668" y="587"/>
                    <a:pt x="1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rot="2399499" flipH="1">
              <a:off x="4095212" y="562086"/>
              <a:ext cx="75622" cy="71593"/>
            </a:xfrm>
            <a:custGeom>
              <a:avLst/>
              <a:gdLst/>
              <a:ahLst/>
              <a:cxnLst/>
              <a:rect l="l" t="t" r="r" b="b"/>
              <a:pathLst>
                <a:path w="2311" h="2188" extrusionOk="0">
                  <a:moveTo>
                    <a:pt x="1409" y="1"/>
                  </a:moveTo>
                  <a:cubicBezTo>
                    <a:pt x="1082" y="1"/>
                    <a:pt x="755" y="124"/>
                    <a:pt x="508" y="371"/>
                  </a:cubicBezTo>
                  <a:cubicBezTo>
                    <a:pt x="0" y="879"/>
                    <a:pt x="0" y="1680"/>
                    <a:pt x="508" y="2187"/>
                  </a:cubicBezTo>
                  <a:lnTo>
                    <a:pt x="2310" y="371"/>
                  </a:lnTo>
                  <a:cubicBezTo>
                    <a:pt x="2063" y="124"/>
                    <a:pt x="1736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rot="2399775" flipH="1">
              <a:off x="4076159" y="560881"/>
              <a:ext cx="75131" cy="71112"/>
            </a:xfrm>
            <a:custGeom>
              <a:avLst/>
              <a:gdLst/>
              <a:ahLst/>
              <a:cxnLst/>
              <a:rect l="l" t="t" r="r" b="b"/>
              <a:pathLst>
                <a:path w="2284" h="2162" extrusionOk="0">
                  <a:moveTo>
                    <a:pt x="1803" y="0"/>
                  </a:moveTo>
                  <a:lnTo>
                    <a:pt x="1" y="1803"/>
                  </a:lnTo>
                  <a:cubicBezTo>
                    <a:pt x="246" y="2041"/>
                    <a:pt x="567" y="2162"/>
                    <a:pt x="889" y="2162"/>
                  </a:cubicBezTo>
                  <a:cubicBezTo>
                    <a:pt x="1215" y="2162"/>
                    <a:pt x="1541" y="2038"/>
                    <a:pt x="1790" y="1789"/>
                  </a:cubicBezTo>
                  <a:cubicBezTo>
                    <a:pt x="2271" y="1295"/>
                    <a:pt x="2284" y="508"/>
                    <a:pt x="1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53" name="Google Shape;153;p6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2616200" y="714200"/>
            <a:ext cx="69596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216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>
            <a:off x="10748" y="5504034"/>
            <a:ext cx="12192003" cy="1353937"/>
          </a:xfrm>
          <a:custGeom>
            <a:avLst/>
            <a:gdLst/>
            <a:ahLst/>
            <a:cxnLst/>
            <a:rect l="l" t="t" r="r" b="b"/>
            <a:pathLst>
              <a:path w="70474" h="44650" extrusionOk="0">
                <a:moveTo>
                  <a:pt x="70473" y="0"/>
                </a:moveTo>
                <a:cubicBezTo>
                  <a:pt x="62235" y="307"/>
                  <a:pt x="54958" y="1015"/>
                  <a:pt x="48362" y="2470"/>
                </a:cubicBezTo>
                <a:cubicBezTo>
                  <a:pt x="32019" y="6062"/>
                  <a:pt x="15863" y="10549"/>
                  <a:pt x="0" y="15889"/>
                </a:cubicBezTo>
                <a:lnTo>
                  <a:pt x="0" y="44650"/>
                </a:lnTo>
                <a:lnTo>
                  <a:pt x="70473" y="44650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7"/>
          <p:cNvSpPr/>
          <p:nvPr/>
        </p:nvSpPr>
        <p:spPr>
          <a:xfrm flipH="1">
            <a:off x="-8183" y="5658161"/>
            <a:ext cx="12192003" cy="1199851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7"/>
          <p:cNvSpPr/>
          <p:nvPr/>
        </p:nvSpPr>
        <p:spPr>
          <a:xfrm flipH="1">
            <a:off x="1255" y="6001741"/>
            <a:ext cx="12187331" cy="856300"/>
          </a:xfrm>
          <a:custGeom>
            <a:avLst/>
            <a:gdLst/>
            <a:ahLst/>
            <a:cxnLst/>
            <a:rect l="l" t="t" r="r" b="b"/>
            <a:pathLst>
              <a:path w="70447" h="12618" extrusionOk="0">
                <a:moveTo>
                  <a:pt x="31217" y="4794"/>
                </a:moveTo>
                <a:lnTo>
                  <a:pt x="54383" y="6463"/>
                </a:lnTo>
                <a:lnTo>
                  <a:pt x="40097" y="8906"/>
                </a:lnTo>
                <a:lnTo>
                  <a:pt x="20562" y="6049"/>
                </a:lnTo>
                <a:lnTo>
                  <a:pt x="31217" y="4794"/>
                </a:lnTo>
                <a:close/>
                <a:moveTo>
                  <a:pt x="40097" y="9093"/>
                </a:moveTo>
                <a:lnTo>
                  <a:pt x="47707" y="10201"/>
                </a:lnTo>
                <a:lnTo>
                  <a:pt x="33207" y="10268"/>
                </a:lnTo>
                <a:lnTo>
                  <a:pt x="33207" y="10268"/>
                </a:lnTo>
                <a:lnTo>
                  <a:pt x="40097" y="9093"/>
                </a:lnTo>
                <a:close/>
                <a:moveTo>
                  <a:pt x="70433" y="0"/>
                </a:moveTo>
                <a:lnTo>
                  <a:pt x="31204" y="4620"/>
                </a:lnTo>
                <a:lnTo>
                  <a:pt x="25276" y="4193"/>
                </a:lnTo>
                <a:lnTo>
                  <a:pt x="24635" y="4313"/>
                </a:lnTo>
                <a:lnTo>
                  <a:pt x="30269" y="4727"/>
                </a:lnTo>
                <a:lnTo>
                  <a:pt x="19895" y="5942"/>
                </a:lnTo>
                <a:lnTo>
                  <a:pt x="17945" y="5662"/>
                </a:lnTo>
                <a:lnTo>
                  <a:pt x="17425" y="5768"/>
                </a:lnTo>
                <a:lnTo>
                  <a:pt x="19214" y="6022"/>
                </a:lnTo>
                <a:lnTo>
                  <a:pt x="11737" y="6903"/>
                </a:lnTo>
                <a:lnTo>
                  <a:pt x="9600" y="7331"/>
                </a:lnTo>
                <a:lnTo>
                  <a:pt x="19881" y="6129"/>
                </a:lnTo>
                <a:lnTo>
                  <a:pt x="39536" y="9013"/>
                </a:lnTo>
                <a:lnTo>
                  <a:pt x="32139" y="10281"/>
                </a:lnTo>
                <a:lnTo>
                  <a:pt x="0" y="10415"/>
                </a:lnTo>
                <a:lnTo>
                  <a:pt x="0" y="10588"/>
                </a:lnTo>
                <a:lnTo>
                  <a:pt x="31071" y="10455"/>
                </a:lnTo>
                <a:lnTo>
                  <a:pt x="31071" y="10455"/>
                </a:lnTo>
                <a:lnTo>
                  <a:pt x="18439" y="12618"/>
                </a:lnTo>
                <a:lnTo>
                  <a:pt x="19494" y="12618"/>
                </a:lnTo>
                <a:lnTo>
                  <a:pt x="32152" y="10455"/>
                </a:lnTo>
                <a:lnTo>
                  <a:pt x="48869" y="10375"/>
                </a:lnTo>
                <a:lnTo>
                  <a:pt x="64104" y="12618"/>
                </a:lnTo>
                <a:lnTo>
                  <a:pt x="65306" y="12618"/>
                </a:lnTo>
                <a:lnTo>
                  <a:pt x="50044" y="10375"/>
                </a:lnTo>
                <a:lnTo>
                  <a:pt x="70433" y="10281"/>
                </a:lnTo>
                <a:lnTo>
                  <a:pt x="70433" y="10108"/>
                </a:lnTo>
                <a:lnTo>
                  <a:pt x="48882" y="10201"/>
                </a:lnTo>
                <a:lnTo>
                  <a:pt x="40644" y="8986"/>
                </a:lnTo>
                <a:lnTo>
                  <a:pt x="55118" y="6516"/>
                </a:lnTo>
                <a:lnTo>
                  <a:pt x="70446" y="7624"/>
                </a:lnTo>
                <a:lnTo>
                  <a:pt x="70446" y="7451"/>
                </a:lnTo>
                <a:lnTo>
                  <a:pt x="55839" y="6396"/>
                </a:lnTo>
                <a:lnTo>
                  <a:pt x="70446" y="3886"/>
                </a:lnTo>
                <a:lnTo>
                  <a:pt x="70446" y="3712"/>
                </a:lnTo>
                <a:lnTo>
                  <a:pt x="55105" y="6342"/>
                </a:lnTo>
                <a:lnTo>
                  <a:pt x="32139" y="4687"/>
                </a:lnTo>
                <a:lnTo>
                  <a:pt x="70446" y="174"/>
                </a:lnTo>
                <a:lnTo>
                  <a:pt x="70446" y="94"/>
                </a:lnTo>
                <a:lnTo>
                  <a:pt x="704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9" name="Google Shape;159;p7"/>
          <p:cNvGrpSpPr/>
          <p:nvPr/>
        </p:nvGrpSpPr>
        <p:grpSpPr>
          <a:xfrm>
            <a:off x="707434" y="445800"/>
            <a:ext cx="10977233" cy="4723800"/>
            <a:chOff x="530575" y="334350"/>
            <a:chExt cx="8232925" cy="3542850"/>
          </a:xfrm>
        </p:grpSpPr>
        <p:sp>
          <p:nvSpPr>
            <p:cNvPr id="160" name="Google Shape;160;p7"/>
            <p:cNvSpPr/>
            <p:nvPr/>
          </p:nvSpPr>
          <p:spPr>
            <a:xfrm>
              <a:off x="530575" y="3675900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562200" y="334350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4093700" y="3369950"/>
              <a:ext cx="266400" cy="2664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3" name="Google Shape;163;p7"/>
          <p:cNvSpPr/>
          <p:nvPr/>
        </p:nvSpPr>
        <p:spPr>
          <a:xfrm flipH="1">
            <a:off x="6049809" y="5399891"/>
            <a:ext cx="211292" cy="403288"/>
          </a:xfrm>
          <a:custGeom>
            <a:avLst/>
            <a:gdLst/>
            <a:ahLst/>
            <a:cxnLst/>
            <a:rect l="l" t="t" r="r" b="b"/>
            <a:pathLst>
              <a:path w="4528" h="10309" extrusionOk="0">
                <a:moveTo>
                  <a:pt x="1830" y="1"/>
                </a:moveTo>
                <a:lnTo>
                  <a:pt x="1055" y="4714"/>
                </a:lnTo>
                <a:lnTo>
                  <a:pt x="1376" y="4714"/>
                </a:lnTo>
                <a:lnTo>
                  <a:pt x="1" y="10308"/>
                </a:lnTo>
                <a:lnTo>
                  <a:pt x="4527" y="10308"/>
                </a:lnTo>
                <a:lnTo>
                  <a:pt x="183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7"/>
          <p:cNvSpPr/>
          <p:nvPr/>
        </p:nvSpPr>
        <p:spPr>
          <a:xfrm flipH="1">
            <a:off x="5439203" y="5169600"/>
            <a:ext cx="304885" cy="581909"/>
          </a:xfrm>
          <a:custGeom>
            <a:avLst/>
            <a:gdLst/>
            <a:ahLst/>
            <a:cxnLst/>
            <a:rect l="l" t="t" r="r" b="b"/>
            <a:pathLst>
              <a:path w="4528" h="10309" extrusionOk="0">
                <a:moveTo>
                  <a:pt x="1830" y="1"/>
                </a:moveTo>
                <a:lnTo>
                  <a:pt x="1056" y="4701"/>
                </a:lnTo>
                <a:lnTo>
                  <a:pt x="1376" y="4701"/>
                </a:lnTo>
                <a:lnTo>
                  <a:pt x="1" y="10309"/>
                </a:lnTo>
                <a:lnTo>
                  <a:pt x="4527" y="10309"/>
                </a:lnTo>
                <a:lnTo>
                  <a:pt x="183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 flipH="1">
            <a:off x="10682421" y="5139982"/>
            <a:ext cx="211292" cy="486909"/>
          </a:xfrm>
          <a:custGeom>
            <a:avLst/>
            <a:gdLst/>
            <a:ahLst/>
            <a:cxnLst/>
            <a:rect l="l" t="t" r="r" b="b"/>
            <a:pathLst>
              <a:path w="3138" h="8626" extrusionOk="0">
                <a:moveTo>
                  <a:pt x="1335" y="0"/>
                </a:moveTo>
                <a:lnTo>
                  <a:pt x="588" y="3338"/>
                </a:lnTo>
                <a:lnTo>
                  <a:pt x="935" y="3338"/>
                </a:lnTo>
                <a:lnTo>
                  <a:pt x="0" y="8626"/>
                </a:lnTo>
                <a:lnTo>
                  <a:pt x="3138" y="8626"/>
                </a:lnTo>
                <a:lnTo>
                  <a:pt x="1950" y="3338"/>
                </a:lnTo>
                <a:lnTo>
                  <a:pt x="2350" y="3338"/>
                </a:lnTo>
                <a:lnTo>
                  <a:pt x="13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 flipH="1">
            <a:off x="11036542" y="5196691"/>
            <a:ext cx="211292" cy="403288"/>
          </a:xfrm>
          <a:custGeom>
            <a:avLst/>
            <a:gdLst/>
            <a:ahLst/>
            <a:cxnLst/>
            <a:rect l="l" t="t" r="r" b="b"/>
            <a:pathLst>
              <a:path w="4528" h="10309" extrusionOk="0">
                <a:moveTo>
                  <a:pt x="1830" y="1"/>
                </a:moveTo>
                <a:lnTo>
                  <a:pt x="1055" y="4714"/>
                </a:lnTo>
                <a:lnTo>
                  <a:pt x="1376" y="4714"/>
                </a:lnTo>
                <a:lnTo>
                  <a:pt x="1" y="10308"/>
                </a:lnTo>
                <a:lnTo>
                  <a:pt x="4527" y="10308"/>
                </a:lnTo>
                <a:lnTo>
                  <a:pt x="183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" name="Google Shape;167;p7"/>
          <p:cNvGrpSpPr/>
          <p:nvPr/>
        </p:nvGrpSpPr>
        <p:grpSpPr>
          <a:xfrm>
            <a:off x="4933855" y="475665"/>
            <a:ext cx="1058815" cy="1129025"/>
            <a:chOff x="3559266" y="344698"/>
            <a:chExt cx="794111" cy="846769"/>
          </a:xfrm>
        </p:grpSpPr>
        <p:sp>
          <p:nvSpPr>
            <p:cNvPr id="168" name="Google Shape;168;p7"/>
            <p:cNvSpPr/>
            <p:nvPr/>
          </p:nvSpPr>
          <p:spPr>
            <a:xfrm rot="2399499" flipH="1">
              <a:off x="3875841" y="482769"/>
              <a:ext cx="5268" cy="163441"/>
            </a:xfrm>
            <a:custGeom>
              <a:avLst/>
              <a:gdLst/>
              <a:ahLst/>
              <a:cxnLst/>
              <a:rect l="l" t="t" r="r" b="b"/>
              <a:pathLst>
                <a:path w="161" h="4995" extrusionOk="0">
                  <a:moveTo>
                    <a:pt x="0" y="1"/>
                  </a:moveTo>
                  <a:lnTo>
                    <a:pt x="0" y="4994"/>
                  </a:lnTo>
                  <a:lnTo>
                    <a:pt x="160" y="499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28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 rot="2399499" flipH="1">
              <a:off x="4199870" y="754564"/>
              <a:ext cx="5268" cy="163441"/>
            </a:xfrm>
            <a:custGeom>
              <a:avLst/>
              <a:gdLst/>
              <a:ahLst/>
              <a:cxnLst/>
              <a:rect l="l" t="t" r="r" b="b"/>
              <a:pathLst>
                <a:path w="161" h="4995" extrusionOk="0">
                  <a:moveTo>
                    <a:pt x="0" y="1"/>
                  </a:moveTo>
                  <a:lnTo>
                    <a:pt x="0" y="4994"/>
                  </a:lnTo>
                  <a:lnTo>
                    <a:pt x="160" y="499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28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4239900" y="756750"/>
              <a:ext cx="30900" cy="30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3916650" y="485675"/>
              <a:ext cx="30300" cy="30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3870125" y="518875"/>
              <a:ext cx="51900" cy="51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4193375" y="790575"/>
              <a:ext cx="51900" cy="51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7"/>
            <p:cNvSpPr/>
            <p:nvPr/>
          </p:nvSpPr>
          <p:spPr>
            <a:xfrm rot="2399298" flipH="1">
              <a:off x="3647225" y="658151"/>
              <a:ext cx="122802" cy="25299"/>
            </a:xfrm>
            <a:custGeom>
              <a:avLst/>
              <a:gdLst/>
              <a:ahLst/>
              <a:cxnLst/>
              <a:rect l="l" t="t" r="r" b="b"/>
              <a:pathLst>
                <a:path w="3753" h="695" extrusionOk="0">
                  <a:moveTo>
                    <a:pt x="1" y="0"/>
                  </a:moveTo>
                  <a:lnTo>
                    <a:pt x="1" y="694"/>
                  </a:lnTo>
                  <a:lnTo>
                    <a:pt x="3753" y="694"/>
                  </a:lnTo>
                  <a:cubicBezTo>
                    <a:pt x="3753" y="467"/>
                    <a:pt x="3726" y="227"/>
                    <a:pt x="3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 rot="2399499" flipH="1">
              <a:off x="3675698" y="607377"/>
              <a:ext cx="217180" cy="100093"/>
            </a:xfrm>
            <a:custGeom>
              <a:avLst/>
              <a:gdLst/>
              <a:ahLst/>
              <a:cxnLst/>
              <a:rect l="l" t="t" r="r" b="b"/>
              <a:pathLst>
                <a:path w="6637" h="3059" extrusionOk="0">
                  <a:moveTo>
                    <a:pt x="1" y="0"/>
                  </a:moveTo>
                  <a:lnTo>
                    <a:pt x="1" y="1255"/>
                  </a:lnTo>
                  <a:lnTo>
                    <a:pt x="2952" y="1255"/>
                  </a:lnTo>
                  <a:lnTo>
                    <a:pt x="2952" y="3058"/>
                  </a:lnTo>
                  <a:lnTo>
                    <a:pt x="6637" y="3058"/>
                  </a:lnTo>
                  <a:cubicBezTo>
                    <a:pt x="6303" y="1349"/>
                    <a:pt x="4861" y="94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7"/>
            <p:cNvSpPr/>
            <p:nvPr/>
          </p:nvSpPr>
          <p:spPr>
            <a:xfrm rot="2399499" flipH="1">
              <a:off x="4013914" y="891001"/>
              <a:ext cx="217180" cy="99635"/>
            </a:xfrm>
            <a:custGeom>
              <a:avLst/>
              <a:gdLst/>
              <a:ahLst/>
              <a:cxnLst/>
              <a:rect l="l" t="t" r="r" b="b"/>
              <a:pathLst>
                <a:path w="6637" h="3045" extrusionOk="0">
                  <a:moveTo>
                    <a:pt x="3498" y="0"/>
                  </a:moveTo>
                  <a:cubicBezTo>
                    <a:pt x="1763" y="80"/>
                    <a:pt x="321" y="1349"/>
                    <a:pt x="0" y="3045"/>
                  </a:cubicBezTo>
                  <a:lnTo>
                    <a:pt x="3699" y="3045"/>
                  </a:lnTo>
                  <a:lnTo>
                    <a:pt x="3699" y="1255"/>
                  </a:lnTo>
                  <a:lnTo>
                    <a:pt x="6636" y="1255"/>
                  </a:lnTo>
                  <a:lnTo>
                    <a:pt x="66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7"/>
            <p:cNvSpPr/>
            <p:nvPr/>
          </p:nvSpPr>
          <p:spPr>
            <a:xfrm rot="2399161" flipH="1">
              <a:off x="4060713" y="1004638"/>
              <a:ext cx="123248" cy="25747"/>
            </a:xfrm>
            <a:custGeom>
              <a:avLst/>
              <a:gdLst/>
              <a:ahLst/>
              <a:cxnLst/>
              <a:rect l="l" t="t" r="r" b="b"/>
              <a:pathLst>
                <a:path w="3766" h="695" extrusionOk="0">
                  <a:moveTo>
                    <a:pt x="67" y="0"/>
                  </a:moveTo>
                  <a:cubicBezTo>
                    <a:pt x="27" y="227"/>
                    <a:pt x="0" y="467"/>
                    <a:pt x="0" y="694"/>
                  </a:cubicBezTo>
                  <a:lnTo>
                    <a:pt x="3766" y="694"/>
                  </a:lnTo>
                  <a:lnTo>
                    <a:pt x="37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 rot="2399499" flipH="1">
              <a:off x="4157775" y="388115"/>
              <a:ext cx="178305" cy="118720"/>
            </a:xfrm>
            <a:custGeom>
              <a:avLst/>
              <a:gdLst/>
              <a:ahLst/>
              <a:cxnLst/>
              <a:rect l="l" t="t" r="r" b="b"/>
              <a:pathLst>
                <a:path w="5449" h="3539" extrusionOk="0">
                  <a:moveTo>
                    <a:pt x="2684" y="1"/>
                  </a:moveTo>
                  <a:lnTo>
                    <a:pt x="1082" y="2778"/>
                  </a:lnTo>
                  <a:cubicBezTo>
                    <a:pt x="681" y="2965"/>
                    <a:pt x="321" y="3218"/>
                    <a:pt x="0" y="3539"/>
                  </a:cubicBezTo>
                  <a:lnTo>
                    <a:pt x="5448" y="3539"/>
                  </a:lnTo>
                  <a:cubicBezTo>
                    <a:pt x="5101" y="3192"/>
                    <a:pt x="4700" y="2925"/>
                    <a:pt x="4273" y="2738"/>
                  </a:cubicBezTo>
                  <a:lnTo>
                    <a:pt x="26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 rot="2399129" flipH="1">
              <a:off x="3789866" y="826775"/>
              <a:ext cx="252588" cy="30029"/>
            </a:xfrm>
            <a:custGeom>
              <a:avLst/>
              <a:gdLst/>
              <a:ahLst/>
              <a:cxnLst/>
              <a:rect l="l" t="t" r="r" b="b"/>
              <a:pathLst>
                <a:path w="7719" h="695" extrusionOk="0">
                  <a:moveTo>
                    <a:pt x="1" y="0"/>
                  </a:moveTo>
                  <a:lnTo>
                    <a:pt x="1" y="694"/>
                  </a:lnTo>
                  <a:lnTo>
                    <a:pt x="7718" y="694"/>
                  </a:lnTo>
                  <a:lnTo>
                    <a:pt x="7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 rot="2399499" flipH="1">
              <a:off x="3939209" y="437866"/>
              <a:ext cx="252585" cy="451811"/>
            </a:xfrm>
            <a:custGeom>
              <a:avLst/>
              <a:gdLst/>
              <a:ahLst/>
              <a:cxnLst/>
              <a:rect l="l" t="t" r="r" b="b"/>
              <a:pathLst>
                <a:path w="7719" h="13808" extrusionOk="0">
                  <a:moveTo>
                    <a:pt x="1135" y="1"/>
                  </a:moveTo>
                  <a:cubicBezTo>
                    <a:pt x="401" y="722"/>
                    <a:pt x="1" y="1697"/>
                    <a:pt x="1" y="2738"/>
                  </a:cubicBezTo>
                  <a:lnTo>
                    <a:pt x="1" y="13807"/>
                  </a:lnTo>
                  <a:lnTo>
                    <a:pt x="7718" y="13807"/>
                  </a:lnTo>
                  <a:lnTo>
                    <a:pt x="7718" y="2738"/>
                  </a:lnTo>
                  <a:cubicBezTo>
                    <a:pt x="7718" y="1697"/>
                    <a:pt x="7304" y="722"/>
                    <a:pt x="6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 rot="2399499" flipH="1">
              <a:off x="4253617" y="763022"/>
              <a:ext cx="15314" cy="30169"/>
            </a:xfrm>
            <a:custGeom>
              <a:avLst/>
              <a:gdLst/>
              <a:ahLst/>
              <a:cxnLst/>
              <a:rect l="l" t="t" r="r" b="b"/>
              <a:pathLst>
                <a:path w="468" h="922" extrusionOk="0">
                  <a:moveTo>
                    <a:pt x="467" y="0"/>
                  </a:moveTo>
                  <a:cubicBezTo>
                    <a:pt x="214" y="0"/>
                    <a:pt x="0" y="200"/>
                    <a:pt x="0" y="454"/>
                  </a:cubicBezTo>
                  <a:cubicBezTo>
                    <a:pt x="0" y="708"/>
                    <a:pt x="214" y="921"/>
                    <a:pt x="467" y="921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 rot="2399499" flipH="1">
              <a:off x="4237661" y="751656"/>
              <a:ext cx="20124" cy="30169"/>
            </a:xfrm>
            <a:custGeom>
              <a:avLst/>
              <a:gdLst/>
              <a:ahLst/>
              <a:cxnLst/>
              <a:rect l="l" t="t" r="r" b="b"/>
              <a:pathLst>
                <a:path w="615" h="922" extrusionOk="0">
                  <a:moveTo>
                    <a:pt x="0" y="0"/>
                  </a:moveTo>
                  <a:lnTo>
                    <a:pt x="0" y="921"/>
                  </a:lnTo>
                  <a:cubicBezTo>
                    <a:pt x="615" y="921"/>
                    <a:pt x="615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2399499" flipH="1">
              <a:off x="4064461" y="546857"/>
              <a:ext cx="131087" cy="112658"/>
            </a:xfrm>
            <a:custGeom>
              <a:avLst/>
              <a:gdLst/>
              <a:ahLst/>
              <a:cxnLst/>
              <a:rect l="l" t="t" r="r" b="b"/>
              <a:pathLst>
                <a:path w="4006" h="3443" extrusionOk="0">
                  <a:moveTo>
                    <a:pt x="2283" y="1"/>
                  </a:moveTo>
                  <a:cubicBezTo>
                    <a:pt x="761" y="1"/>
                    <a:pt x="0" y="1857"/>
                    <a:pt x="1082" y="2938"/>
                  </a:cubicBezTo>
                  <a:cubicBezTo>
                    <a:pt x="1426" y="3287"/>
                    <a:pt x="1852" y="3443"/>
                    <a:pt x="2272" y="3443"/>
                  </a:cubicBezTo>
                  <a:cubicBezTo>
                    <a:pt x="3154" y="3443"/>
                    <a:pt x="4006" y="2755"/>
                    <a:pt x="4006" y="1723"/>
                  </a:cubicBezTo>
                  <a:cubicBezTo>
                    <a:pt x="4006" y="775"/>
                    <a:pt x="3231" y="1"/>
                    <a:pt x="2283" y="1"/>
                  </a:cubicBezTo>
                  <a:close/>
                </a:path>
              </a:pathLst>
            </a:custGeom>
            <a:solidFill>
              <a:srgbClr val="28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2399499" flipH="1">
              <a:off x="4202314" y="794144"/>
              <a:ext cx="47219" cy="44730"/>
            </a:xfrm>
            <a:custGeom>
              <a:avLst/>
              <a:gdLst/>
              <a:ahLst/>
              <a:cxnLst/>
              <a:rect l="l" t="t" r="r" b="b"/>
              <a:pathLst>
                <a:path w="1443" h="1367" extrusionOk="0">
                  <a:moveTo>
                    <a:pt x="881" y="1"/>
                  </a:moveTo>
                  <a:cubicBezTo>
                    <a:pt x="678" y="1"/>
                    <a:pt x="474" y="78"/>
                    <a:pt x="321" y="231"/>
                  </a:cubicBezTo>
                  <a:cubicBezTo>
                    <a:pt x="0" y="552"/>
                    <a:pt x="0" y="1059"/>
                    <a:pt x="321" y="1366"/>
                  </a:cubicBezTo>
                  <a:lnTo>
                    <a:pt x="1442" y="231"/>
                  </a:lnTo>
                  <a:cubicBezTo>
                    <a:pt x="1289" y="78"/>
                    <a:pt x="1085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 rot="2399499" flipH="1">
              <a:off x="3929219" y="491072"/>
              <a:ext cx="15772" cy="30201"/>
            </a:xfrm>
            <a:custGeom>
              <a:avLst/>
              <a:gdLst/>
              <a:ahLst/>
              <a:cxnLst/>
              <a:rect l="l" t="t" r="r" b="b"/>
              <a:pathLst>
                <a:path w="482" h="923" extrusionOk="0">
                  <a:moveTo>
                    <a:pt x="458" y="0"/>
                  </a:moveTo>
                  <a:cubicBezTo>
                    <a:pt x="202" y="0"/>
                    <a:pt x="1" y="209"/>
                    <a:pt x="1" y="455"/>
                  </a:cubicBezTo>
                  <a:cubicBezTo>
                    <a:pt x="1" y="722"/>
                    <a:pt x="215" y="922"/>
                    <a:pt x="482" y="922"/>
                  </a:cubicBezTo>
                  <a:lnTo>
                    <a:pt x="482" y="1"/>
                  </a:lnTo>
                  <a:cubicBezTo>
                    <a:pt x="474" y="1"/>
                    <a:pt x="466" y="0"/>
                    <a:pt x="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 rot="2399499" flipH="1">
              <a:off x="3913317" y="479559"/>
              <a:ext cx="20124" cy="30201"/>
            </a:xfrm>
            <a:custGeom>
              <a:avLst/>
              <a:gdLst/>
              <a:ahLst/>
              <a:cxnLst/>
              <a:rect l="l" t="t" r="r" b="b"/>
              <a:pathLst>
                <a:path w="615" h="923" extrusionOk="0">
                  <a:moveTo>
                    <a:pt x="14" y="1"/>
                  </a:moveTo>
                  <a:cubicBezTo>
                    <a:pt x="9" y="1"/>
                    <a:pt x="5" y="1"/>
                    <a:pt x="1" y="1"/>
                  </a:cubicBezTo>
                  <a:lnTo>
                    <a:pt x="1" y="922"/>
                  </a:lnTo>
                  <a:cubicBezTo>
                    <a:pt x="610" y="922"/>
                    <a:pt x="615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 rot="2399499" flipH="1">
              <a:off x="3878285" y="522349"/>
              <a:ext cx="47219" cy="44730"/>
            </a:xfrm>
            <a:custGeom>
              <a:avLst/>
              <a:gdLst/>
              <a:ahLst/>
              <a:cxnLst/>
              <a:rect l="l" t="t" r="r" b="b"/>
              <a:pathLst>
                <a:path w="1443" h="1367" extrusionOk="0">
                  <a:moveTo>
                    <a:pt x="881" y="1"/>
                  </a:moveTo>
                  <a:cubicBezTo>
                    <a:pt x="678" y="1"/>
                    <a:pt x="474" y="78"/>
                    <a:pt x="320" y="231"/>
                  </a:cubicBezTo>
                  <a:cubicBezTo>
                    <a:pt x="0" y="552"/>
                    <a:pt x="0" y="1059"/>
                    <a:pt x="320" y="1366"/>
                  </a:cubicBezTo>
                  <a:lnTo>
                    <a:pt x="1442" y="231"/>
                  </a:lnTo>
                  <a:cubicBezTo>
                    <a:pt x="1289" y="78"/>
                    <a:pt x="1085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 rot="2399499" flipH="1">
              <a:off x="3857584" y="518565"/>
              <a:ext cx="55825" cy="45417"/>
            </a:xfrm>
            <a:custGeom>
              <a:avLst/>
              <a:gdLst/>
              <a:ahLst/>
              <a:cxnLst/>
              <a:rect l="l" t="t" r="r" b="b"/>
              <a:pathLst>
                <a:path w="1706" h="1388" extrusionOk="0">
                  <a:moveTo>
                    <a:pt x="1122" y="0"/>
                  </a:moveTo>
                  <a:lnTo>
                    <a:pt x="0" y="1135"/>
                  </a:lnTo>
                  <a:cubicBezTo>
                    <a:pt x="175" y="1313"/>
                    <a:pt x="370" y="1387"/>
                    <a:pt x="558" y="1387"/>
                  </a:cubicBezTo>
                  <a:cubicBezTo>
                    <a:pt x="1175" y="1387"/>
                    <a:pt x="1706" y="584"/>
                    <a:pt x="1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 rot="2399354" flipH="1">
              <a:off x="4080646" y="560612"/>
              <a:ext cx="96403" cy="82848"/>
            </a:xfrm>
            <a:custGeom>
              <a:avLst/>
              <a:gdLst/>
              <a:ahLst/>
              <a:cxnLst/>
              <a:rect l="l" t="t" r="r" b="b"/>
              <a:pathLst>
                <a:path w="4006" h="3443" extrusionOk="0">
                  <a:moveTo>
                    <a:pt x="2283" y="1"/>
                  </a:moveTo>
                  <a:cubicBezTo>
                    <a:pt x="761" y="1"/>
                    <a:pt x="0" y="1857"/>
                    <a:pt x="1082" y="2938"/>
                  </a:cubicBezTo>
                  <a:cubicBezTo>
                    <a:pt x="1426" y="3287"/>
                    <a:pt x="1852" y="3443"/>
                    <a:pt x="2272" y="3443"/>
                  </a:cubicBezTo>
                  <a:cubicBezTo>
                    <a:pt x="3154" y="3443"/>
                    <a:pt x="4006" y="2755"/>
                    <a:pt x="4006" y="1723"/>
                  </a:cubicBezTo>
                  <a:cubicBezTo>
                    <a:pt x="4006" y="775"/>
                    <a:pt x="3231" y="1"/>
                    <a:pt x="22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 rot="2399499" flipH="1">
              <a:off x="4012760" y="1044883"/>
              <a:ext cx="69503" cy="140700"/>
            </a:xfrm>
            <a:custGeom>
              <a:avLst/>
              <a:gdLst/>
              <a:ahLst/>
              <a:cxnLst/>
              <a:rect l="l" t="t" r="r" b="b"/>
              <a:pathLst>
                <a:path w="2124" h="4300" extrusionOk="0">
                  <a:moveTo>
                    <a:pt x="1950" y="0"/>
                  </a:moveTo>
                  <a:cubicBezTo>
                    <a:pt x="1630" y="788"/>
                    <a:pt x="882" y="1322"/>
                    <a:pt x="14" y="1362"/>
                  </a:cubicBezTo>
                  <a:lnTo>
                    <a:pt x="14" y="2471"/>
                  </a:lnTo>
                  <a:cubicBezTo>
                    <a:pt x="1" y="2724"/>
                    <a:pt x="188" y="2851"/>
                    <a:pt x="373" y="2851"/>
                  </a:cubicBezTo>
                  <a:cubicBezTo>
                    <a:pt x="558" y="2851"/>
                    <a:pt x="742" y="2724"/>
                    <a:pt x="722" y="2471"/>
                  </a:cubicBezTo>
                  <a:lnTo>
                    <a:pt x="722" y="1977"/>
                  </a:lnTo>
                  <a:cubicBezTo>
                    <a:pt x="722" y="1776"/>
                    <a:pt x="882" y="1616"/>
                    <a:pt x="1069" y="1616"/>
                  </a:cubicBezTo>
                  <a:cubicBezTo>
                    <a:pt x="1269" y="1616"/>
                    <a:pt x="1429" y="1776"/>
                    <a:pt x="1429" y="1977"/>
                  </a:cubicBezTo>
                  <a:lnTo>
                    <a:pt x="1429" y="3953"/>
                  </a:lnTo>
                  <a:cubicBezTo>
                    <a:pt x="1429" y="4140"/>
                    <a:pt x="1589" y="4300"/>
                    <a:pt x="1776" y="4300"/>
                  </a:cubicBezTo>
                  <a:cubicBezTo>
                    <a:pt x="1977" y="4300"/>
                    <a:pt x="2124" y="4140"/>
                    <a:pt x="2124" y="3953"/>
                  </a:cubicBezTo>
                  <a:lnTo>
                    <a:pt x="2124" y="575"/>
                  </a:lnTo>
                  <a:cubicBezTo>
                    <a:pt x="2124" y="374"/>
                    <a:pt x="2070" y="161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 rot="2399161" flipH="1">
              <a:off x="4051179" y="1044437"/>
              <a:ext cx="63391" cy="65477"/>
            </a:xfrm>
            <a:custGeom>
              <a:avLst/>
              <a:gdLst/>
              <a:ahLst/>
              <a:cxnLst/>
              <a:rect l="l" t="t" r="r" b="b"/>
              <a:pathLst>
                <a:path w="1937" h="1837" extrusionOk="0">
                  <a:moveTo>
                    <a:pt x="1063" y="1"/>
                  </a:moveTo>
                  <a:cubicBezTo>
                    <a:pt x="525" y="1"/>
                    <a:pt x="1" y="404"/>
                    <a:pt x="1" y="1062"/>
                  </a:cubicBezTo>
                  <a:lnTo>
                    <a:pt x="1" y="1836"/>
                  </a:lnTo>
                  <a:cubicBezTo>
                    <a:pt x="869" y="1796"/>
                    <a:pt x="1617" y="1262"/>
                    <a:pt x="1937" y="474"/>
                  </a:cubicBezTo>
                  <a:cubicBezTo>
                    <a:pt x="1716" y="148"/>
                    <a:pt x="1387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 rot="2399499" flipH="1">
              <a:off x="3596348" y="695597"/>
              <a:ext cx="69503" cy="140700"/>
            </a:xfrm>
            <a:custGeom>
              <a:avLst/>
              <a:gdLst/>
              <a:ahLst/>
              <a:cxnLst/>
              <a:rect l="l" t="t" r="r" b="b"/>
              <a:pathLst>
                <a:path w="2124" h="4300" extrusionOk="0">
                  <a:moveTo>
                    <a:pt x="1950" y="0"/>
                  </a:moveTo>
                  <a:cubicBezTo>
                    <a:pt x="1630" y="788"/>
                    <a:pt x="882" y="1322"/>
                    <a:pt x="14" y="1362"/>
                  </a:cubicBezTo>
                  <a:lnTo>
                    <a:pt x="14" y="2471"/>
                  </a:lnTo>
                  <a:cubicBezTo>
                    <a:pt x="1" y="2724"/>
                    <a:pt x="188" y="2851"/>
                    <a:pt x="373" y="2851"/>
                  </a:cubicBezTo>
                  <a:cubicBezTo>
                    <a:pt x="558" y="2851"/>
                    <a:pt x="742" y="2724"/>
                    <a:pt x="722" y="2471"/>
                  </a:cubicBezTo>
                  <a:lnTo>
                    <a:pt x="722" y="1977"/>
                  </a:lnTo>
                  <a:cubicBezTo>
                    <a:pt x="722" y="1776"/>
                    <a:pt x="882" y="1616"/>
                    <a:pt x="1069" y="1616"/>
                  </a:cubicBezTo>
                  <a:cubicBezTo>
                    <a:pt x="1269" y="1616"/>
                    <a:pt x="1429" y="1776"/>
                    <a:pt x="1429" y="1977"/>
                  </a:cubicBezTo>
                  <a:lnTo>
                    <a:pt x="1429" y="3953"/>
                  </a:lnTo>
                  <a:cubicBezTo>
                    <a:pt x="1429" y="4140"/>
                    <a:pt x="1590" y="4300"/>
                    <a:pt x="1777" y="4300"/>
                  </a:cubicBezTo>
                  <a:cubicBezTo>
                    <a:pt x="1977" y="4300"/>
                    <a:pt x="2124" y="4140"/>
                    <a:pt x="2124" y="3953"/>
                  </a:cubicBezTo>
                  <a:lnTo>
                    <a:pt x="2124" y="575"/>
                  </a:lnTo>
                  <a:cubicBezTo>
                    <a:pt x="2124" y="374"/>
                    <a:pt x="2070" y="161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 rot="2399129" flipH="1">
              <a:off x="3635683" y="695476"/>
              <a:ext cx="63384" cy="62520"/>
            </a:xfrm>
            <a:custGeom>
              <a:avLst/>
              <a:gdLst/>
              <a:ahLst/>
              <a:cxnLst/>
              <a:rect l="l" t="t" r="r" b="b"/>
              <a:pathLst>
                <a:path w="1937" h="1837" extrusionOk="0">
                  <a:moveTo>
                    <a:pt x="1062" y="1"/>
                  </a:moveTo>
                  <a:cubicBezTo>
                    <a:pt x="524" y="1"/>
                    <a:pt x="0" y="404"/>
                    <a:pt x="0" y="1062"/>
                  </a:cubicBezTo>
                  <a:lnTo>
                    <a:pt x="0" y="1836"/>
                  </a:lnTo>
                  <a:cubicBezTo>
                    <a:pt x="868" y="1796"/>
                    <a:pt x="1616" y="1262"/>
                    <a:pt x="1936" y="474"/>
                  </a:cubicBezTo>
                  <a:cubicBezTo>
                    <a:pt x="1715" y="148"/>
                    <a:pt x="1386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 rot="2399499" flipH="1">
              <a:off x="4078310" y="668357"/>
              <a:ext cx="62958" cy="63380"/>
            </a:xfrm>
            <a:custGeom>
              <a:avLst/>
              <a:gdLst/>
              <a:ahLst/>
              <a:cxnLst/>
              <a:rect l="l" t="t" r="r" b="b"/>
              <a:pathLst>
                <a:path w="1924" h="1937" extrusionOk="0">
                  <a:moveTo>
                    <a:pt x="962" y="1"/>
                  </a:moveTo>
                  <a:lnTo>
                    <a:pt x="789" y="789"/>
                  </a:lnTo>
                  <a:lnTo>
                    <a:pt x="1" y="962"/>
                  </a:lnTo>
                  <a:lnTo>
                    <a:pt x="789" y="1149"/>
                  </a:lnTo>
                  <a:lnTo>
                    <a:pt x="962" y="1937"/>
                  </a:lnTo>
                  <a:lnTo>
                    <a:pt x="1136" y="1149"/>
                  </a:lnTo>
                  <a:lnTo>
                    <a:pt x="1924" y="962"/>
                  </a:lnTo>
                  <a:lnTo>
                    <a:pt x="1136" y="789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7"/>
            <p:cNvSpPr/>
            <p:nvPr/>
          </p:nvSpPr>
          <p:spPr>
            <a:xfrm rot="2399499" flipH="1">
              <a:off x="4076205" y="743839"/>
              <a:ext cx="41558" cy="41523"/>
            </a:xfrm>
            <a:custGeom>
              <a:avLst/>
              <a:gdLst/>
              <a:ahLst/>
              <a:cxnLst/>
              <a:rect l="l" t="t" r="r" b="b"/>
              <a:pathLst>
                <a:path w="1270" h="1269" extrusionOk="0">
                  <a:moveTo>
                    <a:pt x="642" y="0"/>
                  </a:moveTo>
                  <a:lnTo>
                    <a:pt x="522" y="521"/>
                  </a:lnTo>
                  <a:lnTo>
                    <a:pt x="1" y="628"/>
                  </a:lnTo>
                  <a:lnTo>
                    <a:pt x="522" y="748"/>
                  </a:lnTo>
                  <a:lnTo>
                    <a:pt x="642" y="1269"/>
                  </a:lnTo>
                  <a:lnTo>
                    <a:pt x="749" y="748"/>
                  </a:lnTo>
                  <a:lnTo>
                    <a:pt x="1269" y="628"/>
                  </a:lnTo>
                  <a:lnTo>
                    <a:pt x="749" y="521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 rot="2399499" flipH="1">
              <a:off x="4182914" y="790833"/>
              <a:ext cx="54614" cy="44697"/>
            </a:xfrm>
            <a:custGeom>
              <a:avLst/>
              <a:gdLst/>
              <a:ahLst/>
              <a:cxnLst/>
              <a:rect l="l" t="t" r="r" b="b"/>
              <a:pathLst>
                <a:path w="1669" h="1366" extrusionOk="0">
                  <a:moveTo>
                    <a:pt x="1122" y="0"/>
                  </a:moveTo>
                  <a:lnTo>
                    <a:pt x="1" y="1135"/>
                  </a:lnTo>
                  <a:cubicBezTo>
                    <a:pt x="171" y="1297"/>
                    <a:pt x="360" y="1365"/>
                    <a:pt x="540" y="1365"/>
                  </a:cubicBezTo>
                  <a:cubicBezTo>
                    <a:pt x="1149" y="1365"/>
                    <a:pt x="1668" y="587"/>
                    <a:pt x="1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 rot="2399499" flipH="1">
              <a:off x="4095212" y="562086"/>
              <a:ext cx="75622" cy="71593"/>
            </a:xfrm>
            <a:custGeom>
              <a:avLst/>
              <a:gdLst/>
              <a:ahLst/>
              <a:cxnLst/>
              <a:rect l="l" t="t" r="r" b="b"/>
              <a:pathLst>
                <a:path w="2311" h="2188" extrusionOk="0">
                  <a:moveTo>
                    <a:pt x="1409" y="1"/>
                  </a:moveTo>
                  <a:cubicBezTo>
                    <a:pt x="1082" y="1"/>
                    <a:pt x="755" y="124"/>
                    <a:pt x="508" y="371"/>
                  </a:cubicBezTo>
                  <a:cubicBezTo>
                    <a:pt x="0" y="879"/>
                    <a:pt x="0" y="1680"/>
                    <a:pt x="508" y="2187"/>
                  </a:cubicBezTo>
                  <a:lnTo>
                    <a:pt x="2310" y="371"/>
                  </a:lnTo>
                  <a:cubicBezTo>
                    <a:pt x="2063" y="124"/>
                    <a:pt x="1736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 rot="2399775" flipH="1">
              <a:off x="4076159" y="560881"/>
              <a:ext cx="75131" cy="71112"/>
            </a:xfrm>
            <a:custGeom>
              <a:avLst/>
              <a:gdLst/>
              <a:ahLst/>
              <a:cxnLst/>
              <a:rect l="l" t="t" r="r" b="b"/>
              <a:pathLst>
                <a:path w="2284" h="2162" extrusionOk="0">
                  <a:moveTo>
                    <a:pt x="1803" y="0"/>
                  </a:moveTo>
                  <a:lnTo>
                    <a:pt x="1" y="1803"/>
                  </a:lnTo>
                  <a:cubicBezTo>
                    <a:pt x="246" y="2041"/>
                    <a:pt x="567" y="2162"/>
                    <a:pt x="889" y="2162"/>
                  </a:cubicBezTo>
                  <a:cubicBezTo>
                    <a:pt x="1215" y="2162"/>
                    <a:pt x="1541" y="2038"/>
                    <a:pt x="1790" y="1789"/>
                  </a:cubicBezTo>
                  <a:cubicBezTo>
                    <a:pt x="2271" y="1295"/>
                    <a:pt x="2284" y="508"/>
                    <a:pt x="1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1776967" y="79576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00" name="Google Shape;200;p7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943100" y="1264167"/>
            <a:ext cx="4588000" cy="15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7"/>
          <p:cNvSpPr txBox="1">
            <a:spLocks noGrp="1"/>
          </p:cNvSpPr>
          <p:nvPr>
            <p:ph type="subTitle" idx="1"/>
          </p:nvPr>
        </p:nvSpPr>
        <p:spPr>
          <a:xfrm>
            <a:off x="943100" y="2877367"/>
            <a:ext cx="4588000" cy="1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605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/>
          <p:nvPr/>
        </p:nvSpPr>
        <p:spPr>
          <a:xfrm>
            <a:off x="6096000" y="900367"/>
            <a:ext cx="358400" cy="35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8"/>
          <p:cNvSpPr/>
          <p:nvPr/>
        </p:nvSpPr>
        <p:spPr>
          <a:xfrm>
            <a:off x="10760033" y="2323867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6" name="Google Shape;206;p8"/>
          <p:cNvGrpSpPr/>
          <p:nvPr/>
        </p:nvGrpSpPr>
        <p:grpSpPr>
          <a:xfrm>
            <a:off x="-1547947" y="5015775"/>
            <a:ext cx="3644620" cy="3394236"/>
            <a:chOff x="-1160961" y="3761831"/>
            <a:chExt cx="2733465" cy="2545677"/>
          </a:xfrm>
        </p:grpSpPr>
        <p:grpSp>
          <p:nvGrpSpPr>
            <p:cNvPr id="207" name="Google Shape;207;p8"/>
            <p:cNvGrpSpPr/>
            <p:nvPr/>
          </p:nvGrpSpPr>
          <p:grpSpPr>
            <a:xfrm>
              <a:off x="-1160961" y="3761831"/>
              <a:ext cx="2733465" cy="2545677"/>
              <a:chOff x="-1702125" y="1153750"/>
              <a:chExt cx="824525" cy="767950"/>
            </a:xfrm>
          </p:grpSpPr>
          <p:sp>
            <p:nvSpPr>
              <p:cNvPr id="208" name="Google Shape;208;p8"/>
              <p:cNvSpPr/>
              <p:nvPr/>
            </p:nvSpPr>
            <p:spPr>
              <a:xfrm>
                <a:off x="-1702125" y="1153750"/>
                <a:ext cx="824525" cy="767950"/>
              </a:xfrm>
              <a:custGeom>
                <a:avLst/>
                <a:gdLst/>
                <a:ahLst/>
                <a:cxnLst/>
                <a:rect l="l" t="t" r="r" b="b"/>
                <a:pathLst>
                  <a:path w="32981" h="30718" extrusionOk="0">
                    <a:moveTo>
                      <a:pt x="16468" y="1"/>
                    </a:moveTo>
                    <a:cubicBezTo>
                      <a:pt x="9047" y="1"/>
                      <a:pt x="2516" y="5396"/>
                      <a:pt x="1322" y="12969"/>
                    </a:cubicBezTo>
                    <a:cubicBezTo>
                      <a:pt x="0" y="21341"/>
                      <a:pt x="5715" y="29205"/>
                      <a:pt x="14100" y="30527"/>
                    </a:cubicBezTo>
                    <a:cubicBezTo>
                      <a:pt x="14911" y="30655"/>
                      <a:pt x="15717" y="30717"/>
                      <a:pt x="16512" y="30717"/>
                    </a:cubicBezTo>
                    <a:cubicBezTo>
                      <a:pt x="23934" y="30717"/>
                      <a:pt x="30464" y="25322"/>
                      <a:pt x="31658" y="17749"/>
                    </a:cubicBezTo>
                    <a:cubicBezTo>
                      <a:pt x="32980" y="9377"/>
                      <a:pt x="27265" y="1513"/>
                      <a:pt x="18880" y="191"/>
                    </a:cubicBezTo>
                    <a:cubicBezTo>
                      <a:pt x="18069" y="63"/>
                      <a:pt x="17264" y="1"/>
                      <a:pt x="164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-1106625" y="1213600"/>
                <a:ext cx="12520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5247" extrusionOk="0">
                    <a:moveTo>
                      <a:pt x="868" y="0"/>
                    </a:moveTo>
                    <a:lnTo>
                      <a:pt x="54" y="2270"/>
                    </a:lnTo>
                    <a:cubicBezTo>
                      <a:pt x="0" y="2417"/>
                      <a:pt x="27" y="2590"/>
                      <a:pt x="121" y="2724"/>
                    </a:cubicBezTo>
                    <a:lnTo>
                      <a:pt x="334" y="3031"/>
                    </a:lnTo>
                    <a:cubicBezTo>
                      <a:pt x="414" y="3151"/>
                      <a:pt x="441" y="3298"/>
                      <a:pt x="414" y="3432"/>
                    </a:cubicBezTo>
                    <a:lnTo>
                      <a:pt x="147" y="4620"/>
                    </a:lnTo>
                    <a:cubicBezTo>
                      <a:pt x="76" y="4955"/>
                      <a:pt x="325" y="5246"/>
                      <a:pt x="646" y="5246"/>
                    </a:cubicBezTo>
                    <a:cubicBezTo>
                      <a:pt x="684" y="5246"/>
                      <a:pt x="722" y="5242"/>
                      <a:pt x="762" y="5234"/>
                    </a:cubicBezTo>
                    <a:lnTo>
                      <a:pt x="1763" y="5007"/>
                    </a:lnTo>
                    <a:cubicBezTo>
                      <a:pt x="2003" y="4954"/>
                      <a:pt x="2177" y="4753"/>
                      <a:pt x="2164" y="4513"/>
                    </a:cubicBezTo>
                    <a:cubicBezTo>
                      <a:pt x="2164" y="4223"/>
                      <a:pt x="2394" y="3998"/>
                      <a:pt x="2665" y="3998"/>
                    </a:cubicBezTo>
                    <a:cubicBezTo>
                      <a:pt x="2693" y="3998"/>
                      <a:pt x="2722" y="4001"/>
                      <a:pt x="2751" y="4006"/>
                    </a:cubicBezTo>
                    <a:lnTo>
                      <a:pt x="4260" y="4246"/>
                    </a:lnTo>
                    <a:cubicBezTo>
                      <a:pt x="4290" y="4251"/>
                      <a:pt x="4319" y="4254"/>
                      <a:pt x="4348" y="4254"/>
                    </a:cubicBezTo>
                    <a:cubicBezTo>
                      <a:pt x="4461" y="4254"/>
                      <a:pt x="4565" y="4214"/>
                      <a:pt x="4660" y="4139"/>
                    </a:cubicBezTo>
                    <a:lnTo>
                      <a:pt x="5008" y="3859"/>
                    </a:lnTo>
                    <a:cubicBezTo>
                      <a:pt x="3873" y="2323"/>
                      <a:pt x="2471" y="1015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-1605325" y="1160175"/>
                <a:ext cx="345850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13834" h="13100" extrusionOk="0">
                    <a:moveTo>
                      <a:pt x="9988" y="1"/>
                    </a:moveTo>
                    <a:cubicBezTo>
                      <a:pt x="5942" y="695"/>
                      <a:pt x="2337" y="2992"/>
                      <a:pt x="0" y="6370"/>
                    </a:cubicBezTo>
                    <a:lnTo>
                      <a:pt x="0" y="9240"/>
                    </a:lnTo>
                    <a:cubicBezTo>
                      <a:pt x="0" y="9467"/>
                      <a:pt x="174" y="9681"/>
                      <a:pt x="401" y="9721"/>
                    </a:cubicBezTo>
                    <a:lnTo>
                      <a:pt x="2310" y="10122"/>
                    </a:lnTo>
                    <a:cubicBezTo>
                      <a:pt x="2457" y="10148"/>
                      <a:pt x="2577" y="10242"/>
                      <a:pt x="2644" y="10375"/>
                    </a:cubicBezTo>
                    <a:lnTo>
                      <a:pt x="3138" y="11270"/>
                    </a:lnTo>
                    <a:cubicBezTo>
                      <a:pt x="3165" y="11323"/>
                      <a:pt x="3191" y="11377"/>
                      <a:pt x="3205" y="11443"/>
                    </a:cubicBezTo>
                    <a:lnTo>
                      <a:pt x="3378" y="12659"/>
                    </a:lnTo>
                    <a:cubicBezTo>
                      <a:pt x="3418" y="12912"/>
                      <a:pt x="3632" y="13099"/>
                      <a:pt x="3886" y="13099"/>
                    </a:cubicBezTo>
                    <a:lnTo>
                      <a:pt x="3939" y="13099"/>
                    </a:lnTo>
                    <a:cubicBezTo>
                      <a:pt x="4220" y="13099"/>
                      <a:pt x="4447" y="12872"/>
                      <a:pt x="4447" y="12592"/>
                    </a:cubicBezTo>
                    <a:lnTo>
                      <a:pt x="4447" y="11283"/>
                    </a:lnTo>
                    <a:cubicBezTo>
                      <a:pt x="4447" y="11216"/>
                      <a:pt x="4460" y="11136"/>
                      <a:pt x="4500" y="11070"/>
                    </a:cubicBezTo>
                    <a:lnTo>
                      <a:pt x="4861" y="10322"/>
                    </a:lnTo>
                    <a:cubicBezTo>
                      <a:pt x="4927" y="10162"/>
                      <a:pt x="4927" y="9988"/>
                      <a:pt x="4834" y="9841"/>
                    </a:cubicBezTo>
                    <a:lnTo>
                      <a:pt x="4380" y="9040"/>
                    </a:lnTo>
                    <a:cubicBezTo>
                      <a:pt x="4292" y="8877"/>
                      <a:pt x="4123" y="8785"/>
                      <a:pt x="3948" y="8785"/>
                    </a:cubicBezTo>
                    <a:cubicBezTo>
                      <a:pt x="3936" y="8785"/>
                      <a:pt x="3924" y="8786"/>
                      <a:pt x="3913" y="8786"/>
                    </a:cubicBezTo>
                    <a:lnTo>
                      <a:pt x="2764" y="8853"/>
                    </a:lnTo>
                    <a:cubicBezTo>
                      <a:pt x="2757" y="8853"/>
                      <a:pt x="2750" y="8854"/>
                      <a:pt x="2742" y="8854"/>
                    </a:cubicBezTo>
                    <a:cubicBezTo>
                      <a:pt x="2407" y="8854"/>
                      <a:pt x="2165" y="8552"/>
                      <a:pt x="2230" y="8226"/>
                    </a:cubicBezTo>
                    <a:lnTo>
                      <a:pt x="2404" y="7505"/>
                    </a:lnTo>
                    <a:cubicBezTo>
                      <a:pt x="2444" y="7304"/>
                      <a:pt x="2591" y="7157"/>
                      <a:pt x="2791" y="7117"/>
                    </a:cubicBezTo>
                    <a:lnTo>
                      <a:pt x="4380" y="6784"/>
                    </a:lnTo>
                    <a:cubicBezTo>
                      <a:pt x="4415" y="6776"/>
                      <a:pt x="4451" y="6772"/>
                      <a:pt x="4486" y="6772"/>
                    </a:cubicBezTo>
                    <a:cubicBezTo>
                      <a:pt x="4688" y="6772"/>
                      <a:pt x="4874" y="6897"/>
                      <a:pt x="4954" y="7091"/>
                    </a:cubicBezTo>
                    <a:lnTo>
                      <a:pt x="5248" y="7785"/>
                    </a:lnTo>
                    <a:cubicBezTo>
                      <a:pt x="5329" y="7971"/>
                      <a:pt x="5512" y="8086"/>
                      <a:pt x="5708" y="8086"/>
                    </a:cubicBezTo>
                    <a:cubicBezTo>
                      <a:pt x="5737" y="8086"/>
                      <a:pt x="5766" y="8084"/>
                      <a:pt x="5795" y="8079"/>
                    </a:cubicBezTo>
                    <a:lnTo>
                      <a:pt x="6636" y="7945"/>
                    </a:lnTo>
                    <a:cubicBezTo>
                      <a:pt x="6890" y="7919"/>
                      <a:pt x="7064" y="7705"/>
                      <a:pt x="7064" y="7451"/>
                    </a:cubicBezTo>
                    <a:lnTo>
                      <a:pt x="7064" y="6303"/>
                    </a:lnTo>
                    <a:cubicBezTo>
                      <a:pt x="7064" y="6116"/>
                      <a:pt x="7170" y="5942"/>
                      <a:pt x="7331" y="5862"/>
                    </a:cubicBezTo>
                    <a:lnTo>
                      <a:pt x="10228" y="4300"/>
                    </a:lnTo>
                    <a:cubicBezTo>
                      <a:pt x="10301" y="4254"/>
                      <a:pt x="10380" y="4234"/>
                      <a:pt x="10462" y="4234"/>
                    </a:cubicBezTo>
                    <a:cubicBezTo>
                      <a:pt x="10499" y="4234"/>
                      <a:pt x="10537" y="4238"/>
                      <a:pt x="10575" y="4247"/>
                    </a:cubicBezTo>
                    <a:lnTo>
                      <a:pt x="12044" y="4580"/>
                    </a:lnTo>
                    <a:cubicBezTo>
                      <a:pt x="12080" y="4588"/>
                      <a:pt x="12116" y="4592"/>
                      <a:pt x="12153" y="4592"/>
                    </a:cubicBezTo>
                    <a:cubicBezTo>
                      <a:pt x="12305" y="4592"/>
                      <a:pt x="12454" y="4526"/>
                      <a:pt x="12551" y="4407"/>
                    </a:cubicBezTo>
                    <a:lnTo>
                      <a:pt x="13620" y="3058"/>
                    </a:lnTo>
                    <a:cubicBezTo>
                      <a:pt x="13833" y="2778"/>
                      <a:pt x="13726" y="2377"/>
                      <a:pt x="13406" y="2257"/>
                    </a:cubicBezTo>
                    <a:lnTo>
                      <a:pt x="11176" y="1429"/>
                    </a:lnTo>
                    <a:cubicBezTo>
                      <a:pt x="11083" y="1389"/>
                      <a:pt x="11003" y="1336"/>
                      <a:pt x="10949" y="1256"/>
                    </a:cubicBezTo>
                    <a:lnTo>
                      <a:pt x="99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-1474475" y="1421225"/>
                <a:ext cx="334150" cy="454000"/>
              </a:xfrm>
              <a:custGeom>
                <a:avLst/>
                <a:gdLst/>
                <a:ahLst/>
                <a:cxnLst/>
                <a:rect l="l" t="t" r="r" b="b"/>
                <a:pathLst>
                  <a:path w="13366" h="18160" extrusionOk="0">
                    <a:moveTo>
                      <a:pt x="5141" y="0"/>
                    </a:moveTo>
                    <a:lnTo>
                      <a:pt x="2310" y="240"/>
                    </a:lnTo>
                    <a:cubicBezTo>
                      <a:pt x="2163" y="240"/>
                      <a:pt x="2030" y="321"/>
                      <a:pt x="1950" y="441"/>
                    </a:cubicBezTo>
                    <a:lnTo>
                      <a:pt x="534" y="2350"/>
                    </a:lnTo>
                    <a:cubicBezTo>
                      <a:pt x="494" y="2403"/>
                      <a:pt x="454" y="2484"/>
                      <a:pt x="441" y="2564"/>
                    </a:cubicBezTo>
                    <a:lnTo>
                      <a:pt x="27" y="5020"/>
                    </a:lnTo>
                    <a:cubicBezTo>
                      <a:pt x="0" y="5207"/>
                      <a:pt x="80" y="5408"/>
                      <a:pt x="241" y="5515"/>
                    </a:cubicBezTo>
                    <a:lnTo>
                      <a:pt x="1082" y="6102"/>
                    </a:lnTo>
                    <a:cubicBezTo>
                      <a:pt x="1215" y="6195"/>
                      <a:pt x="1296" y="6356"/>
                      <a:pt x="1296" y="6516"/>
                    </a:cubicBezTo>
                    <a:lnTo>
                      <a:pt x="1296" y="7584"/>
                    </a:lnTo>
                    <a:cubicBezTo>
                      <a:pt x="1296" y="7862"/>
                      <a:pt x="1523" y="8080"/>
                      <a:pt x="1796" y="8080"/>
                    </a:cubicBezTo>
                    <a:cubicBezTo>
                      <a:pt x="1812" y="8080"/>
                      <a:pt x="1827" y="8080"/>
                      <a:pt x="1843" y="8078"/>
                    </a:cubicBezTo>
                    <a:lnTo>
                      <a:pt x="2471" y="8025"/>
                    </a:lnTo>
                    <a:cubicBezTo>
                      <a:pt x="2482" y="8024"/>
                      <a:pt x="2494" y="8023"/>
                      <a:pt x="2506" y="8023"/>
                    </a:cubicBezTo>
                    <a:cubicBezTo>
                      <a:pt x="2681" y="8023"/>
                      <a:pt x="2851" y="8115"/>
                      <a:pt x="2951" y="8265"/>
                    </a:cubicBezTo>
                    <a:lnTo>
                      <a:pt x="3539" y="9226"/>
                    </a:lnTo>
                    <a:cubicBezTo>
                      <a:pt x="3592" y="9307"/>
                      <a:pt x="3619" y="9413"/>
                      <a:pt x="3605" y="9507"/>
                    </a:cubicBezTo>
                    <a:lnTo>
                      <a:pt x="3579" y="10829"/>
                    </a:lnTo>
                    <a:cubicBezTo>
                      <a:pt x="3579" y="10949"/>
                      <a:pt x="3525" y="11069"/>
                      <a:pt x="3432" y="11162"/>
                    </a:cubicBezTo>
                    <a:lnTo>
                      <a:pt x="2577" y="12044"/>
                    </a:lnTo>
                    <a:cubicBezTo>
                      <a:pt x="2484" y="12137"/>
                      <a:pt x="2430" y="12271"/>
                      <a:pt x="2430" y="12404"/>
                    </a:cubicBezTo>
                    <a:lnTo>
                      <a:pt x="2471" y="14888"/>
                    </a:lnTo>
                    <a:cubicBezTo>
                      <a:pt x="2471" y="14995"/>
                      <a:pt x="2511" y="15088"/>
                      <a:pt x="2564" y="15168"/>
                    </a:cubicBezTo>
                    <a:lnTo>
                      <a:pt x="3031" y="15836"/>
                    </a:lnTo>
                    <a:cubicBezTo>
                      <a:pt x="3071" y="15889"/>
                      <a:pt x="3098" y="15956"/>
                      <a:pt x="3111" y="16023"/>
                    </a:cubicBezTo>
                    <a:lnTo>
                      <a:pt x="3485" y="17758"/>
                    </a:lnTo>
                    <a:cubicBezTo>
                      <a:pt x="3539" y="17985"/>
                      <a:pt x="3739" y="18159"/>
                      <a:pt x="3979" y="18159"/>
                    </a:cubicBezTo>
                    <a:lnTo>
                      <a:pt x="4367" y="18159"/>
                    </a:lnTo>
                    <a:cubicBezTo>
                      <a:pt x="4607" y="18159"/>
                      <a:pt x="4821" y="17972"/>
                      <a:pt x="4861" y="17718"/>
                    </a:cubicBezTo>
                    <a:lnTo>
                      <a:pt x="5194" y="15435"/>
                    </a:lnTo>
                    <a:cubicBezTo>
                      <a:pt x="5221" y="15302"/>
                      <a:pt x="5288" y="15181"/>
                      <a:pt x="5408" y="15101"/>
                    </a:cubicBezTo>
                    <a:lnTo>
                      <a:pt x="9080" y="12484"/>
                    </a:lnTo>
                    <a:cubicBezTo>
                      <a:pt x="9160" y="12418"/>
                      <a:pt x="9227" y="12324"/>
                      <a:pt x="9267" y="12217"/>
                    </a:cubicBezTo>
                    <a:lnTo>
                      <a:pt x="9614" y="11162"/>
                    </a:lnTo>
                    <a:cubicBezTo>
                      <a:pt x="9667" y="10989"/>
                      <a:pt x="9801" y="10869"/>
                      <a:pt x="9974" y="10829"/>
                    </a:cubicBezTo>
                    <a:lnTo>
                      <a:pt x="11470" y="10468"/>
                    </a:lnTo>
                    <a:cubicBezTo>
                      <a:pt x="11697" y="10401"/>
                      <a:pt x="11844" y="10214"/>
                      <a:pt x="11857" y="9987"/>
                    </a:cubicBezTo>
                    <a:lnTo>
                      <a:pt x="11964" y="7824"/>
                    </a:lnTo>
                    <a:cubicBezTo>
                      <a:pt x="11977" y="7718"/>
                      <a:pt x="12004" y="7611"/>
                      <a:pt x="12071" y="7531"/>
                    </a:cubicBezTo>
                    <a:lnTo>
                      <a:pt x="13219" y="6049"/>
                    </a:lnTo>
                    <a:cubicBezTo>
                      <a:pt x="13366" y="5862"/>
                      <a:pt x="13366" y="5608"/>
                      <a:pt x="13219" y="5421"/>
                    </a:cubicBezTo>
                    <a:lnTo>
                      <a:pt x="12324" y="4286"/>
                    </a:lnTo>
                    <a:cubicBezTo>
                      <a:pt x="12231" y="4170"/>
                      <a:pt x="12088" y="4094"/>
                      <a:pt x="11938" y="4094"/>
                    </a:cubicBezTo>
                    <a:cubicBezTo>
                      <a:pt x="11915" y="4094"/>
                      <a:pt x="11893" y="4096"/>
                      <a:pt x="11870" y="4099"/>
                    </a:cubicBezTo>
                    <a:lnTo>
                      <a:pt x="9868" y="4366"/>
                    </a:lnTo>
                    <a:cubicBezTo>
                      <a:pt x="9842" y="4370"/>
                      <a:pt x="9816" y="4372"/>
                      <a:pt x="9791" y="4372"/>
                    </a:cubicBezTo>
                    <a:cubicBezTo>
                      <a:pt x="9465" y="4372"/>
                      <a:pt x="9208" y="4061"/>
                      <a:pt x="9307" y="3739"/>
                    </a:cubicBezTo>
                    <a:lnTo>
                      <a:pt x="9400" y="3338"/>
                    </a:lnTo>
                    <a:cubicBezTo>
                      <a:pt x="9440" y="3138"/>
                      <a:pt x="9360" y="2938"/>
                      <a:pt x="9200" y="2817"/>
                    </a:cubicBezTo>
                    <a:lnTo>
                      <a:pt x="5475" y="107"/>
                    </a:lnTo>
                    <a:cubicBezTo>
                      <a:pt x="5368" y="27"/>
                      <a:pt x="5261" y="0"/>
                      <a:pt x="5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-1106625" y="1348775"/>
                <a:ext cx="200650" cy="4025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6103" extrusionOk="0">
                    <a:moveTo>
                      <a:pt x="2524" y="1"/>
                    </a:moveTo>
                    <a:cubicBezTo>
                      <a:pt x="2431" y="1"/>
                      <a:pt x="2337" y="14"/>
                      <a:pt x="2257" y="67"/>
                    </a:cubicBezTo>
                    <a:lnTo>
                      <a:pt x="281" y="1216"/>
                    </a:lnTo>
                    <a:cubicBezTo>
                      <a:pt x="94" y="1323"/>
                      <a:pt x="0" y="1536"/>
                      <a:pt x="27" y="1750"/>
                    </a:cubicBezTo>
                    <a:lnTo>
                      <a:pt x="454" y="4167"/>
                    </a:lnTo>
                    <a:lnTo>
                      <a:pt x="454" y="4233"/>
                    </a:lnTo>
                    <a:lnTo>
                      <a:pt x="561" y="7131"/>
                    </a:lnTo>
                    <a:cubicBezTo>
                      <a:pt x="575" y="7318"/>
                      <a:pt x="681" y="7491"/>
                      <a:pt x="855" y="7571"/>
                    </a:cubicBezTo>
                    <a:lnTo>
                      <a:pt x="1616" y="7945"/>
                    </a:lnTo>
                    <a:cubicBezTo>
                      <a:pt x="1690" y="7979"/>
                      <a:pt x="1770" y="7995"/>
                      <a:pt x="1848" y="7995"/>
                    </a:cubicBezTo>
                    <a:cubicBezTo>
                      <a:pt x="1927" y="7995"/>
                      <a:pt x="2003" y="7979"/>
                      <a:pt x="2070" y="7945"/>
                    </a:cubicBezTo>
                    <a:lnTo>
                      <a:pt x="2818" y="7571"/>
                    </a:lnTo>
                    <a:cubicBezTo>
                      <a:pt x="2895" y="7533"/>
                      <a:pt x="2978" y="7513"/>
                      <a:pt x="3060" y="7513"/>
                    </a:cubicBezTo>
                    <a:cubicBezTo>
                      <a:pt x="3148" y="7513"/>
                      <a:pt x="3236" y="7536"/>
                      <a:pt x="3312" y="7585"/>
                    </a:cubicBezTo>
                    <a:lnTo>
                      <a:pt x="4460" y="8279"/>
                    </a:lnTo>
                    <a:cubicBezTo>
                      <a:pt x="4634" y="8386"/>
                      <a:pt x="4727" y="8586"/>
                      <a:pt x="4700" y="8786"/>
                    </a:cubicBezTo>
                    <a:lnTo>
                      <a:pt x="4540" y="9988"/>
                    </a:lnTo>
                    <a:cubicBezTo>
                      <a:pt x="4527" y="10095"/>
                      <a:pt x="4473" y="10202"/>
                      <a:pt x="4407" y="10282"/>
                    </a:cubicBezTo>
                    <a:lnTo>
                      <a:pt x="3445" y="11297"/>
                    </a:lnTo>
                    <a:cubicBezTo>
                      <a:pt x="3352" y="11377"/>
                      <a:pt x="3298" y="11497"/>
                      <a:pt x="3298" y="11630"/>
                    </a:cubicBezTo>
                    <a:lnTo>
                      <a:pt x="3112" y="15235"/>
                    </a:lnTo>
                    <a:cubicBezTo>
                      <a:pt x="3098" y="15382"/>
                      <a:pt x="3152" y="15516"/>
                      <a:pt x="3258" y="15623"/>
                    </a:cubicBezTo>
                    <a:lnTo>
                      <a:pt x="3619" y="15956"/>
                    </a:lnTo>
                    <a:cubicBezTo>
                      <a:pt x="3718" y="16055"/>
                      <a:pt x="3845" y="16103"/>
                      <a:pt x="3972" y="16103"/>
                    </a:cubicBezTo>
                    <a:cubicBezTo>
                      <a:pt x="4119" y="16103"/>
                      <a:pt x="4266" y="16038"/>
                      <a:pt x="4367" y="15916"/>
                    </a:cubicBezTo>
                    <a:lnTo>
                      <a:pt x="6089" y="13807"/>
                    </a:lnTo>
                    <a:cubicBezTo>
                      <a:pt x="6169" y="13713"/>
                      <a:pt x="6209" y="13607"/>
                      <a:pt x="6209" y="13486"/>
                    </a:cubicBezTo>
                    <a:lnTo>
                      <a:pt x="6209" y="12418"/>
                    </a:lnTo>
                    <a:cubicBezTo>
                      <a:pt x="6209" y="12338"/>
                      <a:pt x="6223" y="12271"/>
                      <a:pt x="6249" y="12205"/>
                    </a:cubicBezTo>
                    <a:lnTo>
                      <a:pt x="7998" y="8252"/>
                    </a:lnTo>
                    <a:cubicBezTo>
                      <a:pt x="7998" y="8025"/>
                      <a:pt x="8025" y="7798"/>
                      <a:pt x="8025" y="7558"/>
                    </a:cubicBezTo>
                    <a:cubicBezTo>
                      <a:pt x="8025" y="5342"/>
                      <a:pt x="7544" y="3152"/>
                      <a:pt x="6610" y="1136"/>
                    </a:cubicBezTo>
                    <a:lnTo>
                      <a:pt x="4073" y="41"/>
                    </a:lnTo>
                    <a:cubicBezTo>
                      <a:pt x="4006" y="14"/>
                      <a:pt x="3926" y="1"/>
                      <a:pt x="38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3" name="Google Shape;213;p8"/>
            <p:cNvSpPr/>
            <p:nvPr/>
          </p:nvSpPr>
          <p:spPr>
            <a:xfrm>
              <a:off x="-687424" y="4065413"/>
              <a:ext cx="2097598" cy="1938481"/>
            </a:xfrm>
            <a:custGeom>
              <a:avLst/>
              <a:gdLst/>
              <a:ahLst/>
              <a:cxnLst/>
              <a:rect l="l" t="t" r="r" b="b"/>
              <a:pathLst>
                <a:path w="21521" h="19889" extrusionOk="0">
                  <a:moveTo>
                    <a:pt x="15150" y="1"/>
                  </a:moveTo>
                  <a:cubicBezTo>
                    <a:pt x="18095" y="4337"/>
                    <a:pt x="17559" y="10145"/>
                    <a:pt x="13839" y="13839"/>
                  </a:cubicBezTo>
                  <a:cubicBezTo>
                    <a:pt x="11737" y="15956"/>
                    <a:pt x="8950" y="17042"/>
                    <a:pt x="6140" y="17042"/>
                  </a:cubicBezTo>
                  <a:cubicBezTo>
                    <a:pt x="4011" y="17042"/>
                    <a:pt x="1869" y="16419"/>
                    <a:pt x="1" y="15150"/>
                  </a:cubicBezTo>
                  <a:lnTo>
                    <a:pt x="1" y="15150"/>
                  </a:lnTo>
                  <a:cubicBezTo>
                    <a:pt x="2140" y="18269"/>
                    <a:pt x="5556" y="19888"/>
                    <a:pt x="9001" y="19888"/>
                  </a:cubicBezTo>
                  <a:cubicBezTo>
                    <a:pt x="11765" y="19888"/>
                    <a:pt x="14546" y="18847"/>
                    <a:pt x="16703" y="16703"/>
                  </a:cubicBezTo>
                  <a:cubicBezTo>
                    <a:pt x="21521" y="11858"/>
                    <a:pt x="20771" y="3855"/>
                    <a:pt x="15150" y="1"/>
                  </a:cubicBezTo>
                  <a:close/>
                </a:path>
              </a:pathLst>
            </a:custGeom>
            <a:solidFill>
              <a:srgbClr val="000000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8"/>
          <p:cNvSpPr/>
          <p:nvPr/>
        </p:nvSpPr>
        <p:spPr>
          <a:xfrm>
            <a:off x="10371300" y="3854164"/>
            <a:ext cx="1045853" cy="268064"/>
          </a:xfrm>
          <a:custGeom>
            <a:avLst/>
            <a:gdLst/>
            <a:ahLst/>
            <a:cxnLst/>
            <a:rect l="l" t="t" r="r" b="b"/>
            <a:pathLst>
              <a:path w="26105" h="6691" extrusionOk="0">
                <a:moveTo>
                  <a:pt x="11751" y="1"/>
                </a:moveTo>
                <a:cubicBezTo>
                  <a:pt x="10522" y="1"/>
                  <a:pt x="9521" y="1002"/>
                  <a:pt x="9521" y="2231"/>
                </a:cubicBezTo>
                <a:lnTo>
                  <a:pt x="9521" y="2311"/>
                </a:lnTo>
                <a:lnTo>
                  <a:pt x="7545" y="2311"/>
                </a:lnTo>
                <a:cubicBezTo>
                  <a:pt x="7537" y="2311"/>
                  <a:pt x="7530" y="2311"/>
                  <a:pt x="7523" y="2311"/>
                </a:cubicBezTo>
                <a:cubicBezTo>
                  <a:pt x="6159" y="2311"/>
                  <a:pt x="5129" y="3560"/>
                  <a:pt x="5395" y="4915"/>
                </a:cubicBezTo>
                <a:lnTo>
                  <a:pt x="1189" y="4915"/>
                </a:lnTo>
                <a:cubicBezTo>
                  <a:pt x="1" y="4915"/>
                  <a:pt x="1" y="6690"/>
                  <a:pt x="1189" y="6690"/>
                </a:cubicBezTo>
                <a:lnTo>
                  <a:pt x="20710" y="6690"/>
                </a:lnTo>
                <a:cubicBezTo>
                  <a:pt x="21925" y="6690"/>
                  <a:pt x="22913" y="5716"/>
                  <a:pt x="22913" y="4501"/>
                </a:cubicBezTo>
                <a:lnTo>
                  <a:pt x="22913" y="4461"/>
                </a:lnTo>
                <a:lnTo>
                  <a:pt x="23874" y="4461"/>
                </a:lnTo>
                <a:cubicBezTo>
                  <a:pt x="25103" y="4461"/>
                  <a:pt x="26104" y="3459"/>
                  <a:pt x="26104" y="2231"/>
                </a:cubicBezTo>
                <a:cubicBezTo>
                  <a:pt x="26104" y="1002"/>
                  <a:pt x="25103" y="1"/>
                  <a:pt x="238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8"/>
          <p:cNvSpPr/>
          <p:nvPr/>
        </p:nvSpPr>
        <p:spPr>
          <a:xfrm>
            <a:off x="1547734" y="1258773"/>
            <a:ext cx="1971329" cy="393592"/>
          </a:xfrm>
          <a:custGeom>
            <a:avLst/>
            <a:gdLst/>
            <a:ahLst/>
            <a:cxnLst/>
            <a:rect l="l" t="t" r="r" b="b"/>
            <a:pathLst>
              <a:path w="37454" h="7478" extrusionOk="0">
                <a:moveTo>
                  <a:pt x="22592" y="0"/>
                </a:moveTo>
                <a:cubicBezTo>
                  <a:pt x="21484" y="0"/>
                  <a:pt x="20589" y="908"/>
                  <a:pt x="20589" y="2003"/>
                </a:cubicBezTo>
                <a:cubicBezTo>
                  <a:pt x="20589" y="2096"/>
                  <a:pt x="20589" y="2177"/>
                  <a:pt x="20603" y="2270"/>
                </a:cubicBezTo>
                <a:lnTo>
                  <a:pt x="12765" y="2270"/>
                </a:lnTo>
                <a:cubicBezTo>
                  <a:pt x="11336" y="2270"/>
                  <a:pt x="10175" y="3432"/>
                  <a:pt x="10161" y="4874"/>
                </a:cubicBezTo>
                <a:lnTo>
                  <a:pt x="10161" y="4981"/>
                </a:lnTo>
                <a:lnTo>
                  <a:pt x="1269" y="4981"/>
                </a:lnTo>
                <a:cubicBezTo>
                  <a:pt x="1253" y="4980"/>
                  <a:pt x="1237" y="4980"/>
                  <a:pt x="1221" y="4980"/>
                </a:cubicBezTo>
                <a:cubicBezTo>
                  <a:pt x="548" y="4980"/>
                  <a:pt x="0" y="5531"/>
                  <a:pt x="0" y="6209"/>
                </a:cubicBezTo>
                <a:cubicBezTo>
                  <a:pt x="0" y="6887"/>
                  <a:pt x="548" y="7438"/>
                  <a:pt x="1221" y="7438"/>
                </a:cubicBezTo>
                <a:cubicBezTo>
                  <a:pt x="1237" y="7438"/>
                  <a:pt x="1253" y="7438"/>
                  <a:pt x="1269" y="7437"/>
                </a:cubicBezTo>
                <a:lnTo>
                  <a:pt x="12324" y="7437"/>
                </a:lnTo>
                <a:cubicBezTo>
                  <a:pt x="12471" y="7464"/>
                  <a:pt x="12618" y="7477"/>
                  <a:pt x="12765" y="7477"/>
                </a:cubicBezTo>
                <a:lnTo>
                  <a:pt x="34849" y="7477"/>
                </a:lnTo>
                <a:cubicBezTo>
                  <a:pt x="36292" y="7477"/>
                  <a:pt x="37453" y="6316"/>
                  <a:pt x="37453" y="4874"/>
                </a:cubicBezTo>
                <a:cubicBezTo>
                  <a:pt x="37453" y="3432"/>
                  <a:pt x="36292" y="2270"/>
                  <a:pt x="34849" y="2270"/>
                </a:cubicBezTo>
                <a:lnTo>
                  <a:pt x="34689" y="2270"/>
                </a:lnTo>
                <a:cubicBezTo>
                  <a:pt x="34703" y="2177"/>
                  <a:pt x="34703" y="2096"/>
                  <a:pt x="34703" y="2003"/>
                </a:cubicBezTo>
                <a:cubicBezTo>
                  <a:pt x="34703" y="908"/>
                  <a:pt x="33808" y="0"/>
                  <a:pt x="327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8"/>
          <p:cNvSpPr/>
          <p:nvPr/>
        </p:nvSpPr>
        <p:spPr>
          <a:xfrm>
            <a:off x="3103967" y="5875400"/>
            <a:ext cx="268400" cy="26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8"/>
          <p:cNvSpPr/>
          <p:nvPr/>
        </p:nvSpPr>
        <p:spPr>
          <a:xfrm>
            <a:off x="763900" y="2530633"/>
            <a:ext cx="358400" cy="358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8" name="Google Shape;218;p8"/>
          <p:cNvGrpSpPr/>
          <p:nvPr/>
        </p:nvGrpSpPr>
        <p:grpSpPr>
          <a:xfrm rot="1312566">
            <a:off x="9186686" y="544483"/>
            <a:ext cx="1380716" cy="1300819"/>
            <a:chOff x="556774" y="2342749"/>
            <a:chExt cx="1397978" cy="1317081"/>
          </a:xfrm>
        </p:grpSpPr>
        <p:sp>
          <p:nvSpPr>
            <p:cNvPr id="219" name="Google Shape;219;p8"/>
            <p:cNvSpPr/>
            <p:nvPr/>
          </p:nvSpPr>
          <p:spPr>
            <a:xfrm>
              <a:off x="691274" y="3060672"/>
              <a:ext cx="158977" cy="286056"/>
            </a:xfrm>
            <a:custGeom>
              <a:avLst/>
              <a:gdLst/>
              <a:ahLst/>
              <a:cxnLst/>
              <a:rect l="l" t="t" r="r" b="b"/>
              <a:pathLst>
                <a:path w="3125" h="5623" extrusionOk="0">
                  <a:moveTo>
                    <a:pt x="0" y="1"/>
                  </a:moveTo>
                  <a:lnTo>
                    <a:pt x="0" y="5622"/>
                  </a:lnTo>
                  <a:lnTo>
                    <a:pt x="3125" y="5622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011194" y="3060672"/>
              <a:ext cx="158977" cy="286056"/>
            </a:xfrm>
            <a:custGeom>
              <a:avLst/>
              <a:gdLst/>
              <a:ahLst/>
              <a:cxnLst/>
              <a:rect l="l" t="t" r="r" b="b"/>
              <a:pathLst>
                <a:path w="3125" h="5623" extrusionOk="0">
                  <a:moveTo>
                    <a:pt x="0" y="1"/>
                  </a:moveTo>
                  <a:lnTo>
                    <a:pt x="0" y="5622"/>
                  </a:lnTo>
                  <a:lnTo>
                    <a:pt x="3125" y="5622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1346020" y="3060672"/>
              <a:ext cx="159027" cy="286056"/>
            </a:xfrm>
            <a:custGeom>
              <a:avLst/>
              <a:gdLst/>
              <a:ahLst/>
              <a:cxnLst/>
              <a:rect l="l" t="t" r="r" b="b"/>
              <a:pathLst>
                <a:path w="3126" h="5623" extrusionOk="0">
                  <a:moveTo>
                    <a:pt x="1" y="1"/>
                  </a:moveTo>
                  <a:lnTo>
                    <a:pt x="1" y="5622"/>
                  </a:lnTo>
                  <a:lnTo>
                    <a:pt x="3125" y="5622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1665941" y="3060672"/>
              <a:ext cx="159027" cy="286056"/>
            </a:xfrm>
            <a:custGeom>
              <a:avLst/>
              <a:gdLst/>
              <a:ahLst/>
              <a:cxnLst/>
              <a:rect l="l" t="t" r="r" b="b"/>
              <a:pathLst>
                <a:path w="3126" h="5623" extrusionOk="0">
                  <a:moveTo>
                    <a:pt x="1" y="1"/>
                  </a:moveTo>
                  <a:lnTo>
                    <a:pt x="1" y="5622"/>
                  </a:lnTo>
                  <a:lnTo>
                    <a:pt x="3125" y="5622"/>
                  </a:lnTo>
                  <a:lnTo>
                    <a:pt x="31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117538" y="2342749"/>
              <a:ext cx="144071" cy="204507"/>
            </a:xfrm>
            <a:custGeom>
              <a:avLst/>
              <a:gdLst/>
              <a:ahLst/>
              <a:cxnLst/>
              <a:rect l="l" t="t" r="r" b="b"/>
              <a:pathLst>
                <a:path w="2832" h="4020" extrusionOk="0">
                  <a:moveTo>
                    <a:pt x="2831" y="1"/>
                  </a:moveTo>
                  <a:lnTo>
                    <a:pt x="0" y="4020"/>
                  </a:lnTo>
                  <a:lnTo>
                    <a:pt x="2831" y="4020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1259350" y="2342750"/>
              <a:ext cx="146228" cy="204497"/>
            </a:xfrm>
            <a:custGeom>
              <a:avLst/>
              <a:gdLst/>
              <a:ahLst/>
              <a:cxnLst/>
              <a:rect l="l" t="t" r="r" b="b"/>
              <a:pathLst>
                <a:path w="2831" h="4020" extrusionOk="0">
                  <a:moveTo>
                    <a:pt x="0" y="1"/>
                  </a:moveTo>
                  <a:lnTo>
                    <a:pt x="0" y="4020"/>
                  </a:lnTo>
                  <a:lnTo>
                    <a:pt x="2831" y="40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07552" y="3402313"/>
              <a:ext cx="127080" cy="257517"/>
            </a:xfrm>
            <a:custGeom>
              <a:avLst/>
              <a:gdLst/>
              <a:ahLst/>
              <a:cxnLst/>
              <a:rect l="l" t="t" r="r" b="b"/>
              <a:pathLst>
                <a:path w="2498" h="5062" extrusionOk="0">
                  <a:moveTo>
                    <a:pt x="2271" y="1"/>
                  </a:moveTo>
                  <a:cubicBezTo>
                    <a:pt x="1897" y="936"/>
                    <a:pt x="1016" y="1577"/>
                    <a:pt x="1" y="1617"/>
                  </a:cubicBezTo>
                  <a:lnTo>
                    <a:pt x="1" y="2925"/>
                  </a:lnTo>
                  <a:cubicBezTo>
                    <a:pt x="1" y="3199"/>
                    <a:pt x="211" y="3336"/>
                    <a:pt x="421" y="3336"/>
                  </a:cubicBezTo>
                  <a:cubicBezTo>
                    <a:pt x="632" y="3336"/>
                    <a:pt x="842" y="3199"/>
                    <a:pt x="842" y="2925"/>
                  </a:cubicBezTo>
                  <a:lnTo>
                    <a:pt x="842" y="2324"/>
                  </a:lnTo>
                  <a:cubicBezTo>
                    <a:pt x="842" y="2097"/>
                    <a:pt x="1029" y="1910"/>
                    <a:pt x="1256" y="1910"/>
                  </a:cubicBezTo>
                  <a:cubicBezTo>
                    <a:pt x="1483" y="1910"/>
                    <a:pt x="1670" y="2097"/>
                    <a:pt x="1670" y="2324"/>
                  </a:cubicBezTo>
                  <a:lnTo>
                    <a:pt x="1670" y="4648"/>
                  </a:lnTo>
                  <a:cubicBezTo>
                    <a:pt x="1670" y="4874"/>
                    <a:pt x="1843" y="5061"/>
                    <a:pt x="2084" y="5061"/>
                  </a:cubicBezTo>
                  <a:cubicBezTo>
                    <a:pt x="2311" y="5061"/>
                    <a:pt x="2498" y="4874"/>
                    <a:pt x="2498" y="4648"/>
                  </a:cubicBezTo>
                  <a:lnTo>
                    <a:pt x="2498" y="695"/>
                  </a:lnTo>
                  <a:cubicBezTo>
                    <a:pt x="2484" y="442"/>
                    <a:pt x="2418" y="201"/>
                    <a:pt x="2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8"/>
            <p:cNvSpPr/>
            <p:nvPr/>
          </p:nvSpPr>
          <p:spPr>
            <a:xfrm rot="169">
              <a:off x="707551" y="3374310"/>
              <a:ext cx="115531" cy="119445"/>
            </a:xfrm>
            <a:custGeom>
              <a:avLst/>
              <a:gdLst/>
              <a:ahLst/>
              <a:cxnLst/>
              <a:rect l="l" t="t" r="r" b="b"/>
              <a:pathLst>
                <a:path w="2271" h="2167" extrusionOk="0">
                  <a:moveTo>
                    <a:pt x="1255" y="1"/>
                  </a:moveTo>
                  <a:cubicBezTo>
                    <a:pt x="623" y="1"/>
                    <a:pt x="1" y="477"/>
                    <a:pt x="1" y="1245"/>
                  </a:cubicBezTo>
                  <a:lnTo>
                    <a:pt x="1" y="2167"/>
                  </a:lnTo>
                  <a:cubicBezTo>
                    <a:pt x="1016" y="2127"/>
                    <a:pt x="1897" y="1486"/>
                    <a:pt x="2271" y="551"/>
                  </a:cubicBezTo>
                  <a:cubicBezTo>
                    <a:pt x="2016" y="171"/>
                    <a:pt x="1634" y="1"/>
                    <a:pt x="1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1027473" y="3402313"/>
              <a:ext cx="127080" cy="257517"/>
            </a:xfrm>
            <a:custGeom>
              <a:avLst/>
              <a:gdLst/>
              <a:ahLst/>
              <a:cxnLst/>
              <a:rect l="l" t="t" r="r" b="b"/>
              <a:pathLst>
                <a:path w="2498" h="5062" extrusionOk="0">
                  <a:moveTo>
                    <a:pt x="2271" y="1"/>
                  </a:moveTo>
                  <a:cubicBezTo>
                    <a:pt x="1897" y="936"/>
                    <a:pt x="1015" y="1577"/>
                    <a:pt x="1" y="1617"/>
                  </a:cubicBezTo>
                  <a:lnTo>
                    <a:pt x="1" y="2925"/>
                  </a:lnTo>
                  <a:cubicBezTo>
                    <a:pt x="1" y="3199"/>
                    <a:pt x="211" y="3336"/>
                    <a:pt x="421" y="3336"/>
                  </a:cubicBezTo>
                  <a:cubicBezTo>
                    <a:pt x="632" y="3336"/>
                    <a:pt x="842" y="3199"/>
                    <a:pt x="842" y="2925"/>
                  </a:cubicBezTo>
                  <a:lnTo>
                    <a:pt x="842" y="2324"/>
                  </a:lnTo>
                  <a:cubicBezTo>
                    <a:pt x="842" y="2097"/>
                    <a:pt x="1029" y="1910"/>
                    <a:pt x="1256" y="1910"/>
                  </a:cubicBezTo>
                  <a:cubicBezTo>
                    <a:pt x="1483" y="1910"/>
                    <a:pt x="1670" y="2097"/>
                    <a:pt x="1670" y="2324"/>
                  </a:cubicBezTo>
                  <a:lnTo>
                    <a:pt x="1670" y="4648"/>
                  </a:lnTo>
                  <a:cubicBezTo>
                    <a:pt x="1670" y="4874"/>
                    <a:pt x="1857" y="5061"/>
                    <a:pt x="2084" y="5061"/>
                  </a:cubicBezTo>
                  <a:cubicBezTo>
                    <a:pt x="2311" y="5061"/>
                    <a:pt x="2498" y="4874"/>
                    <a:pt x="2498" y="4648"/>
                  </a:cubicBezTo>
                  <a:lnTo>
                    <a:pt x="2498" y="695"/>
                  </a:lnTo>
                  <a:cubicBezTo>
                    <a:pt x="2498" y="442"/>
                    <a:pt x="2417" y="201"/>
                    <a:pt x="2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1027464" y="3374313"/>
              <a:ext cx="115548" cy="115918"/>
            </a:xfrm>
            <a:custGeom>
              <a:avLst/>
              <a:gdLst/>
              <a:ahLst/>
              <a:cxnLst/>
              <a:rect l="l" t="t" r="r" b="b"/>
              <a:pathLst>
                <a:path w="2271" h="2167" extrusionOk="0">
                  <a:moveTo>
                    <a:pt x="1255" y="1"/>
                  </a:moveTo>
                  <a:cubicBezTo>
                    <a:pt x="623" y="1"/>
                    <a:pt x="1" y="477"/>
                    <a:pt x="1" y="1245"/>
                  </a:cubicBezTo>
                  <a:lnTo>
                    <a:pt x="1" y="2167"/>
                  </a:lnTo>
                  <a:cubicBezTo>
                    <a:pt x="1015" y="2127"/>
                    <a:pt x="1897" y="1486"/>
                    <a:pt x="2271" y="551"/>
                  </a:cubicBezTo>
                  <a:cubicBezTo>
                    <a:pt x="2016" y="171"/>
                    <a:pt x="1634" y="1"/>
                    <a:pt x="1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1362349" y="3402313"/>
              <a:ext cx="126367" cy="257517"/>
            </a:xfrm>
            <a:custGeom>
              <a:avLst/>
              <a:gdLst/>
              <a:ahLst/>
              <a:cxnLst/>
              <a:rect l="l" t="t" r="r" b="b"/>
              <a:pathLst>
                <a:path w="2484" h="5062" extrusionOk="0">
                  <a:moveTo>
                    <a:pt x="2270" y="1"/>
                  </a:moveTo>
                  <a:cubicBezTo>
                    <a:pt x="1896" y="936"/>
                    <a:pt x="1002" y="1577"/>
                    <a:pt x="0" y="1617"/>
                  </a:cubicBezTo>
                  <a:lnTo>
                    <a:pt x="0" y="2925"/>
                  </a:lnTo>
                  <a:cubicBezTo>
                    <a:pt x="0" y="3199"/>
                    <a:pt x="207" y="3336"/>
                    <a:pt x="414" y="3336"/>
                  </a:cubicBezTo>
                  <a:cubicBezTo>
                    <a:pt x="621" y="3336"/>
                    <a:pt x="828" y="3199"/>
                    <a:pt x="828" y="2925"/>
                  </a:cubicBezTo>
                  <a:lnTo>
                    <a:pt x="828" y="2324"/>
                  </a:lnTo>
                  <a:cubicBezTo>
                    <a:pt x="828" y="2097"/>
                    <a:pt x="1015" y="1910"/>
                    <a:pt x="1242" y="1910"/>
                  </a:cubicBezTo>
                  <a:cubicBezTo>
                    <a:pt x="1469" y="1910"/>
                    <a:pt x="1656" y="2097"/>
                    <a:pt x="1656" y="2324"/>
                  </a:cubicBezTo>
                  <a:lnTo>
                    <a:pt x="1656" y="4648"/>
                  </a:lnTo>
                  <a:cubicBezTo>
                    <a:pt x="1656" y="4874"/>
                    <a:pt x="1843" y="5061"/>
                    <a:pt x="2070" y="5061"/>
                  </a:cubicBezTo>
                  <a:cubicBezTo>
                    <a:pt x="2297" y="5061"/>
                    <a:pt x="2484" y="4874"/>
                    <a:pt x="2484" y="4648"/>
                  </a:cubicBezTo>
                  <a:lnTo>
                    <a:pt x="2484" y="695"/>
                  </a:lnTo>
                  <a:cubicBezTo>
                    <a:pt x="2484" y="442"/>
                    <a:pt x="2404" y="201"/>
                    <a:pt x="2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8"/>
            <p:cNvSpPr/>
            <p:nvPr/>
          </p:nvSpPr>
          <p:spPr>
            <a:xfrm rot="169">
              <a:off x="1362350" y="3374310"/>
              <a:ext cx="115520" cy="121921"/>
            </a:xfrm>
            <a:custGeom>
              <a:avLst/>
              <a:gdLst/>
              <a:ahLst/>
              <a:cxnLst/>
              <a:rect l="l" t="t" r="r" b="b"/>
              <a:pathLst>
                <a:path w="2271" h="2167" extrusionOk="0">
                  <a:moveTo>
                    <a:pt x="1255" y="1"/>
                  </a:moveTo>
                  <a:cubicBezTo>
                    <a:pt x="622" y="1"/>
                    <a:pt x="0" y="477"/>
                    <a:pt x="0" y="1245"/>
                  </a:cubicBezTo>
                  <a:lnTo>
                    <a:pt x="0" y="2167"/>
                  </a:lnTo>
                  <a:cubicBezTo>
                    <a:pt x="1002" y="2127"/>
                    <a:pt x="1896" y="1486"/>
                    <a:pt x="2270" y="551"/>
                  </a:cubicBezTo>
                  <a:cubicBezTo>
                    <a:pt x="2015" y="171"/>
                    <a:pt x="1633" y="1"/>
                    <a:pt x="1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1682270" y="3402313"/>
              <a:ext cx="126367" cy="257517"/>
            </a:xfrm>
            <a:custGeom>
              <a:avLst/>
              <a:gdLst/>
              <a:ahLst/>
              <a:cxnLst/>
              <a:rect l="l" t="t" r="r" b="b"/>
              <a:pathLst>
                <a:path w="2484" h="5062" extrusionOk="0">
                  <a:moveTo>
                    <a:pt x="2270" y="1"/>
                  </a:moveTo>
                  <a:cubicBezTo>
                    <a:pt x="1896" y="936"/>
                    <a:pt x="1002" y="1577"/>
                    <a:pt x="0" y="1617"/>
                  </a:cubicBezTo>
                  <a:lnTo>
                    <a:pt x="0" y="2925"/>
                  </a:lnTo>
                  <a:cubicBezTo>
                    <a:pt x="0" y="3199"/>
                    <a:pt x="207" y="3336"/>
                    <a:pt x="414" y="3336"/>
                  </a:cubicBezTo>
                  <a:cubicBezTo>
                    <a:pt x="621" y="3336"/>
                    <a:pt x="828" y="3199"/>
                    <a:pt x="828" y="2925"/>
                  </a:cubicBezTo>
                  <a:lnTo>
                    <a:pt x="828" y="2324"/>
                  </a:lnTo>
                  <a:cubicBezTo>
                    <a:pt x="828" y="2097"/>
                    <a:pt x="1015" y="1910"/>
                    <a:pt x="1242" y="1910"/>
                  </a:cubicBezTo>
                  <a:cubicBezTo>
                    <a:pt x="1469" y="1910"/>
                    <a:pt x="1656" y="2097"/>
                    <a:pt x="1656" y="2324"/>
                  </a:cubicBezTo>
                  <a:lnTo>
                    <a:pt x="1656" y="4648"/>
                  </a:lnTo>
                  <a:cubicBezTo>
                    <a:pt x="1656" y="4874"/>
                    <a:pt x="1843" y="5061"/>
                    <a:pt x="2070" y="5061"/>
                  </a:cubicBezTo>
                  <a:cubicBezTo>
                    <a:pt x="2297" y="5061"/>
                    <a:pt x="2484" y="4874"/>
                    <a:pt x="2484" y="4648"/>
                  </a:cubicBezTo>
                  <a:lnTo>
                    <a:pt x="2484" y="695"/>
                  </a:lnTo>
                  <a:cubicBezTo>
                    <a:pt x="2484" y="442"/>
                    <a:pt x="2404" y="201"/>
                    <a:pt x="2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8"/>
            <p:cNvSpPr/>
            <p:nvPr/>
          </p:nvSpPr>
          <p:spPr>
            <a:xfrm rot="169">
              <a:off x="1682276" y="3374311"/>
              <a:ext cx="115526" cy="118177"/>
            </a:xfrm>
            <a:custGeom>
              <a:avLst/>
              <a:gdLst/>
              <a:ahLst/>
              <a:cxnLst/>
              <a:rect l="l" t="t" r="r" b="b"/>
              <a:pathLst>
                <a:path w="2271" h="2167" extrusionOk="0">
                  <a:moveTo>
                    <a:pt x="1255" y="1"/>
                  </a:moveTo>
                  <a:cubicBezTo>
                    <a:pt x="622" y="1"/>
                    <a:pt x="0" y="477"/>
                    <a:pt x="0" y="1245"/>
                  </a:cubicBezTo>
                  <a:lnTo>
                    <a:pt x="0" y="2167"/>
                  </a:lnTo>
                  <a:cubicBezTo>
                    <a:pt x="1002" y="2127"/>
                    <a:pt x="1896" y="1486"/>
                    <a:pt x="2270" y="551"/>
                  </a:cubicBezTo>
                  <a:cubicBezTo>
                    <a:pt x="2015" y="171"/>
                    <a:pt x="1633" y="1"/>
                    <a:pt x="1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56775" y="3054575"/>
              <a:ext cx="1397976" cy="148798"/>
            </a:xfrm>
            <a:custGeom>
              <a:avLst/>
              <a:gdLst/>
              <a:ahLst/>
              <a:cxnLst/>
              <a:rect l="l" t="t" r="r" b="b"/>
              <a:pathLst>
                <a:path w="27480" h="2898" extrusionOk="0">
                  <a:moveTo>
                    <a:pt x="1" y="0"/>
                  </a:moveTo>
                  <a:cubicBezTo>
                    <a:pt x="1" y="1603"/>
                    <a:pt x="6156" y="2898"/>
                    <a:pt x="13740" y="2898"/>
                  </a:cubicBezTo>
                  <a:cubicBezTo>
                    <a:pt x="21324" y="2898"/>
                    <a:pt x="27479" y="1603"/>
                    <a:pt x="27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56774" y="2908521"/>
              <a:ext cx="1397976" cy="147479"/>
            </a:xfrm>
            <a:custGeom>
              <a:avLst/>
              <a:gdLst/>
              <a:ahLst/>
              <a:cxnLst/>
              <a:rect l="l" t="t" r="r" b="b"/>
              <a:pathLst>
                <a:path w="27480" h="2899" extrusionOk="0">
                  <a:moveTo>
                    <a:pt x="13740" y="1"/>
                  </a:moveTo>
                  <a:cubicBezTo>
                    <a:pt x="6156" y="1"/>
                    <a:pt x="1" y="1296"/>
                    <a:pt x="1" y="2898"/>
                  </a:cubicBezTo>
                  <a:lnTo>
                    <a:pt x="27479" y="2898"/>
                  </a:lnTo>
                  <a:cubicBezTo>
                    <a:pt x="27479" y="1296"/>
                    <a:pt x="21324" y="1"/>
                    <a:pt x="13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925580" y="2479130"/>
              <a:ext cx="659613" cy="576894"/>
            </a:xfrm>
            <a:custGeom>
              <a:avLst/>
              <a:gdLst/>
              <a:ahLst/>
              <a:cxnLst/>
              <a:rect l="l" t="t" r="r" b="b"/>
              <a:pathLst>
                <a:path w="12966" h="11340" extrusionOk="0">
                  <a:moveTo>
                    <a:pt x="6490" y="0"/>
                  </a:moveTo>
                  <a:cubicBezTo>
                    <a:pt x="5842" y="0"/>
                    <a:pt x="5195" y="344"/>
                    <a:pt x="4874" y="1031"/>
                  </a:cubicBezTo>
                  <a:lnTo>
                    <a:pt x="1" y="11339"/>
                  </a:lnTo>
                  <a:lnTo>
                    <a:pt x="12966" y="11339"/>
                  </a:lnTo>
                  <a:lnTo>
                    <a:pt x="8106" y="1031"/>
                  </a:lnTo>
                  <a:cubicBezTo>
                    <a:pt x="7785" y="344"/>
                    <a:pt x="7138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719099" y="3040324"/>
              <a:ext cx="31287" cy="31287"/>
            </a:xfrm>
            <a:custGeom>
              <a:avLst/>
              <a:gdLst/>
              <a:ahLst/>
              <a:cxnLst/>
              <a:rect l="l" t="t" r="r" b="b"/>
              <a:pathLst>
                <a:path w="615" h="615" extrusionOk="0">
                  <a:moveTo>
                    <a:pt x="308" y="0"/>
                  </a:moveTo>
                  <a:cubicBezTo>
                    <a:pt x="148" y="0"/>
                    <a:pt x="1" y="134"/>
                    <a:pt x="1" y="307"/>
                  </a:cubicBezTo>
                  <a:cubicBezTo>
                    <a:pt x="1" y="481"/>
                    <a:pt x="148" y="614"/>
                    <a:pt x="308" y="614"/>
                  </a:cubicBezTo>
                  <a:cubicBezTo>
                    <a:pt x="481" y="614"/>
                    <a:pt x="615" y="481"/>
                    <a:pt x="615" y="307"/>
                  </a:cubicBezTo>
                  <a:cubicBezTo>
                    <a:pt x="615" y="134"/>
                    <a:pt x="48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818957" y="3040324"/>
              <a:ext cx="31287" cy="31287"/>
            </a:xfrm>
            <a:custGeom>
              <a:avLst/>
              <a:gdLst/>
              <a:ahLst/>
              <a:cxnLst/>
              <a:rect l="l" t="t" r="r" b="b"/>
              <a:pathLst>
                <a:path w="615" h="615" extrusionOk="0">
                  <a:moveTo>
                    <a:pt x="308" y="0"/>
                  </a:moveTo>
                  <a:cubicBezTo>
                    <a:pt x="147" y="0"/>
                    <a:pt x="1" y="134"/>
                    <a:pt x="1" y="307"/>
                  </a:cubicBezTo>
                  <a:cubicBezTo>
                    <a:pt x="1" y="481"/>
                    <a:pt x="147" y="614"/>
                    <a:pt x="308" y="614"/>
                  </a:cubicBezTo>
                  <a:cubicBezTo>
                    <a:pt x="481" y="614"/>
                    <a:pt x="615" y="481"/>
                    <a:pt x="615" y="307"/>
                  </a:cubicBezTo>
                  <a:cubicBezTo>
                    <a:pt x="615" y="134"/>
                    <a:pt x="48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1760355" y="3040324"/>
              <a:ext cx="31287" cy="31287"/>
            </a:xfrm>
            <a:custGeom>
              <a:avLst/>
              <a:gdLst/>
              <a:ahLst/>
              <a:cxnLst/>
              <a:rect l="l" t="t" r="r" b="b"/>
              <a:pathLst>
                <a:path w="615" h="615" extrusionOk="0">
                  <a:moveTo>
                    <a:pt x="308" y="0"/>
                  </a:moveTo>
                  <a:cubicBezTo>
                    <a:pt x="148" y="0"/>
                    <a:pt x="1" y="134"/>
                    <a:pt x="1" y="307"/>
                  </a:cubicBezTo>
                  <a:cubicBezTo>
                    <a:pt x="1" y="481"/>
                    <a:pt x="148" y="614"/>
                    <a:pt x="308" y="614"/>
                  </a:cubicBezTo>
                  <a:cubicBezTo>
                    <a:pt x="481" y="614"/>
                    <a:pt x="615" y="481"/>
                    <a:pt x="615" y="307"/>
                  </a:cubicBezTo>
                  <a:cubicBezTo>
                    <a:pt x="615" y="134"/>
                    <a:pt x="481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1660497" y="3040324"/>
              <a:ext cx="31337" cy="31287"/>
            </a:xfrm>
            <a:custGeom>
              <a:avLst/>
              <a:gdLst/>
              <a:ahLst/>
              <a:cxnLst/>
              <a:rect l="l" t="t" r="r" b="b"/>
              <a:pathLst>
                <a:path w="616" h="615" extrusionOk="0">
                  <a:moveTo>
                    <a:pt x="308" y="0"/>
                  </a:moveTo>
                  <a:cubicBezTo>
                    <a:pt x="148" y="0"/>
                    <a:pt x="1" y="134"/>
                    <a:pt x="1" y="307"/>
                  </a:cubicBezTo>
                  <a:cubicBezTo>
                    <a:pt x="1" y="481"/>
                    <a:pt x="148" y="614"/>
                    <a:pt x="308" y="614"/>
                  </a:cubicBezTo>
                  <a:cubicBezTo>
                    <a:pt x="482" y="614"/>
                    <a:pt x="615" y="481"/>
                    <a:pt x="615" y="307"/>
                  </a:cubicBezTo>
                  <a:cubicBezTo>
                    <a:pt x="615" y="134"/>
                    <a:pt x="482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1180286" y="2849461"/>
              <a:ext cx="75495" cy="150837"/>
            </a:xfrm>
            <a:custGeom>
              <a:avLst/>
              <a:gdLst/>
              <a:ahLst/>
              <a:cxnLst/>
              <a:rect l="l" t="t" r="r" b="b"/>
              <a:pathLst>
                <a:path w="1484" h="2965" extrusionOk="0">
                  <a:moveTo>
                    <a:pt x="1483" y="0"/>
                  </a:moveTo>
                  <a:cubicBezTo>
                    <a:pt x="655" y="0"/>
                    <a:pt x="1" y="668"/>
                    <a:pt x="1" y="1482"/>
                  </a:cubicBezTo>
                  <a:cubicBezTo>
                    <a:pt x="1" y="2310"/>
                    <a:pt x="655" y="2964"/>
                    <a:pt x="1483" y="2964"/>
                  </a:cubicBezTo>
                  <a:lnTo>
                    <a:pt x="14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1255726" y="2849461"/>
              <a:ext cx="75444" cy="150837"/>
            </a:xfrm>
            <a:custGeom>
              <a:avLst/>
              <a:gdLst/>
              <a:ahLst/>
              <a:cxnLst/>
              <a:rect l="l" t="t" r="r" b="b"/>
              <a:pathLst>
                <a:path w="1483" h="2965" extrusionOk="0">
                  <a:moveTo>
                    <a:pt x="0" y="0"/>
                  </a:moveTo>
                  <a:lnTo>
                    <a:pt x="0" y="2964"/>
                  </a:lnTo>
                  <a:cubicBezTo>
                    <a:pt x="815" y="2964"/>
                    <a:pt x="1482" y="2310"/>
                    <a:pt x="1482" y="1482"/>
                  </a:cubicBezTo>
                  <a:cubicBezTo>
                    <a:pt x="1482" y="668"/>
                    <a:pt x="815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1201325" y="2869550"/>
              <a:ext cx="55105" cy="110648"/>
            </a:xfrm>
            <a:custGeom>
              <a:avLst/>
              <a:gdLst/>
              <a:ahLst/>
              <a:cxnLst/>
              <a:rect l="l" t="t" r="r" b="b"/>
              <a:pathLst>
                <a:path w="1484" h="2979" extrusionOk="0">
                  <a:moveTo>
                    <a:pt x="1483" y="1"/>
                  </a:moveTo>
                  <a:cubicBezTo>
                    <a:pt x="655" y="1"/>
                    <a:pt x="1" y="668"/>
                    <a:pt x="1" y="1483"/>
                  </a:cubicBezTo>
                  <a:cubicBezTo>
                    <a:pt x="1" y="2310"/>
                    <a:pt x="655" y="2978"/>
                    <a:pt x="1483" y="2978"/>
                  </a:cubicBezTo>
                  <a:lnTo>
                    <a:pt x="1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1256389" y="2869550"/>
              <a:ext cx="53062" cy="110648"/>
            </a:xfrm>
            <a:custGeom>
              <a:avLst/>
              <a:gdLst/>
              <a:ahLst/>
              <a:cxnLst/>
              <a:rect l="l" t="t" r="r" b="b"/>
              <a:pathLst>
                <a:path w="1429" h="2979" extrusionOk="0">
                  <a:moveTo>
                    <a:pt x="0" y="1"/>
                  </a:moveTo>
                  <a:lnTo>
                    <a:pt x="0" y="2978"/>
                  </a:lnTo>
                  <a:cubicBezTo>
                    <a:pt x="801" y="2951"/>
                    <a:pt x="1429" y="2297"/>
                    <a:pt x="1429" y="1496"/>
                  </a:cubicBezTo>
                  <a:cubicBezTo>
                    <a:pt x="1429" y="695"/>
                    <a:pt x="801" y="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1193868" y="2868639"/>
              <a:ext cx="101287" cy="96353"/>
            </a:xfrm>
            <a:custGeom>
              <a:avLst/>
              <a:gdLst/>
              <a:ahLst/>
              <a:cxnLst/>
              <a:rect l="l" t="t" r="r" b="b"/>
              <a:pathLst>
                <a:path w="1991" h="1894" extrusionOk="0">
                  <a:moveTo>
                    <a:pt x="1214" y="0"/>
                  </a:moveTo>
                  <a:cubicBezTo>
                    <a:pt x="932" y="0"/>
                    <a:pt x="649" y="111"/>
                    <a:pt x="428" y="331"/>
                  </a:cubicBezTo>
                  <a:cubicBezTo>
                    <a:pt x="1" y="758"/>
                    <a:pt x="1" y="1466"/>
                    <a:pt x="428" y="1893"/>
                  </a:cubicBezTo>
                  <a:lnTo>
                    <a:pt x="1990" y="331"/>
                  </a:lnTo>
                  <a:cubicBezTo>
                    <a:pt x="1777" y="111"/>
                    <a:pt x="1496" y="0"/>
                    <a:pt x="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215640" y="2885426"/>
              <a:ext cx="102610" cy="96709"/>
            </a:xfrm>
            <a:custGeom>
              <a:avLst/>
              <a:gdLst/>
              <a:ahLst/>
              <a:cxnLst/>
              <a:rect l="l" t="t" r="r" b="b"/>
              <a:pathLst>
                <a:path w="2017" h="1901" extrusionOk="0">
                  <a:moveTo>
                    <a:pt x="1562" y="1"/>
                  </a:moveTo>
                  <a:lnTo>
                    <a:pt x="0" y="1563"/>
                  </a:lnTo>
                  <a:cubicBezTo>
                    <a:pt x="217" y="1787"/>
                    <a:pt x="510" y="1900"/>
                    <a:pt x="801" y="1900"/>
                  </a:cubicBezTo>
                  <a:cubicBezTo>
                    <a:pt x="1084" y="1900"/>
                    <a:pt x="1365" y="1793"/>
                    <a:pt x="1576" y="1577"/>
                  </a:cubicBezTo>
                  <a:cubicBezTo>
                    <a:pt x="2016" y="1136"/>
                    <a:pt x="2016" y="428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180286" y="2616478"/>
              <a:ext cx="75495" cy="151549"/>
            </a:xfrm>
            <a:custGeom>
              <a:avLst/>
              <a:gdLst/>
              <a:ahLst/>
              <a:cxnLst/>
              <a:rect l="l" t="t" r="r" b="b"/>
              <a:pathLst>
                <a:path w="1484" h="2979" extrusionOk="0">
                  <a:moveTo>
                    <a:pt x="1483" y="1"/>
                  </a:moveTo>
                  <a:cubicBezTo>
                    <a:pt x="655" y="1"/>
                    <a:pt x="1" y="668"/>
                    <a:pt x="1" y="1483"/>
                  </a:cubicBezTo>
                  <a:cubicBezTo>
                    <a:pt x="1" y="2310"/>
                    <a:pt x="655" y="2978"/>
                    <a:pt x="1483" y="2978"/>
                  </a:cubicBezTo>
                  <a:lnTo>
                    <a:pt x="14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1255726" y="2616478"/>
              <a:ext cx="72697" cy="151549"/>
            </a:xfrm>
            <a:custGeom>
              <a:avLst/>
              <a:gdLst/>
              <a:ahLst/>
              <a:cxnLst/>
              <a:rect l="l" t="t" r="r" b="b"/>
              <a:pathLst>
                <a:path w="1429" h="2979" extrusionOk="0">
                  <a:moveTo>
                    <a:pt x="0" y="1"/>
                  </a:moveTo>
                  <a:lnTo>
                    <a:pt x="0" y="2978"/>
                  </a:lnTo>
                  <a:cubicBezTo>
                    <a:pt x="801" y="2951"/>
                    <a:pt x="1429" y="2297"/>
                    <a:pt x="1429" y="1496"/>
                  </a:cubicBezTo>
                  <a:cubicBezTo>
                    <a:pt x="1429" y="695"/>
                    <a:pt x="801" y="2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1201325" y="2636925"/>
              <a:ext cx="55105" cy="110648"/>
            </a:xfrm>
            <a:custGeom>
              <a:avLst/>
              <a:gdLst/>
              <a:ahLst/>
              <a:cxnLst/>
              <a:rect l="l" t="t" r="r" b="b"/>
              <a:pathLst>
                <a:path w="1484" h="2979" extrusionOk="0">
                  <a:moveTo>
                    <a:pt x="1483" y="1"/>
                  </a:moveTo>
                  <a:cubicBezTo>
                    <a:pt x="655" y="1"/>
                    <a:pt x="1" y="668"/>
                    <a:pt x="1" y="1483"/>
                  </a:cubicBezTo>
                  <a:cubicBezTo>
                    <a:pt x="1" y="2310"/>
                    <a:pt x="655" y="2978"/>
                    <a:pt x="1483" y="2978"/>
                  </a:cubicBezTo>
                  <a:lnTo>
                    <a:pt x="1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1256389" y="2636925"/>
              <a:ext cx="53062" cy="110648"/>
            </a:xfrm>
            <a:custGeom>
              <a:avLst/>
              <a:gdLst/>
              <a:ahLst/>
              <a:cxnLst/>
              <a:rect l="l" t="t" r="r" b="b"/>
              <a:pathLst>
                <a:path w="1429" h="2979" extrusionOk="0">
                  <a:moveTo>
                    <a:pt x="0" y="1"/>
                  </a:moveTo>
                  <a:lnTo>
                    <a:pt x="0" y="2978"/>
                  </a:lnTo>
                  <a:cubicBezTo>
                    <a:pt x="801" y="2951"/>
                    <a:pt x="1429" y="2297"/>
                    <a:pt x="1429" y="1496"/>
                  </a:cubicBezTo>
                  <a:cubicBezTo>
                    <a:pt x="1429" y="695"/>
                    <a:pt x="801" y="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193868" y="2636165"/>
              <a:ext cx="101287" cy="95844"/>
            </a:xfrm>
            <a:custGeom>
              <a:avLst/>
              <a:gdLst/>
              <a:ahLst/>
              <a:cxnLst/>
              <a:rect l="l" t="t" r="r" b="b"/>
              <a:pathLst>
                <a:path w="1991" h="1884" extrusionOk="0">
                  <a:moveTo>
                    <a:pt x="1214" y="1"/>
                  </a:moveTo>
                  <a:cubicBezTo>
                    <a:pt x="932" y="1"/>
                    <a:pt x="649" y="108"/>
                    <a:pt x="428" y="321"/>
                  </a:cubicBezTo>
                  <a:cubicBezTo>
                    <a:pt x="1" y="748"/>
                    <a:pt x="1" y="1456"/>
                    <a:pt x="428" y="1883"/>
                  </a:cubicBezTo>
                  <a:lnTo>
                    <a:pt x="1990" y="321"/>
                  </a:lnTo>
                  <a:cubicBezTo>
                    <a:pt x="1777" y="108"/>
                    <a:pt x="1496" y="1"/>
                    <a:pt x="1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1215640" y="2652494"/>
              <a:ext cx="103983" cy="97777"/>
            </a:xfrm>
            <a:custGeom>
              <a:avLst/>
              <a:gdLst/>
              <a:ahLst/>
              <a:cxnLst/>
              <a:rect l="l" t="t" r="r" b="b"/>
              <a:pathLst>
                <a:path w="2044" h="1922" extrusionOk="0">
                  <a:moveTo>
                    <a:pt x="1562" y="0"/>
                  </a:moveTo>
                  <a:lnTo>
                    <a:pt x="0" y="1562"/>
                  </a:lnTo>
                  <a:cubicBezTo>
                    <a:pt x="219" y="1801"/>
                    <a:pt x="513" y="1921"/>
                    <a:pt x="810" y="1921"/>
                  </a:cubicBezTo>
                  <a:cubicBezTo>
                    <a:pt x="1095" y="1921"/>
                    <a:pt x="1380" y="1811"/>
                    <a:pt x="1603" y="1589"/>
                  </a:cubicBezTo>
                  <a:cubicBezTo>
                    <a:pt x="2043" y="1148"/>
                    <a:pt x="2030" y="427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078444" y="2822958"/>
              <a:ext cx="98540" cy="98540"/>
            </a:xfrm>
            <a:custGeom>
              <a:avLst/>
              <a:gdLst/>
              <a:ahLst/>
              <a:cxnLst/>
              <a:rect l="l" t="t" r="r" b="b"/>
              <a:pathLst>
                <a:path w="1937" h="1937" extrusionOk="0">
                  <a:moveTo>
                    <a:pt x="975" y="1"/>
                  </a:moveTo>
                  <a:lnTo>
                    <a:pt x="788" y="788"/>
                  </a:lnTo>
                  <a:lnTo>
                    <a:pt x="0" y="962"/>
                  </a:lnTo>
                  <a:lnTo>
                    <a:pt x="788" y="1149"/>
                  </a:lnTo>
                  <a:lnTo>
                    <a:pt x="975" y="1937"/>
                  </a:lnTo>
                  <a:lnTo>
                    <a:pt x="1148" y="1149"/>
                  </a:lnTo>
                  <a:lnTo>
                    <a:pt x="1936" y="962"/>
                  </a:lnTo>
                  <a:lnTo>
                    <a:pt x="1148" y="788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046498" y="2929581"/>
              <a:ext cx="63896" cy="64608"/>
            </a:xfrm>
            <a:custGeom>
              <a:avLst/>
              <a:gdLst/>
              <a:ahLst/>
              <a:cxnLst/>
              <a:rect l="l" t="t" r="r" b="b"/>
              <a:pathLst>
                <a:path w="1256" h="1270" extrusionOk="0">
                  <a:moveTo>
                    <a:pt x="628" y="1"/>
                  </a:moveTo>
                  <a:lnTo>
                    <a:pt x="521" y="522"/>
                  </a:lnTo>
                  <a:lnTo>
                    <a:pt x="1" y="628"/>
                  </a:lnTo>
                  <a:lnTo>
                    <a:pt x="521" y="749"/>
                  </a:lnTo>
                  <a:lnTo>
                    <a:pt x="628" y="1269"/>
                  </a:lnTo>
                  <a:lnTo>
                    <a:pt x="748" y="749"/>
                  </a:lnTo>
                  <a:lnTo>
                    <a:pt x="1256" y="628"/>
                  </a:lnTo>
                  <a:lnTo>
                    <a:pt x="748" y="522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54" name="Google Shape;254;p8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8"/>
          <p:cNvSpPr txBox="1">
            <a:spLocks noGrp="1"/>
          </p:cNvSpPr>
          <p:nvPr>
            <p:ph type="title"/>
          </p:nvPr>
        </p:nvSpPr>
        <p:spPr>
          <a:xfrm>
            <a:off x="1850800" y="2530633"/>
            <a:ext cx="8490400" cy="1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66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13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 flipH="1">
            <a:off x="8323109" y="5268624"/>
            <a:ext cx="211292" cy="403288"/>
          </a:xfrm>
          <a:custGeom>
            <a:avLst/>
            <a:gdLst/>
            <a:ahLst/>
            <a:cxnLst/>
            <a:rect l="l" t="t" r="r" b="b"/>
            <a:pathLst>
              <a:path w="4528" h="10309" extrusionOk="0">
                <a:moveTo>
                  <a:pt x="1830" y="1"/>
                </a:moveTo>
                <a:lnTo>
                  <a:pt x="1055" y="4714"/>
                </a:lnTo>
                <a:lnTo>
                  <a:pt x="1376" y="4714"/>
                </a:lnTo>
                <a:lnTo>
                  <a:pt x="1" y="10308"/>
                </a:lnTo>
                <a:lnTo>
                  <a:pt x="4527" y="10308"/>
                </a:lnTo>
                <a:lnTo>
                  <a:pt x="183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9"/>
          <p:cNvSpPr/>
          <p:nvPr/>
        </p:nvSpPr>
        <p:spPr>
          <a:xfrm flipH="1">
            <a:off x="7712503" y="5038334"/>
            <a:ext cx="304885" cy="581909"/>
          </a:xfrm>
          <a:custGeom>
            <a:avLst/>
            <a:gdLst/>
            <a:ahLst/>
            <a:cxnLst/>
            <a:rect l="l" t="t" r="r" b="b"/>
            <a:pathLst>
              <a:path w="4528" h="10309" extrusionOk="0">
                <a:moveTo>
                  <a:pt x="1830" y="1"/>
                </a:moveTo>
                <a:lnTo>
                  <a:pt x="1056" y="4701"/>
                </a:lnTo>
                <a:lnTo>
                  <a:pt x="1376" y="4701"/>
                </a:lnTo>
                <a:lnTo>
                  <a:pt x="1" y="10309"/>
                </a:lnTo>
                <a:lnTo>
                  <a:pt x="4527" y="10309"/>
                </a:lnTo>
                <a:lnTo>
                  <a:pt x="183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9"/>
          <p:cNvSpPr/>
          <p:nvPr/>
        </p:nvSpPr>
        <p:spPr>
          <a:xfrm flipH="1">
            <a:off x="8017321" y="5133332"/>
            <a:ext cx="211292" cy="486909"/>
          </a:xfrm>
          <a:custGeom>
            <a:avLst/>
            <a:gdLst/>
            <a:ahLst/>
            <a:cxnLst/>
            <a:rect l="l" t="t" r="r" b="b"/>
            <a:pathLst>
              <a:path w="3138" h="8626" extrusionOk="0">
                <a:moveTo>
                  <a:pt x="1335" y="0"/>
                </a:moveTo>
                <a:lnTo>
                  <a:pt x="588" y="3338"/>
                </a:lnTo>
                <a:lnTo>
                  <a:pt x="935" y="3338"/>
                </a:lnTo>
                <a:lnTo>
                  <a:pt x="0" y="8626"/>
                </a:lnTo>
                <a:lnTo>
                  <a:pt x="3138" y="8626"/>
                </a:lnTo>
                <a:lnTo>
                  <a:pt x="1950" y="3338"/>
                </a:lnTo>
                <a:lnTo>
                  <a:pt x="2350" y="3338"/>
                </a:lnTo>
                <a:lnTo>
                  <a:pt x="13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9"/>
          <p:cNvSpPr/>
          <p:nvPr/>
        </p:nvSpPr>
        <p:spPr>
          <a:xfrm flipH="1">
            <a:off x="1264" y="5290231"/>
            <a:ext cx="12192003" cy="1567661"/>
          </a:xfrm>
          <a:custGeom>
            <a:avLst/>
            <a:gdLst/>
            <a:ahLst/>
            <a:cxnLst/>
            <a:rect l="l" t="t" r="r" b="b"/>
            <a:pathLst>
              <a:path w="70474" h="44650" extrusionOk="0">
                <a:moveTo>
                  <a:pt x="70473" y="0"/>
                </a:moveTo>
                <a:cubicBezTo>
                  <a:pt x="62235" y="307"/>
                  <a:pt x="54958" y="1015"/>
                  <a:pt x="48362" y="2470"/>
                </a:cubicBezTo>
                <a:cubicBezTo>
                  <a:pt x="32019" y="6062"/>
                  <a:pt x="15863" y="10549"/>
                  <a:pt x="0" y="15889"/>
                </a:cubicBezTo>
                <a:lnTo>
                  <a:pt x="0" y="44650"/>
                </a:lnTo>
                <a:lnTo>
                  <a:pt x="70473" y="44650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9"/>
          <p:cNvSpPr/>
          <p:nvPr/>
        </p:nvSpPr>
        <p:spPr>
          <a:xfrm flipH="1">
            <a:off x="3775163" y="5639779"/>
            <a:ext cx="390605" cy="759704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7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2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9"/>
          <p:cNvSpPr/>
          <p:nvPr/>
        </p:nvSpPr>
        <p:spPr>
          <a:xfrm flipH="1">
            <a:off x="3322199" y="5639779"/>
            <a:ext cx="390605" cy="759704"/>
          </a:xfrm>
          <a:custGeom>
            <a:avLst/>
            <a:gdLst/>
            <a:ahLst/>
            <a:cxnLst/>
            <a:rect l="l" t="t" r="r" b="b"/>
            <a:pathLst>
              <a:path w="5502" h="12766" extrusionOk="0">
                <a:moveTo>
                  <a:pt x="1976" y="1"/>
                </a:moveTo>
                <a:lnTo>
                  <a:pt x="428" y="9468"/>
                </a:lnTo>
                <a:lnTo>
                  <a:pt x="815" y="9468"/>
                </a:lnTo>
                <a:lnTo>
                  <a:pt x="0" y="12766"/>
                </a:lnTo>
                <a:lnTo>
                  <a:pt x="5501" y="12766"/>
                </a:lnTo>
                <a:lnTo>
                  <a:pt x="3018" y="4340"/>
                </a:lnTo>
                <a:lnTo>
                  <a:pt x="3472" y="4340"/>
                </a:lnTo>
                <a:lnTo>
                  <a:pt x="19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9"/>
          <p:cNvSpPr/>
          <p:nvPr/>
        </p:nvSpPr>
        <p:spPr>
          <a:xfrm flipH="1">
            <a:off x="4536242" y="5570312"/>
            <a:ext cx="322829" cy="759715"/>
          </a:xfrm>
          <a:custGeom>
            <a:avLst/>
            <a:gdLst/>
            <a:ahLst/>
            <a:cxnLst/>
            <a:rect l="l" t="t" r="r" b="b"/>
            <a:pathLst>
              <a:path w="2859" h="8026" extrusionOk="0">
                <a:moveTo>
                  <a:pt x="1216" y="1"/>
                </a:moveTo>
                <a:lnTo>
                  <a:pt x="535" y="3112"/>
                </a:lnTo>
                <a:lnTo>
                  <a:pt x="855" y="3112"/>
                </a:lnTo>
                <a:lnTo>
                  <a:pt x="1" y="8026"/>
                </a:lnTo>
                <a:lnTo>
                  <a:pt x="2858" y="8026"/>
                </a:lnTo>
                <a:lnTo>
                  <a:pt x="1777" y="3112"/>
                </a:lnTo>
                <a:lnTo>
                  <a:pt x="2137" y="3112"/>
                </a:lnTo>
                <a:lnTo>
                  <a:pt x="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9"/>
          <p:cNvSpPr/>
          <p:nvPr/>
        </p:nvSpPr>
        <p:spPr>
          <a:xfrm>
            <a:off x="1300" y="5630802"/>
            <a:ext cx="12192003" cy="1227217"/>
          </a:xfrm>
          <a:custGeom>
            <a:avLst/>
            <a:gdLst/>
            <a:ahLst/>
            <a:cxnLst/>
            <a:rect l="l" t="t" r="r" b="b"/>
            <a:pathLst>
              <a:path w="70474" h="17505" extrusionOk="0">
                <a:moveTo>
                  <a:pt x="70473" y="0"/>
                </a:moveTo>
                <a:lnTo>
                  <a:pt x="0" y="14154"/>
                </a:lnTo>
                <a:lnTo>
                  <a:pt x="0" y="17505"/>
                </a:lnTo>
                <a:lnTo>
                  <a:pt x="70473" y="17492"/>
                </a:lnTo>
                <a:lnTo>
                  <a:pt x="704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9"/>
          <p:cNvSpPr/>
          <p:nvPr/>
        </p:nvSpPr>
        <p:spPr>
          <a:xfrm>
            <a:off x="5967" y="5982215"/>
            <a:ext cx="12187331" cy="875773"/>
          </a:xfrm>
          <a:custGeom>
            <a:avLst/>
            <a:gdLst/>
            <a:ahLst/>
            <a:cxnLst/>
            <a:rect l="l" t="t" r="r" b="b"/>
            <a:pathLst>
              <a:path w="70447" h="12618" extrusionOk="0">
                <a:moveTo>
                  <a:pt x="31217" y="4794"/>
                </a:moveTo>
                <a:lnTo>
                  <a:pt x="54383" y="6463"/>
                </a:lnTo>
                <a:lnTo>
                  <a:pt x="40097" y="8906"/>
                </a:lnTo>
                <a:lnTo>
                  <a:pt x="20562" y="6049"/>
                </a:lnTo>
                <a:lnTo>
                  <a:pt x="31217" y="4794"/>
                </a:lnTo>
                <a:close/>
                <a:moveTo>
                  <a:pt x="40097" y="9093"/>
                </a:moveTo>
                <a:lnTo>
                  <a:pt x="47707" y="10201"/>
                </a:lnTo>
                <a:lnTo>
                  <a:pt x="33207" y="10268"/>
                </a:lnTo>
                <a:lnTo>
                  <a:pt x="33207" y="10268"/>
                </a:lnTo>
                <a:lnTo>
                  <a:pt x="40097" y="9093"/>
                </a:lnTo>
                <a:close/>
                <a:moveTo>
                  <a:pt x="70433" y="0"/>
                </a:moveTo>
                <a:lnTo>
                  <a:pt x="31204" y="4620"/>
                </a:lnTo>
                <a:lnTo>
                  <a:pt x="25276" y="4193"/>
                </a:lnTo>
                <a:lnTo>
                  <a:pt x="24635" y="4313"/>
                </a:lnTo>
                <a:lnTo>
                  <a:pt x="30269" y="4727"/>
                </a:lnTo>
                <a:lnTo>
                  <a:pt x="19895" y="5942"/>
                </a:lnTo>
                <a:lnTo>
                  <a:pt x="17945" y="5662"/>
                </a:lnTo>
                <a:lnTo>
                  <a:pt x="17425" y="5768"/>
                </a:lnTo>
                <a:lnTo>
                  <a:pt x="19214" y="6022"/>
                </a:lnTo>
                <a:lnTo>
                  <a:pt x="11737" y="6903"/>
                </a:lnTo>
                <a:lnTo>
                  <a:pt x="9600" y="7331"/>
                </a:lnTo>
                <a:lnTo>
                  <a:pt x="19881" y="6129"/>
                </a:lnTo>
                <a:lnTo>
                  <a:pt x="39536" y="9013"/>
                </a:lnTo>
                <a:lnTo>
                  <a:pt x="32139" y="10281"/>
                </a:lnTo>
                <a:lnTo>
                  <a:pt x="0" y="10415"/>
                </a:lnTo>
                <a:lnTo>
                  <a:pt x="0" y="10588"/>
                </a:lnTo>
                <a:lnTo>
                  <a:pt x="31071" y="10455"/>
                </a:lnTo>
                <a:lnTo>
                  <a:pt x="31071" y="10455"/>
                </a:lnTo>
                <a:lnTo>
                  <a:pt x="18439" y="12618"/>
                </a:lnTo>
                <a:lnTo>
                  <a:pt x="19494" y="12618"/>
                </a:lnTo>
                <a:lnTo>
                  <a:pt x="32152" y="10455"/>
                </a:lnTo>
                <a:lnTo>
                  <a:pt x="48869" y="10375"/>
                </a:lnTo>
                <a:lnTo>
                  <a:pt x="64104" y="12618"/>
                </a:lnTo>
                <a:lnTo>
                  <a:pt x="65306" y="12618"/>
                </a:lnTo>
                <a:lnTo>
                  <a:pt x="50044" y="10375"/>
                </a:lnTo>
                <a:lnTo>
                  <a:pt x="70433" y="10281"/>
                </a:lnTo>
                <a:lnTo>
                  <a:pt x="70433" y="10108"/>
                </a:lnTo>
                <a:lnTo>
                  <a:pt x="48882" y="10201"/>
                </a:lnTo>
                <a:lnTo>
                  <a:pt x="40644" y="8986"/>
                </a:lnTo>
                <a:lnTo>
                  <a:pt x="55118" y="6516"/>
                </a:lnTo>
                <a:lnTo>
                  <a:pt x="70446" y="7624"/>
                </a:lnTo>
                <a:lnTo>
                  <a:pt x="70446" y="7451"/>
                </a:lnTo>
                <a:lnTo>
                  <a:pt x="55839" y="6396"/>
                </a:lnTo>
                <a:lnTo>
                  <a:pt x="70446" y="3886"/>
                </a:lnTo>
                <a:lnTo>
                  <a:pt x="70446" y="3712"/>
                </a:lnTo>
                <a:lnTo>
                  <a:pt x="55105" y="6342"/>
                </a:lnTo>
                <a:lnTo>
                  <a:pt x="32139" y="4687"/>
                </a:lnTo>
                <a:lnTo>
                  <a:pt x="70446" y="174"/>
                </a:lnTo>
                <a:lnTo>
                  <a:pt x="70446" y="94"/>
                </a:lnTo>
                <a:lnTo>
                  <a:pt x="704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6" name="Google Shape;266;p9"/>
          <p:cNvGrpSpPr/>
          <p:nvPr/>
        </p:nvGrpSpPr>
        <p:grpSpPr>
          <a:xfrm>
            <a:off x="875048" y="3310331"/>
            <a:ext cx="760757" cy="2003808"/>
            <a:chOff x="2516373" y="1432064"/>
            <a:chExt cx="887077" cy="2336529"/>
          </a:xfrm>
        </p:grpSpPr>
        <p:sp>
          <p:nvSpPr>
            <p:cNvPr id="267" name="Google Shape;267;p9"/>
            <p:cNvSpPr/>
            <p:nvPr/>
          </p:nvSpPr>
          <p:spPr>
            <a:xfrm>
              <a:off x="3081348" y="3310050"/>
              <a:ext cx="322102" cy="218825"/>
            </a:xfrm>
            <a:custGeom>
              <a:avLst/>
              <a:gdLst/>
              <a:ahLst/>
              <a:cxnLst/>
              <a:rect l="l" t="t" r="r" b="b"/>
              <a:pathLst>
                <a:path w="1507" h="1257" extrusionOk="0">
                  <a:moveTo>
                    <a:pt x="0" y="1"/>
                  </a:moveTo>
                  <a:lnTo>
                    <a:pt x="0" y="1256"/>
                  </a:lnTo>
                  <a:lnTo>
                    <a:pt x="1195" y="1256"/>
                  </a:lnTo>
                  <a:cubicBezTo>
                    <a:pt x="1362" y="1256"/>
                    <a:pt x="1506" y="1119"/>
                    <a:pt x="1506" y="944"/>
                  </a:cubicBezTo>
                  <a:cubicBezTo>
                    <a:pt x="1499" y="891"/>
                    <a:pt x="1484" y="830"/>
                    <a:pt x="1453" y="784"/>
                  </a:cubicBezTo>
                  <a:cubicBezTo>
                    <a:pt x="1423" y="731"/>
                    <a:pt x="1377" y="693"/>
                    <a:pt x="1331" y="67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 flipH="1">
              <a:off x="2516373" y="3310050"/>
              <a:ext cx="322102" cy="218825"/>
            </a:xfrm>
            <a:custGeom>
              <a:avLst/>
              <a:gdLst/>
              <a:ahLst/>
              <a:cxnLst/>
              <a:rect l="l" t="t" r="r" b="b"/>
              <a:pathLst>
                <a:path w="1507" h="1257" extrusionOk="0">
                  <a:moveTo>
                    <a:pt x="0" y="1"/>
                  </a:moveTo>
                  <a:lnTo>
                    <a:pt x="0" y="1256"/>
                  </a:lnTo>
                  <a:lnTo>
                    <a:pt x="1195" y="1256"/>
                  </a:lnTo>
                  <a:cubicBezTo>
                    <a:pt x="1362" y="1256"/>
                    <a:pt x="1506" y="1119"/>
                    <a:pt x="1506" y="944"/>
                  </a:cubicBezTo>
                  <a:cubicBezTo>
                    <a:pt x="1499" y="891"/>
                    <a:pt x="1484" y="830"/>
                    <a:pt x="1453" y="784"/>
                  </a:cubicBezTo>
                  <a:cubicBezTo>
                    <a:pt x="1423" y="731"/>
                    <a:pt x="1377" y="693"/>
                    <a:pt x="1331" y="67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9" name="Google Shape;269;p9"/>
            <p:cNvGrpSpPr/>
            <p:nvPr/>
          </p:nvGrpSpPr>
          <p:grpSpPr>
            <a:xfrm>
              <a:off x="2767496" y="1432064"/>
              <a:ext cx="394842" cy="2336529"/>
              <a:chOff x="1704663" y="1143000"/>
              <a:chExt cx="263633" cy="1560183"/>
            </a:xfrm>
          </p:grpSpPr>
          <p:sp>
            <p:nvSpPr>
              <p:cNvPr id="270" name="Google Shape;270;p9"/>
              <p:cNvSpPr/>
              <p:nvPr/>
            </p:nvSpPr>
            <p:spPr>
              <a:xfrm>
                <a:off x="1719658" y="1725828"/>
                <a:ext cx="233642" cy="817283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7031" extrusionOk="0">
                    <a:moveTo>
                      <a:pt x="1" y="0"/>
                    </a:moveTo>
                    <a:lnTo>
                      <a:pt x="1" y="7030"/>
                    </a:lnTo>
                    <a:lnTo>
                      <a:pt x="2009" y="7030"/>
                    </a:lnTo>
                    <a:lnTo>
                      <a:pt x="20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1793121" y="2386421"/>
                <a:ext cx="87645" cy="22910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971" extrusionOk="0">
                    <a:moveTo>
                      <a:pt x="380" y="0"/>
                    </a:moveTo>
                    <a:cubicBezTo>
                      <a:pt x="189" y="0"/>
                      <a:pt x="6" y="147"/>
                      <a:pt x="0" y="373"/>
                    </a:cubicBezTo>
                    <a:lnTo>
                      <a:pt x="0" y="1971"/>
                    </a:lnTo>
                    <a:lnTo>
                      <a:pt x="754" y="1971"/>
                    </a:lnTo>
                    <a:lnTo>
                      <a:pt x="754" y="373"/>
                    </a:lnTo>
                    <a:cubicBezTo>
                      <a:pt x="754" y="320"/>
                      <a:pt x="738" y="274"/>
                      <a:pt x="723" y="229"/>
                    </a:cubicBezTo>
                    <a:cubicBezTo>
                      <a:pt x="700" y="183"/>
                      <a:pt x="678" y="145"/>
                      <a:pt x="639" y="107"/>
                    </a:cubicBezTo>
                    <a:cubicBezTo>
                      <a:pt x="563" y="33"/>
                      <a:pt x="471" y="0"/>
                      <a:pt x="3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1719648" y="1605976"/>
                <a:ext cx="233652" cy="123517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005" extrusionOk="0">
                    <a:moveTo>
                      <a:pt x="503" y="0"/>
                    </a:moveTo>
                    <a:lnTo>
                      <a:pt x="1" y="1004"/>
                    </a:lnTo>
                    <a:lnTo>
                      <a:pt x="2009" y="1004"/>
                    </a:lnTo>
                    <a:lnTo>
                      <a:pt x="1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1778940" y="1143000"/>
                <a:ext cx="116821" cy="466239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4011" extrusionOk="0">
                    <a:moveTo>
                      <a:pt x="503" y="1"/>
                    </a:moveTo>
                    <a:cubicBezTo>
                      <a:pt x="404" y="1"/>
                      <a:pt x="320" y="77"/>
                      <a:pt x="328" y="183"/>
                    </a:cubicBezTo>
                    <a:lnTo>
                      <a:pt x="328" y="1203"/>
                    </a:lnTo>
                    <a:cubicBezTo>
                      <a:pt x="328" y="1241"/>
                      <a:pt x="313" y="1286"/>
                      <a:pt x="290" y="1324"/>
                    </a:cubicBezTo>
                    <a:lnTo>
                      <a:pt x="122" y="1575"/>
                    </a:lnTo>
                    <a:lnTo>
                      <a:pt x="100" y="1606"/>
                    </a:lnTo>
                    <a:cubicBezTo>
                      <a:pt x="39" y="1705"/>
                      <a:pt x="1" y="1811"/>
                      <a:pt x="1" y="1925"/>
                    </a:cubicBezTo>
                    <a:lnTo>
                      <a:pt x="1" y="4010"/>
                    </a:lnTo>
                    <a:lnTo>
                      <a:pt x="1005" y="4010"/>
                    </a:lnTo>
                    <a:lnTo>
                      <a:pt x="1005" y="1933"/>
                    </a:lnTo>
                    <a:cubicBezTo>
                      <a:pt x="1005" y="1872"/>
                      <a:pt x="997" y="1819"/>
                      <a:pt x="982" y="1766"/>
                    </a:cubicBezTo>
                    <a:cubicBezTo>
                      <a:pt x="959" y="1712"/>
                      <a:pt x="944" y="1659"/>
                      <a:pt x="914" y="1614"/>
                    </a:cubicBezTo>
                    <a:lnTo>
                      <a:pt x="883" y="1575"/>
                    </a:lnTo>
                    <a:lnTo>
                      <a:pt x="716" y="1324"/>
                    </a:lnTo>
                    <a:cubicBezTo>
                      <a:pt x="693" y="1286"/>
                      <a:pt x="678" y="1241"/>
                      <a:pt x="678" y="1203"/>
                    </a:cubicBezTo>
                    <a:lnTo>
                      <a:pt x="678" y="176"/>
                    </a:lnTo>
                    <a:cubicBezTo>
                      <a:pt x="678" y="130"/>
                      <a:pt x="663" y="84"/>
                      <a:pt x="625" y="46"/>
                    </a:cubicBezTo>
                    <a:cubicBezTo>
                      <a:pt x="594" y="16"/>
                      <a:pt x="548" y="1"/>
                      <a:pt x="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1791719" y="2568341"/>
                <a:ext cx="89049" cy="13484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160" extrusionOk="0">
                    <a:moveTo>
                      <a:pt x="377" y="1"/>
                    </a:moveTo>
                    <a:cubicBezTo>
                      <a:pt x="240" y="1"/>
                      <a:pt x="103" y="52"/>
                      <a:pt x="0" y="155"/>
                    </a:cubicBezTo>
                    <a:lnTo>
                      <a:pt x="0" y="1159"/>
                    </a:lnTo>
                    <a:lnTo>
                      <a:pt x="754" y="1159"/>
                    </a:lnTo>
                    <a:lnTo>
                      <a:pt x="754" y="155"/>
                    </a:lnTo>
                    <a:cubicBezTo>
                      <a:pt x="651" y="52"/>
                      <a:pt x="514" y="1"/>
                      <a:pt x="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9"/>
              <p:cNvSpPr/>
              <p:nvPr/>
            </p:nvSpPr>
            <p:spPr>
              <a:xfrm>
                <a:off x="1704663" y="2542996"/>
                <a:ext cx="87645" cy="16017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378" extrusionOk="0">
                    <a:moveTo>
                      <a:pt x="381" y="0"/>
                    </a:moveTo>
                    <a:lnTo>
                      <a:pt x="130" y="251"/>
                    </a:lnTo>
                    <a:cubicBezTo>
                      <a:pt x="46" y="335"/>
                      <a:pt x="1" y="441"/>
                      <a:pt x="8" y="548"/>
                    </a:cubicBezTo>
                    <a:lnTo>
                      <a:pt x="8" y="1202"/>
                    </a:lnTo>
                    <a:cubicBezTo>
                      <a:pt x="8" y="1301"/>
                      <a:pt x="84" y="1377"/>
                      <a:pt x="183" y="1377"/>
                    </a:cubicBezTo>
                    <a:lnTo>
                      <a:pt x="754" y="1377"/>
                    </a:lnTo>
                    <a:lnTo>
                      <a:pt x="754" y="373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9"/>
              <p:cNvSpPr/>
              <p:nvPr/>
            </p:nvSpPr>
            <p:spPr>
              <a:xfrm>
                <a:off x="1778126" y="1433949"/>
                <a:ext cx="116821" cy="8764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54" extrusionOk="0">
                    <a:moveTo>
                      <a:pt x="0" y="1"/>
                    </a:moveTo>
                    <a:lnTo>
                      <a:pt x="0" y="754"/>
                    </a:lnTo>
                    <a:lnTo>
                      <a:pt x="1004" y="754"/>
                    </a:lnTo>
                    <a:lnTo>
                      <a:pt x="10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9"/>
              <p:cNvSpPr/>
              <p:nvPr/>
            </p:nvSpPr>
            <p:spPr>
              <a:xfrm>
                <a:off x="1705593" y="2610183"/>
                <a:ext cx="8764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351" extrusionOk="0">
                    <a:moveTo>
                      <a:pt x="0" y="0"/>
                    </a:moveTo>
                    <a:lnTo>
                      <a:pt x="0" y="350"/>
                    </a:lnTo>
                    <a:lnTo>
                      <a:pt x="753" y="35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9"/>
              <p:cNvSpPr/>
              <p:nvPr/>
            </p:nvSpPr>
            <p:spPr>
              <a:xfrm>
                <a:off x="1879837" y="2542996"/>
                <a:ext cx="87645" cy="16017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378" extrusionOk="0">
                    <a:moveTo>
                      <a:pt x="380" y="0"/>
                    </a:moveTo>
                    <a:lnTo>
                      <a:pt x="0" y="380"/>
                    </a:lnTo>
                    <a:lnTo>
                      <a:pt x="0" y="1377"/>
                    </a:lnTo>
                    <a:lnTo>
                      <a:pt x="571" y="1377"/>
                    </a:lnTo>
                    <a:cubicBezTo>
                      <a:pt x="670" y="1377"/>
                      <a:pt x="753" y="1301"/>
                      <a:pt x="753" y="1202"/>
                    </a:cubicBezTo>
                    <a:lnTo>
                      <a:pt x="753" y="548"/>
                    </a:lnTo>
                    <a:cubicBezTo>
                      <a:pt x="753" y="441"/>
                      <a:pt x="708" y="335"/>
                      <a:pt x="631" y="251"/>
                    </a:cubicBezTo>
                    <a:lnTo>
                      <a:pt x="3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9"/>
              <p:cNvSpPr/>
              <p:nvPr/>
            </p:nvSpPr>
            <p:spPr>
              <a:xfrm>
                <a:off x="1880650" y="2610183"/>
                <a:ext cx="8764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754" y="350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9"/>
              <p:cNvSpPr/>
              <p:nvPr/>
            </p:nvSpPr>
            <p:spPr>
              <a:xfrm>
                <a:off x="1791719" y="2610188"/>
                <a:ext cx="89049" cy="4080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351" extrusionOk="0">
                    <a:moveTo>
                      <a:pt x="0" y="0"/>
                    </a:moveTo>
                    <a:lnTo>
                      <a:pt x="0" y="350"/>
                    </a:lnTo>
                    <a:lnTo>
                      <a:pt x="754" y="350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9"/>
              <p:cNvSpPr/>
              <p:nvPr/>
            </p:nvSpPr>
            <p:spPr>
              <a:xfrm>
                <a:off x="1778126" y="1327008"/>
                <a:ext cx="11763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351" extrusionOk="0">
                    <a:moveTo>
                      <a:pt x="114" y="0"/>
                    </a:moveTo>
                    <a:lnTo>
                      <a:pt x="99" y="31"/>
                    </a:lnTo>
                    <a:cubicBezTo>
                      <a:pt x="38" y="122"/>
                      <a:pt x="0" y="236"/>
                      <a:pt x="0" y="350"/>
                    </a:cubicBezTo>
                    <a:lnTo>
                      <a:pt x="1012" y="350"/>
                    </a:lnTo>
                    <a:cubicBezTo>
                      <a:pt x="1012" y="236"/>
                      <a:pt x="974" y="129"/>
                      <a:pt x="913" y="38"/>
                    </a:cubicBezTo>
                    <a:lnTo>
                      <a:pt x="913" y="31"/>
                    </a:lnTo>
                    <a:lnTo>
                      <a:pt x="8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9"/>
              <p:cNvSpPr/>
              <p:nvPr/>
            </p:nvSpPr>
            <p:spPr>
              <a:xfrm>
                <a:off x="1719658" y="2172423"/>
                <a:ext cx="233642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2009" y="350"/>
                    </a:lnTo>
                    <a:lnTo>
                      <a:pt x="20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3" name="Google Shape;283;p9"/>
          <p:cNvGrpSpPr/>
          <p:nvPr/>
        </p:nvGrpSpPr>
        <p:grpSpPr>
          <a:xfrm>
            <a:off x="9801419" y="635975"/>
            <a:ext cx="1201388" cy="1118852"/>
            <a:chOff x="-1702125" y="1153750"/>
            <a:chExt cx="824525" cy="767950"/>
          </a:xfrm>
        </p:grpSpPr>
        <p:sp>
          <p:nvSpPr>
            <p:cNvPr id="284" name="Google Shape;284;p9"/>
            <p:cNvSpPr/>
            <p:nvPr/>
          </p:nvSpPr>
          <p:spPr>
            <a:xfrm>
              <a:off x="-1702125" y="1153750"/>
              <a:ext cx="824525" cy="767950"/>
            </a:xfrm>
            <a:custGeom>
              <a:avLst/>
              <a:gdLst/>
              <a:ahLst/>
              <a:cxnLst/>
              <a:rect l="l" t="t" r="r" b="b"/>
              <a:pathLst>
                <a:path w="32981" h="30718" extrusionOk="0">
                  <a:moveTo>
                    <a:pt x="16468" y="1"/>
                  </a:moveTo>
                  <a:cubicBezTo>
                    <a:pt x="9047" y="1"/>
                    <a:pt x="2516" y="5396"/>
                    <a:pt x="1322" y="12969"/>
                  </a:cubicBezTo>
                  <a:cubicBezTo>
                    <a:pt x="0" y="21341"/>
                    <a:pt x="5715" y="29205"/>
                    <a:pt x="14100" y="30527"/>
                  </a:cubicBezTo>
                  <a:cubicBezTo>
                    <a:pt x="14911" y="30655"/>
                    <a:pt x="15717" y="30717"/>
                    <a:pt x="16512" y="30717"/>
                  </a:cubicBezTo>
                  <a:cubicBezTo>
                    <a:pt x="23934" y="30717"/>
                    <a:pt x="30464" y="25322"/>
                    <a:pt x="31658" y="17749"/>
                  </a:cubicBezTo>
                  <a:cubicBezTo>
                    <a:pt x="32980" y="9377"/>
                    <a:pt x="27265" y="1513"/>
                    <a:pt x="18880" y="191"/>
                  </a:cubicBezTo>
                  <a:cubicBezTo>
                    <a:pt x="18069" y="63"/>
                    <a:pt x="17264" y="1"/>
                    <a:pt x="1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-1106625" y="1213600"/>
              <a:ext cx="125200" cy="131175"/>
            </a:xfrm>
            <a:custGeom>
              <a:avLst/>
              <a:gdLst/>
              <a:ahLst/>
              <a:cxnLst/>
              <a:rect l="l" t="t" r="r" b="b"/>
              <a:pathLst>
                <a:path w="5008" h="5247" extrusionOk="0">
                  <a:moveTo>
                    <a:pt x="868" y="0"/>
                  </a:moveTo>
                  <a:lnTo>
                    <a:pt x="54" y="2270"/>
                  </a:lnTo>
                  <a:cubicBezTo>
                    <a:pt x="0" y="2417"/>
                    <a:pt x="27" y="2590"/>
                    <a:pt x="121" y="2724"/>
                  </a:cubicBezTo>
                  <a:lnTo>
                    <a:pt x="334" y="3031"/>
                  </a:lnTo>
                  <a:cubicBezTo>
                    <a:pt x="414" y="3151"/>
                    <a:pt x="441" y="3298"/>
                    <a:pt x="414" y="3432"/>
                  </a:cubicBezTo>
                  <a:lnTo>
                    <a:pt x="147" y="4620"/>
                  </a:lnTo>
                  <a:cubicBezTo>
                    <a:pt x="76" y="4955"/>
                    <a:pt x="325" y="5246"/>
                    <a:pt x="646" y="5246"/>
                  </a:cubicBezTo>
                  <a:cubicBezTo>
                    <a:pt x="684" y="5246"/>
                    <a:pt x="722" y="5242"/>
                    <a:pt x="762" y="5234"/>
                  </a:cubicBezTo>
                  <a:lnTo>
                    <a:pt x="1763" y="5007"/>
                  </a:lnTo>
                  <a:cubicBezTo>
                    <a:pt x="2003" y="4954"/>
                    <a:pt x="2177" y="4753"/>
                    <a:pt x="2164" y="4513"/>
                  </a:cubicBezTo>
                  <a:cubicBezTo>
                    <a:pt x="2164" y="4223"/>
                    <a:pt x="2394" y="3998"/>
                    <a:pt x="2665" y="3998"/>
                  </a:cubicBezTo>
                  <a:cubicBezTo>
                    <a:pt x="2693" y="3998"/>
                    <a:pt x="2722" y="4001"/>
                    <a:pt x="2751" y="4006"/>
                  </a:cubicBezTo>
                  <a:lnTo>
                    <a:pt x="4260" y="4246"/>
                  </a:lnTo>
                  <a:cubicBezTo>
                    <a:pt x="4290" y="4251"/>
                    <a:pt x="4319" y="4254"/>
                    <a:pt x="4348" y="4254"/>
                  </a:cubicBezTo>
                  <a:cubicBezTo>
                    <a:pt x="4461" y="4254"/>
                    <a:pt x="4565" y="4214"/>
                    <a:pt x="4660" y="4139"/>
                  </a:cubicBezTo>
                  <a:lnTo>
                    <a:pt x="5008" y="3859"/>
                  </a:lnTo>
                  <a:cubicBezTo>
                    <a:pt x="3873" y="2323"/>
                    <a:pt x="2471" y="1015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-1605325" y="1160175"/>
              <a:ext cx="345850" cy="327500"/>
            </a:xfrm>
            <a:custGeom>
              <a:avLst/>
              <a:gdLst/>
              <a:ahLst/>
              <a:cxnLst/>
              <a:rect l="l" t="t" r="r" b="b"/>
              <a:pathLst>
                <a:path w="13834" h="13100" extrusionOk="0">
                  <a:moveTo>
                    <a:pt x="9988" y="1"/>
                  </a:moveTo>
                  <a:cubicBezTo>
                    <a:pt x="5942" y="695"/>
                    <a:pt x="2337" y="2992"/>
                    <a:pt x="0" y="6370"/>
                  </a:cubicBezTo>
                  <a:lnTo>
                    <a:pt x="0" y="9240"/>
                  </a:lnTo>
                  <a:cubicBezTo>
                    <a:pt x="0" y="9467"/>
                    <a:pt x="174" y="9681"/>
                    <a:pt x="401" y="9721"/>
                  </a:cubicBezTo>
                  <a:lnTo>
                    <a:pt x="2310" y="10122"/>
                  </a:lnTo>
                  <a:cubicBezTo>
                    <a:pt x="2457" y="10148"/>
                    <a:pt x="2577" y="10242"/>
                    <a:pt x="2644" y="10375"/>
                  </a:cubicBezTo>
                  <a:lnTo>
                    <a:pt x="3138" y="11270"/>
                  </a:lnTo>
                  <a:cubicBezTo>
                    <a:pt x="3165" y="11323"/>
                    <a:pt x="3191" y="11377"/>
                    <a:pt x="3205" y="11443"/>
                  </a:cubicBezTo>
                  <a:lnTo>
                    <a:pt x="3378" y="12659"/>
                  </a:lnTo>
                  <a:cubicBezTo>
                    <a:pt x="3418" y="12912"/>
                    <a:pt x="3632" y="13099"/>
                    <a:pt x="3886" y="13099"/>
                  </a:cubicBezTo>
                  <a:lnTo>
                    <a:pt x="3939" y="13099"/>
                  </a:lnTo>
                  <a:cubicBezTo>
                    <a:pt x="4220" y="13099"/>
                    <a:pt x="4447" y="12872"/>
                    <a:pt x="4447" y="12592"/>
                  </a:cubicBezTo>
                  <a:lnTo>
                    <a:pt x="4447" y="11283"/>
                  </a:lnTo>
                  <a:cubicBezTo>
                    <a:pt x="4447" y="11216"/>
                    <a:pt x="4460" y="11136"/>
                    <a:pt x="4500" y="11070"/>
                  </a:cubicBezTo>
                  <a:lnTo>
                    <a:pt x="4861" y="10322"/>
                  </a:lnTo>
                  <a:cubicBezTo>
                    <a:pt x="4927" y="10162"/>
                    <a:pt x="4927" y="9988"/>
                    <a:pt x="4834" y="9841"/>
                  </a:cubicBezTo>
                  <a:lnTo>
                    <a:pt x="4380" y="9040"/>
                  </a:lnTo>
                  <a:cubicBezTo>
                    <a:pt x="4292" y="8877"/>
                    <a:pt x="4123" y="8785"/>
                    <a:pt x="3948" y="8785"/>
                  </a:cubicBezTo>
                  <a:cubicBezTo>
                    <a:pt x="3936" y="8785"/>
                    <a:pt x="3924" y="8786"/>
                    <a:pt x="3913" y="8786"/>
                  </a:cubicBezTo>
                  <a:lnTo>
                    <a:pt x="2764" y="8853"/>
                  </a:lnTo>
                  <a:cubicBezTo>
                    <a:pt x="2757" y="8853"/>
                    <a:pt x="2750" y="8854"/>
                    <a:pt x="2742" y="8854"/>
                  </a:cubicBezTo>
                  <a:cubicBezTo>
                    <a:pt x="2407" y="8854"/>
                    <a:pt x="2165" y="8552"/>
                    <a:pt x="2230" y="8226"/>
                  </a:cubicBezTo>
                  <a:lnTo>
                    <a:pt x="2404" y="7505"/>
                  </a:lnTo>
                  <a:cubicBezTo>
                    <a:pt x="2444" y="7304"/>
                    <a:pt x="2591" y="7157"/>
                    <a:pt x="2791" y="7117"/>
                  </a:cubicBezTo>
                  <a:lnTo>
                    <a:pt x="4380" y="6784"/>
                  </a:lnTo>
                  <a:cubicBezTo>
                    <a:pt x="4415" y="6776"/>
                    <a:pt x="4451" y="6772"/>
                    <a:pt x="4486" y="6772"/>
                  </a:cubicBezTo>
                  <a:cubicBezTo>
                    <a:pt x="4688" y="6772"/>
                    <a:pt x="4874" y="6897"/>
                    <a:pt x="4954" y="7091"/>
                  </a:cubicBezTo>
                  <a:lnTo>
                    <a:pt x="5248" y="7785"/>
                  </a:lnTo>
                  <a:cubicBezTo>
                    <a:pt x="5329" y="7971"/>
                    <a:pt x="5512" y="8086"/>
                    <a:pt x="5708" y="8086"/>
                  </a:cubicBezTo>
                  <a:cubicBezTo>
                    <a:pt x="5737" y="8086"/>
                    <a:pt x="5766" y="8084"/>
                    <a:pt x="5795" y="8079"/>
                  </a:cubicBezTo>
                  <a:lnTo>
                    <a:pt x="6636" y="7945"/>
                  </a:lnTo>
                  <a:cubicBezTo>
                    <a:pt x="6890" y="7919"/>
                    <a:pt x="7064" y="7705"/>
                    <a:pt x="7064" y="7451"/>
                  </a:cubicBezTo>
                  <a:lnTo>
                    <a:pt x="7064" y="6303"/>
                  </a:lnTo>
                  <a:cubicBezTo>
                    <a:pt x="7064" y="6116"/>
                    <a:pt x="7170" y="5942"/>
                    <a:pt x="7331" y="5862"/>
                  </a:cubicBezTo>
                  <a:lnTo>
                    <a:pt x="10228" y="4300"/>
                  </a:lnTo>
                  <a:cubicBezTo>
                    <a:pt x="10301" y="4254"/>
                    <a:pt x="10380" y="4234"/>
                    <a:pt x="10462" y="4234"/>
                  </a:cubicBezTo>
                  <a:cubicBezTo>
                    <a:pt x="10499" y="4234"/>
                    <a:pt x="10537" y="4238"/>
                    <a:pt x="10575" y="4247"/>
                  </a:cubicBezTo>
                  <a:lnTo>
                    <a:pt x="12044" y="4580"/>
                  </a:lnTo>
                  <a:cubicBezTo>
                    <a:pt x="12080" y="4588"/>
                    <a:pt x="12116" y="4592"/>
                    <a:pt x="12153" y="4592"/>
                  </a:cubicBezTo>
                  <a:cubicBezTo>
                    <a:pt x="12305" y="4592"/>
                    <a:pt x="12454" y="4526"/>
                    <a:pt x="12551" y="4407"/>
                  </a:cubicBezTo>
                  <a:lnTo>
                    <a:pt x="13620" y="3058"/>
                  </a:lnTo>
                  <a:cubicBezTo>
                    <a:pt x="13833" y="2778"/>
                    <a:pt x="13726" y="2377"/>
                    <a:pt x="13406" y="2257"/>
                  </a:cubicBezTo>
                  <a:lnTo>
                    <a:pt x="11176" y="1429"/>
                  </a:lnTo>
                  <a:cubicBezTo>
                    <a:pt x="11083" y="1389"/>
                    <a:pt x="11003" y="1336"/>
                    <a:pt x="10949" y="1256"/>
                  </a:cubicBezTo>
                  <a:lnTo>
                    <a:pt x="99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-1474475" y="1421225"/>
              <a:ext cx="334150" cy="454000"/>
            </a:xfrm>
            <a:custGeom>
              <a:avLst/>
              <a:gdLst/>
              <a:ahLst/>
              <a:cxnLst/>
              <a:rect l="l" t="t" r="r" b="b"/>
              <a:pathLst>
                <a:path w="13366" h="18160" extrusionOk="0">
                  <a:moveTo>
                    <a:pt x="5141" y="0"/>
                  </a:moveTo>
                  <a:lnTo>
                    <a:pt x="2310" y="240"/>
                  </a:lnTo>
                  <a:cubicBezTo>
                    <a:pt x="2163" y="240"/>
                    <a:pt x="2030" y="321"/>
                    <a:pt x="1950" y="441"/>
                  </a:cubicBezTo>
                  <a:lnTo>
                    <a:pt x="534" y="2350"/>
                  </a:lnTo>
                  <a:cubicBezTo>
                    <a:pt x="494" y="2403"/>
                    <a:pt x="454" y="2484"/>
                    <a:pt x="441" y="2564"/>
                  </a:cubicBezTo>
                  <a:lnTo>
                    <a:pt x="27" y="5020"/>
                  </a:lnTo>
                  <a:cubicBezTo>
                    <a:pt x="0" y="5207"/>
                    <a:pt x="80" y="5408"/>
                    <a:pt x="241" y="5515"/>
                  </a:cubicBezTo>
                  <a:lnTo>
                    <a:pt x="1082" y="6102"/>
                  </a:lnTo>
                  <a:cubicBezTo>
                    <a:pt x="1215" y="6195"/>
                    <a:pt x="1296" y="6356"/>
                    <a:pt x="1296" y="6516"/>
                  </a:cubicBezTo>
                  <a:lnTo>
                    <a:pt x="1296" y="7584"/>
                  </a:lnTo>
                  <a:cubicBezTo>
                    <a:pt x="1296" y="7862"/>
                    <a:pt x="1523" y="8080"/>
                    <a:pt x="1796" y="8080"/>
                  </a:cubicBezTo>
                  <a:cubicBezTo>
                    <a:pt x="1812" y="8080"/>
                    <a:pt x="1827" y="8080"/>
                    <a:pt x="1843" y="8078"/>
                  </a:cubicBezTo>
                  <a:lnTo>
                    <a:pt x="2471" y="8025"/>
                  </a:lnTo>
                  <a:cubicBezTo>
                    <a:pt x="2482" y="8024"/>
                    <a:pt x="2494" y="8023"/>
                    <a:pt x="2506" y="8023"/>
                  </a:cubicBezTo>
                  <a:cubicBezTo>
                    <a:pt x="2681" y="8023"/>
                    <a:pt x="2851" y="8115"/>
                    <a:pt x="2951" y="8265"/>
                  </a:cubicBezTo>
                  <a:lnTo>
                    <a:pt x="3539" y="9226"/>
                  </a:lnTo>
                  <a:cubicBezTo>
                    <a:pt x="3592" y="9307"/>
                    <a:pt x="3619" y="9413"/>
                    <a:pt x="3605" y="9507"/>
                  </a:cubicBezTo>
                  <a:lnTo>
                    <a:pt x="3579" y="10829"/>
                  </a:lnTo>
                  <a:cubicBezTo>
                    <a:pt x="3579" y="10949"/>
                    <a:pt x="3525" y="11069"/>
                    <a:pt x="3432" y="11162"/>
                  </a:cubicBezTo>
                  <a:lnTo>
                    <a:pt x="2577" y="12044"/>
                  </a:lnTo>
                  <a:cubicBezTo>
                    <a:pt x="2484" y="12137"/>
                    <a:pt x="2430" y="12271"/>
                    <a:pt x="2430" y="12404"/>
                  </a:cubicBezTo>
                  <a:lnTo>
                    <a:pt x="2471" y="14888"/>
                  </a:lnTo>
                  <a:cubicBezTo>
                    <a:pt x="2471" y="14995"/>
                    <a:pt x="2511" y="15088"/>
                    <a:pt x="2564" y="15168"/>
                  </a:cubicBezTo>
                  <a:lnTo>
                    <a:pt x="3031" y="15836"/>
                  </a:lnTo>
                  <a:cubicBezTo>
                    <a:pt x="3071" y="15889"/>
                    <a:pt x="3098" y="15956"/>
                    <a:pt x="3111" y="16023"/>
                  </a:cubicBezTo>
                  <a:lnTo>
                    <a:pt x="3485" y="17758"/>
                  </a:lnTo>
                  <a:cubicBezTo>
                    <a:pt x="3539" y="17985"/>
                    <a:pt x="3739" y="18159"/>
                    <a:pt x="3979" y="18159"/>
                  </a:cubicBezTo>
                  <a:lnTo>
                    <a:pt x="4367" y="18159"/>
                  </a:lnTo>
                  <a:cubicBezTo>
                    <a:pt x="4607" y="18159"/>
                    <a:pt x="4821" y="17972"/>
                    <a:pt x="4861" y="17718"/>
                  </a:cubicBezTo>
                  <a:lnTo>
                    <a:pt x="5194" y="15435"/>
                  </a:lnTo>
                  <a:cubicBezTo>
                    <a:pt x="5221" y="15302"/>
                    <a:pt x="5288" y="15181"/>
                    <a:pt x="5408" y="15101"/>
                  </a:cubicBezTo>
                  <a:lnTo>
                    <a:pt x="9080" y="12484"/>
                  </a:lnTo>
                  <a:cubicBezTo>
                    <a:pt x="9160" y="12418"/>
                    <a:pt x="9227" y="12324"/>
                    <a:pt x="9267" y="12217"/>
                  </a:cubicBezTo>
                  <a:lnTo>
                    <a:pt x="9614" y="11162"/>
                  </a:lnTo>
                  <a:cubicBezTo>
                    <a:pt x="9667" y="10989"/>
                    <a:pt x="9801" y="10869"/>
                    <a:pt x="9974" y="10829"/>
                  </a:cubicBezTo>
                  <a:lnTo>
                    <a:pt x="11470" y="10468"/>
                  </a:lnTo>
                  <a:cubicBezTo>
                    <a:pt x="11697" y="10401"/>
                    <a:pt x="11844" y="10214"/>
                    <a:pt x="11857" y="9987"/>
                  </a:cubicBezTo>
                  <a:lnTo>
                    <a:pt x="11964" y="7824"/>
                  </a:lnTo>
                  <a:cubicBezTo>
                    <a:pt x="11977" y="7718"/>
                    <a:pt x="12004" y="7611"/>
                    <a:pt x="12071" y="7531"/>
                  </a:cubicBezTo>
                  <a:lnTo>
                    <a:pt x="13219" y="6049"/>
                  </a:lnTo>
                  <a:cubicBezTo>
                    <a:pt x="13366" y="5862"/>
                    <a:pt x="13366" y="5608"/>
                    <a:pt x="13219" y="5421"/>
                  </a:cubicBezTo>
                  <a:lnTo>
                    <a:pt x="12324" y="4286"/>
                  </a:lnTo>
                  <a:cubicBezTo>
                    <a:pt x="12231" y="4170"/>
                    <a:pt x="12088" y="4094"/>
                    <a:pt x="11938" y="4094"/>
                  </a:cubicBezTo>
                  <a:cubicBezTo>
                    <a:pt x="11915" y="4094"/>
                    <a:pt x="11893" y="4096"/>
                    <a:pt x="11870" y="4099"/>
                  </a:cubicBezTo>
                  <a:lnTo>
                    <a:pt x="9868" y="4366"/>
                  </a:lnTo>
                  <a:cubicBezTo>
                    <a:pt x="9842" y="4370"/>
                    <a:pt x="9816" y="4372"/>
                    <a:pt x="9791" y="4372"/>
                  </a:cubicBezTo>
                  <a:cubicBezTo>
                    <a:pt x="9465" y="4372"/>
                    <a:pt x="9208" y="4061"/>
                    <a:pt x="9307" y="3739"/>
                  </a:cubicBezTo>
                  <a:lnTo>
                    <a:pt x="9400" y="3338"/>
                  </a:lnTo>
                  <a:cubicBezTo>
                    <a:pt x="9440" y="3138"/>
                    <a:pt x="9360" y="2938"/>
                    <a:pt x="9200" y="2817"/>
                  </a:cubicBezTo>
                  <a:lnTo>
                    <a:pt x="5475" y="107"/>
                  </a:lnTo>
                  <a:cubicBezTo>
                    <a:pt x="5368" y="27"/>
                    <a:pt x="5261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-1106625" y="1348775"/>
              <a:ext cx="200650" cy="402575"/>
            </a:xfrm>
            <a:custGeom>
              <a:avLst/>
              <a:gdLst/>
              <a:ahLst/>
              <a:cxnLst/>
              <a:rect l="l" t="t" r="r" b="b"/>
              <a:pathLst>
                <a:path w="8026" h="16103" extrusionOk="0">
                  <a:moveTo>
                    <a:pt x="2524" y="1"/>
                  </a:moveTo>
                  <a:cubicBezTo>
                    <a:pt x="2431" y="1"/>
                    <a:pt x="2337" y="14"/>
                    <a:pt x="2257" y="67"/>
                  </a:cubicBezTo>
                  <a:lnTo>
                    <a:pt x="281" y="1216"/>
                  </a:lnTo>
                  <a:cubicBezTo>
                    <a:pt x="94" y="1323"/>
                    <a:pt x="0" y="1536"/>
                    <a:pt x="27" y="1750"/>
                  </a:cubicBezTo>
                  <a:lnTo>
                    <a:pt x="454" y="4167"/>
                  </a:lnTo>
                  <a:lnTo>
                    <a:pt x="454" y="4233"/>
                  </a:lnTo>
                  <a:lnTo>
                    <a:pt x="561" y="7131"/>
                  </a:lnTo>
                  <a:cubicBezTo>
                    <a:pt x="575" y="7318"/>
                    <a:pt x="681" y="7491"/>
                    <a:pt x="855" y="7571"/>
                  </a:cubicBezTo>
                  <a:lnTo>
                    <a:pt x="1616" y="7945"/>
                  </a:lnTo>
                  <a:cubicBezTo>
                    <a:pt x="1690" y="7979"/>
                    <a:pt x="1770" y="7995"/>
                    <a:pt x="1848" y="7995"/>
                  </a:cubicBezTo>
                  <a:cubicBezTo>
                    <a:pt x="1927" y="7995"/>
                    <a:pt x="2003" y="7979"/>
                    <a:pt x="2070" y="7945"/>
                  </a:cubicBezTo>
                  <a:lnTo>
                    <a:pt x="2818" y="7571"/>
                  </a:lnTo>
                  <a:cubicBezTo>
                    <a:pt x="2895" y="7533"/>
                    <a:pt x="2978" y="7513"/>
                    <a:pt x="3060" y="7513"/>
                  </a:cubicBezTo>
                  <a:cubicBezTo>
                    <a:pt x="3148" y="7513"/>
                    <a:pt x="3236" y="7536"/>
                    <a:pt x="3312" y="7585"/>
                  </a:cubicBezTo>
                  <a:lnTo>
                    <a:pt x="4460" y="8279"/>
                  </a:lnTo>
                  <a:cubicBezTo>
                    <a:pt x="4634" y="8386"/>
                    <a:pt x="4727" y="8586"/>
                    <a:pt x="4700" y="8786"/>
                  </a:cubicBezTo>
                  <a:lnTo>
                    <a:pt x="4540" y="9988"/>
                  </a:lnTo>
                  <a:cubicBezTo>
                    <a:pt x="4527" y="10095"/>
                    <a:pt x="4473" y="10202"/>
                    <a:pt x="4407" y="10282"/>
                  </a:cubicBezTo>
                  <a:lnTo>
                    <a:pt x="3445" y="11297"/>
                  </a:lnTo>
                  <a:cubicBezTo>
                    <a:pt x="3352" y="11377"/>
                    <a:pt x="3298" y="11497"/>
                    <a:pt x="3298" y="11630"/>
                  </a:cubicBezTo>
                  <a:lnTo>
                    <a:pt x="3112" y="15235"/>
                  </a:lnTo>
                  <a:cubicBezTo>
                    <a:pt x="3098" y="15382"/>
                    <a:pt x="3152" y="15516"/>
                    <a:pt x="3258" y="15623"/>
                  </a:cubicBezTo>
                  <a:lnTo>
                    <a:pt x="3619" y="15956"/>
                  </a:lnTo>
                  <a:cubicBezTo>
                    <a:pt x="3718" y="16055"/>
                    <a:pt x="3845" y="16103"/>
                    <a:pt x="3972" y="16103"/>
                  </a:cubicBezTo>
                  <a:cubicBezTo>
                    <a:pt x="4119" y="16103"/>
                    <a:pt x="4266" y="16038"/>
                    <a:pt x="4367" y="15916"/>
                  </a:cubicBezTo>
                  <a:lnTo>
                    <a:pt x="6089" y="13807"/>
                  </a:lnTo>
                  <a:cubicBezTo>
                    <a:pt x="6169" y="13713"/>
                    <a:pt x="6209" y="13607"/>
                    <a:pt x="6209" y="13486"/>
                  </a:cubicBezTo>
                  <a:lnTo>
                    <a:pt x="6209" y="12418"/>
                  </a:lnTo>
                  <a:cubicBezTo>
                    <a:pt x="6209" y="12338"/>
                    <a:pt x="6223" y="12271"/>
                    <a:pt x="6249" y="12205"/>
                  </a:cubicBezTo>
                  <a:lnTo>
                    <a:pt x="7998" y="8252"/>
                  </a:lnTo>
                  <a:cubicBezTo>
                    <a:pt x="7998" y="8025"/>
                    <a:pt x="8025" y="7798"/>
                    <a:pt x="8025" y="7558"/>
                  </a:cubicBezTo>
                  <a:cubicBezTo>
                    <a:pt x="8025" y="5342"/>
                    <a:pt x="7544" y="3152"/>
                    <a:pt x="6610" y="1136"/>
                  </a:cubicBezTo>
                  <a:lnTo>
                    <a:pt x="4073" y="41"/>
                  </a:lnTo>
                  <a:cubicBezTo>
                    <a:pt x="4006" y="14"/>
                    <a:pt x="3926" y="1"/>
                    <a:pt x="3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" name="Google Shape;289;p9"/>
          <p:cNvGrpSpPr/>
          <p:nvPr/>
        </p:nvGrpSpPr>
        <p:grpSpPr>
          <a:xfrm>
            <a:off x="504234" y="359000"/>
            <a:ext cx="8132433" cy="2143600"/>
            <a:chOff x="378175" y="269250"/>
            <a:chExt cx="6099325" cy="1607700"/>
          </a:xfrm>
        </p:grpSpPr>
        <p:sp>
          <p:nvSpPr>
            <p:cNvPr id="290" name="Google Shape;290;p9"/>
            <p:cNvSpPr/>
            <p:nvPr/>
          </p:nvSpPr>
          <p:spPr>
            <a:xfrm>
              <a:off x="378175" y="1675650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6276200" y="624125"/>
              <a:ext cx="201300" cy="201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4379450" y="269250"/>
              <a:ext cx="266400" cy="2664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3" name="Google Shape;293;p9"/>
          <p:cNvSpPr/>
          <p:nvPr/>
        </p:nvSpPr>
        <p:spPr>
          <a:xfrm>
            <a:off x="10893700" y="3809367"/>
            <a:ext cx="355200" cy="3552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4" name="Google Shape;294;p9"/>
          <p:cNvGrpSpPr/>
          <p:nvPr/>
        </p:nvGrpSpPr>
        <p:grpSpPr>
          <a:xfrm>
            <a:off x="10026178" y="823256"/>
            <a:ext cx="880972" cy="848101"/>
            <a:chOff x="-1543250" y="1284350"/>
            <a:chExt cx="581525" cy="559975"/>
          </a:xfrm>
        </p:grpSpPr>
        <p:sp>
          <p:nvSpPr>
            <p:cNvPr id="295" name="Google Shape;295;p9"/>
            <p:cNvSpPr/>
            <p:nvPr/>
          </p:nvSpPr>
          <p:spPr>
            <a:xfrm>
              <a:off x="-1116975" y="1284350"/>
              <a:ext cx="20400" cy="29400"/>
            </a:xfrm>
            <a:custGeom>
              <a:avLst/>
              <a:gdLst/>
              <a:ahLst/>
              <a:cxnLst/>
              <a:rect l="l" t="t" r="r" b="b"/>
              <a:pathLst>
                <a:path w="816" h="1176" extrusionOk="0">
                  <a:moveTo>
                    <a:pt x="1" y="1"/>
                  </a:moveTo>
                  <a:lnTo>
                    <a:pt x="1" y="1"/>
                  </a:lnTo>
                  <a:cubicBezTo>
                    <a:pt x="254" y="375"/>
                    <a:pt x="495" y="762"/>
                    <a:pt x="695" y="1176"/>
                  </a:cubicBezTo>
                  <a:lnTo>
                    <a:pt x="815" y="628"/>
                  </a:lnTo>
                  <a:cubicBezTo>
                    <a:pt x="561" y="401"/>
                    <a:pt x="281" y="20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-1543250" y="1710625"/>
              <a:ext cx="147250" cy="114850"/>
            </a:xfrm>
            <a:custGeom>
              <a:avLst/>
              <a:gdLst/>
              <a:ahLst/>
              <a:cxnLst/>
              <a:rect l="l" t="t" r="r" b="b"/>
              <a:pathLst>
                <a:path w="5890" h="4594" extrusionOk="0">
                  <a:moveTo>
                    <a:pt x="1" y="0"/>
                  </a:moveTo>
                  <a:lnTo>
                    <a:pt x="1" y="0"/>
                  </a:lnTo>
                  <a:cubicBezTo>
                    <a:pt x="1443" y="2110"/>
                    <a:pt x="3499" y="3712"/>
                    <a:pt x="5889" y="4594"/>
                  </a:cubicBezTo>
                  <a:lnTo>
                    <a:pt x="5849" y="4447"/>
                  </a:lnTo>
                  <a:cubicBezTo>
                    <a:pt x="5836" y="4380"/>
                    <a:pt x="5809" y="4326"/>
                    <a:pt x="5769" y="4273"/>
                  </a:cubicBezTo>
                  <a:lnTo>
                    <a:pt x="5315" y="3605"/>
                  </a:lnTo>
                  <a:cubicBezTo>
                    <a:pt x="5248" y="3512"/>
                    <a:pt x="5222" y="3419"/>
                    <a:pt x="5222" y="3312"/>
                  </a:cubicBezTo>
                  <a:lnTo>
                    <a:pt x="5195" y="2017"/>
                  </a:lnTo>
                  <a:cubicBezTo>
                    <a:pt x="3339" y="1763"/>
                    <a:pt x="1550" y="1069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-1084925" y="1337100"/>
              <a:ext cx="37400" cy="29050"/>
            </a:xfrm>
            <a:custGeom>
              <a:avLst/>
              <a:gdLst/>
              <a:ahLst/>
              <a:cxnLst/>
              <a:rect l="l" t="t" r="r" b="b"/>
              <a:pathLst>
                <a:path w="1496" h="1162" extrusionOk="0">
                  <a:moveTo>
                    <a:pt x="1069" y="0"/>
                  </a:moveTo>
                  <a:cubicBezTo>
                    <a:pt x="1015" y="27"/>
                    <a:pt x="962" y="54"/>
                    <a:pt x="908" y="67"/>
                  </a:cubicBezTo>
                  <a:lnTo>
                    <a:pt x="0" y="267"/>
                  </a:lnTo>
                  <a:cubicBezTo>
                    <a:pt x="121" y="561"/>
                    <a:pt x="227" y="868"/>
                    <a:pt x="321" y="1162"/>
                  </a:cubicBezTo>
                  <a:lnTo>
                    <a:pt x="1402" y="534"/>
                  </a:lnTo>
                  <a:cubicBezTo>
                    <a:pt x="1429" y="521"/>
                    <a:pt x="1469" y="521"/>
                    <a:pt x="1496" y="508"/>
                  </a:cubicBezTo>
                  <a:cubicBezTo>
                    <a:pt x="1362" y="334"/>
                    <a:pt x="1215" y="161"/>
                    <a:pt x="1069" y="0"/>
                  </a:cubicBezTo>
                  <a:close/>
                </a:path>
              </a:pathLst>
            </a:custGeom>
            <a:solidFill>
              <a:srgbClr val="000000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-1349300" y="1536575"/>
              <a:ext cx="361200" cy="307750"/>
            </a:xfrm>
            <a:custGeom>
              <a:avLst/>
              <a:gdLst/>
              <a:ahLst/>
              <a:cxnLst/>
              <a:rect l="l" t="t" r="r" b="b"/>
              <a:pathLst>
                <a:path w="14448" h="12310" extrusionOk="0">
                  <a:moveTo>
                    <a:pt x="12780" y="1"/>
                  </a:moveTo>
                  <a:cubicBezTo>
                    <a:pt x="12698" y="1"/>
                    <a:pt x="12615" y="21"/>
                    <a:pt x="12538" y="59"/>
                  </a:cubicBezTo>
                  <a:lnTo>
                    <a:pt x="11790" y="433"/>
                  </a:lnTo>
                  <a:cubicBezTo>
                    <a:pt x="11724" y="467"/>
                    <a:pt x="11647" y="483"/>
                    <a:pt x="11570" y="483"/>
                  </a:cubicBezTo>
                  <a:cubicBezTo>
                    <a:pt x="11493" y="483"/>
                    <a:pt x="11417" y="467"/>
                    <a:pt x="11350" y="433"/>
                  </a:cubicBezTo>
                  <a:lnTo>
                    <a:pt x="10949" y="246"/>
                  </a:lnTo>
                  <a:cubicBezTo>
                    <a:pt x="9868" y="3985"/>
                    <a:pt x="7064" y="7002"/>
                    <a:pt x="3405" y="8351"/>
                  </a:cubicBezTo>
                  <a:lnTo>
                    <a:pt x="401" y="10487"/>
                  </a:lnTo>
                  <a:cubicBezTo>
                    <a:pt x="294" y="10567"/>
                    <a:pt x="214" y="10688"/>
                    <a:pt x="187" y="10821"/>
                  </a:cubicBezTo>
                  <a:lnTo>
                    <a:pt x="0" y="12076"/>
                  </a:lnTo>
                  <a:cubicBezTo>
                    <a:pt x="795" y="12233"/>
                    <a:pt x="1592" y="12309"/>
                    <a:pt x="2381" y="12309"/>
                  </a:cubicBezTo>
                  <a:cubicBezTo>
                    <a:pt x="6628" y="12309"/>
                    <a:pt x="10645" y="10100"/>
                    <a:pt x="12885" y="6362"/>
                  </a:cubicBezTo>
                  <a:lnTo>
                    <a:pt x="13005" y="4105"/>
                  </a:lnTo>
                  <a:cubicBezTo>
                    <a:pt x="13005" y="3972"/>
                    <a:pt x="13059" y="3865"/>
                    <a:pt x="13152" y="3785"/>
                  </a:cubicBezTo>
                  <a:lnTo>
                    <a:pt x="14127" y="2770"/>
                  </a:lnTo>
                  <a:cubicBezTo>
                    <a:pt x="14194" y="2690"/>
                    <a:pt x="14247" y="2583"/>
                    <a:pt x="14261" y="2476"/>
                  </a:cubicBezTo>
                  <a:lnTo>
                    <a:pt x="14421" y="1261"/>
                  </a:lnTo>
                  <a:cubicBezTo>
                    <a:pt x="14448" y="1061"/>
                    <a:pt x="14354" y="874"/>
                    <a:pt x="14180" y="767"/>
                  </a:cubicBezTo>
                  <a:lnTo>
                    <a:pt x="13032" y="73"/>
                  </a:lnTo>
                  <a:cubicBezTo>
                    <a:pt x="12956" y="24"/>
                    <a:pt x="12869" y="1"/>
                    <a:pt x="12780" y="1"/>
                  </a:cubicBezTo>
                  <a:close/>
                </a:path>
              </a:pathLst>
            </a:custGeom>
            <a:solidFill>
              <a:srgbClr val="000000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-1099625" y="1299700"/>
              <a:ext cx="41425" cy="44100"/>
            </a:xfrm>
            <a:custGeom>
              <a:avLst/>
              <a:gdLst/>
              <a:ahLst/>
              <a:cxnLst/>
              <a:rect l="l" t="t" r="r" b="b"/>
              <a:pathLst>
                <a:path w="1657" h="1764" extrusionOk="0">
                  <a:moveTo>
                    <a:pt x="121" y="1"/>
                  </a:moveTo>
                  <a:lnTo>
                    <a:pt x="1" y="548"/>
                  </a:lnTo>
                  <a:cubicBezTo>
                    <a:pt x="215" y="949"/>
                    <a:pt x="415" y="1349"/>
                    <a:pt x="575" y="1763"/>
                  </a:cubicBezTo>
                  <a:lnTo>
                    <a:pt x="1483" y="1563"/>
                  </a:lnTo>
                  <a:cubicBezTo>
                    <a:pt x="1550" y="1550"/>
                    <a:pt x="1603" y="1523"/>
                    <a:pt x="1657" y="1483"/>
                  </a:cubicBezTo>
                  <a:cubicBezTo>
                    <a:pt x="1189" y="949"/>
                    <a:pt x="682" y="455"/>
                    <a:pt x="121" y="1"/>
                  </a:cubicBezTo>
                  <a:close/>
                </a:path>
              </a:pathLst>
            </a:custGeom>
            <a:solidFill>
              <a:srgbClr val="000000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-1077250" y="1349775"/>
              <a:ext cx="115525" cy="346175"/>
            </a:xfrm>
            <a:custGeom>
              <a:avLst/>
              <a:gdLst/>
              <a:ahLst/>
              <a:cxnLst/>
              <a:rect l="l" t="t" r="r" b="b"/>
              <a:pathLst>
                <a:path w="4621" h="13847" extrusionOk="0">
                  <a:moveTo>
                    <a:pt x="1189" y="1"/>
                  </a:moveTo>
                  <a:cubicBezTo>
                    <a:pt x="1149" y="1"/>
                    <a:pt x="1122" y="14"/>
                    <a:pt x="1095" y="27"/>
                  </a:cubicBezTo>
                  <a:lnTo>
                    <a:pt x="0" y="655"/>
                  </a:lnTo>
                  <a:cubicBezTo>
                    <a:pt x="721" y="2952"/>
                    <a:pt x="748" y="5408"/>
                    <a:pt x="67" y="7718"/>
                  </a:cubicBezTo>
                  <a:lnTo>
                    <a:pt x="454" y="7905"/>
                  </a:lnTo>
                  <a:cubicBezTo>
                    <a:pt x="528" y="7939"/>
                    <a:pt x="605" y="7955"/>
                    <a:pt x="681" y="7955"/>
                  </a:cubicBezTo>
                  <a:cubicBezTo>
                    <a:pt x="758" y="7955"/>
                    <a:pt x="835" y="7939"/>
                    <a:pt x="908" y="7905"/>
                  </a:cubicBezTo>
                  <a:lnTo>
                    <a:pt x="1656" y="7531"/>
                  </a:lnTo>
                  <a:cubicBezTo>
                    <a:pt x="1730" y="7495"/>
                    <a:pt x="1809" y="7478"/>
                    <a:pt x="1887" y="7478"/>
                  </a:cubicBezTo>
                  <a:cubicBezTo>
                    <a:pt x="1979" y="7478"/>
                    <a:pt x="2071" y="7501"/>
                    <a:pt x="2150" y="7545"/>
                  </a:cubicBezTo>
                  <a:lnTo>
                    <a:pt x="3298" y="8239"/>
                  </a:lnTo>
                  <a:cubicBezTo>
                    <a:pt x="3472" y="8346"/>
                    <a:pt x="3566" y="8546"/>
                    <a:pt x="3539" y="8746"/>
                  </a:cubicBezTo>
                  <a:lnTo>
                    <a:pt x="3379" y="9948"/>
                  </a:lnTo>
                  <a:cubicBezTo>
                    <a:pt x="3365" y="10068"/>
                    <a:pt x="3312" y="10162"/>
                    <a:pt x="3245" y="10242"/>
                  </a:cubicBezTo>
                  <a:lnTo>
                    <a:pt x="2270" y="11257"/>
                  </a:lnTo>
                  <a:cubicBezTo>
                    <a:pt x="2177" y="11337"/>
                    <a:pt x="2123" y="11457"/>
                    <a:pt x="2123" y="11590"/>
                  </a:cubicBezTo>
                  <a:lnTo>
                    <a:pt x="2003" y="13847"/>
                  </a:lnTo>
                  <a:cubicBezTo>
                    <a:pt x="4620" y="9507"/>
                    <a:pt x="4300" y="4006"/>
                    <a:pt x="1189" y="1"/>
                  </a:cubicBezTo>
                  <a:close/>
                </a:path>
              </a:pathLst>
            </a:custGeom>
            <a:solidFill>
              <a:srgbClr val="000000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-1413050" y="1745350"/>
              <a:ext cx="148900" cy="93475"/>
            </a:xfrm>
            <a:custGeom>
              <a:avLst/>
              <a:gdLst/>
              <a:ahLst/>
              <a:cxnLst/>
              <a:rect l="l" t="t" r="r" b="b"/>
              <a:pathLst>
                <a:path w="5956" h="3739" extrusionOk="0">
                  <a:moveTo>
                    <a:pt x="5955" y="0"/>
                  </a:moveTo>
                  <a:lnTo>
                    <a:pt x="5955" y="0"/>
                  </a:lnTo>
                  <a:cubicBezTo>
                    <a:pt x="4593" y="494"/>
                    <a:pt x="3165" y="761"/>
                    <a:pt x="1723" y="761"/>
                  </a:cubicBezTo>
                  <a:cubicBezTo>
                    <a:pt x="1148" y="761"/>
                    <a:pt x="561" y="721"/>
                    <a:pt x="0" y="641"/>
                  </a:cubicBezTo>
                  <a:lnTo>
                    <a:pt x="0" y="641"/>
                  </a:lnTo>
                  <a:lnTo>
                    <a:pt x="14" y="1936"/>
                  </a:lnTo>
                  <a:cubicBezTo>
                    <a:pt x="14" y="2030"/>
                    <a:pt x="54" y="2136"/>
                    <a:pt x="107" y="2216"/>
                  </a:cubicBezTo>
                  <a:lnTo>
                    <a:pt x="574" y="2884"/>
                  </a:lnTo>
                  <a:cubicBezTo>
                    <a:pt x="614" y="2937"/>
                    <a:pt x="641" y="3004"/>
                    <a:pt x="654" y="3071"/>
                  </a:cubicBezTo>
                  <a:lnTo>
                    <a:pt x="681" y="3218"/>
                  </a:lnTo>
                  <a:cubicBezTo>
                    <a:pt x="1295" y="3445"/>
                    <a:pt x="1923" y="3618"/>
                    <a:pt x="2564" y="3739"/>
                  </a:cubicBezTo>
                  <a:lnTo>
                    <a:pt x="2737" y="2484"/>
                  </a:lnTo>
                  <a:cubicBezTo>
                    <a:pt x="2764" y="2350"/>
                    <a:pt x="2831" y="2216"/>
                    <a:pt x="2951" y="2136"/>
                  </a:cubicBezTo>
                  <a:lnTo>
                    <a:pt x="5955" y="0"/>
                  </a:lnTo>
                  <a:close/>
                </a:path>
              </a:pathLst>
            </a:custGeom>
            <a:solidFill>
              <a:srgbClr val="000000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2" name="Google Shape;302;p9"/>
          <p:cNvSpPr/>
          <p:nvPr/>
        </p:nvSpPr>
        <p:spPr>
          <a:xfrm flipH="1">
            <a:off x="10303754" y="2514751"/>
            <a:ext cx="1134733" cy="451205"/>
          </a:xfrm>
          <a:custGeom>
            <a:avLst/>
            <a:gdLst/>
            <a:ahLst/>
            <a:cxnLst/>
            <a:rect l="l" t="t" r="r" b="b"/>
            <a:pathLst>
              <a:path w="23474" h="9334" extrusionOk="0">
                <a:moveTo>
                  <a:pt x="6930" y="0"/>
                </a:moveTo>
                <a:cubicBezTo>
                  <a:pt x="6196" y="0"/>
                  <a:pt x="5608" y="601"/>
                  <a:pt x="5608" y="1322"/>
                </a:cubicBezTo>
                <a:lnTo>
                  <a:pt x="5608" y="1375"/>
                </a:lnTo>
                <a:lnTo>
                  <a:pt x="5515" y="1375"/>
                </a:lnTo>
                <a:cubicBezTo>
                  <a:pt x="4540" y="1375"/>
                  <a:pt x="3766" y="2163"/>
                  <a:pt x="3766" y="3125"/>
                </a:cubicBezTo>
                <a:cubicBezTo>
                  <a:pt x="3766" y="3285"/>
                  <a:pt x="3779" y="3432"/>
                  <a:pt x="3819" y="3579"/>
                </a:cubicBezTo>
                <a:lnTo>
                  <a:pt x="2885" y="3579"/>
                </a:lnTo>
                <a:cubicBezTo>
                  <a:pt x="1296" y="3579"/>
                  <a:pt x="1" y="4860"/>
                  <a:pt x="1" y="6463"/>
                </a:cubicBezTo>
                <a:cubicBezTo>
                  <a:pt x="1" y="8052"/>
                  <a:pt x="1296" y="9333"/>
                  <a:pt x="2885" y="9333"/>
                </a:cubicBezTo>
                <a:lnTo>
                  <a:pt x="20590" y="9333"/>
                </a:lnTo>
                <a:cubicBezTo>
                  <a:pt x="22179" y="9333"/>
                  <a:pt x="23474" y="8052"/>
                  <a:pt x="23474" y="6463"/>
                </a:cubicBezTo>
                <a:cubicBezTo>
                  <a:pt x="23474" y="4860"/>
                  <a:pt x="22179" y="3579"/>
                  <a:pt x="20590" y="3579"/>
                </a:cubicBezTo>
                <a:lnTo>
                  <a:pt x="18200" y="3579"/>
                </a:lnTo>
                <a:cubicBezTo>
                  <a:pt x="18240" y="3432"/>
                  <a:pt x="18253" y="3285"/>
                  <a:pt x="18253" y="3125"/>
                </a:cubicBezTo>
                <a:cubicBezTo>
                  <a:pt x="18253" y="2163"/>
                  <a:pt x="17479" y="1375"/>
                  <a:pt x="16504" y="1375"/>
                </a:cubicBezTo>
                <a:lnTo>
                  <a:pt x="13460" y="1375"/>
                </a:lnTo>
                <a:lnTo>
                  <a:pt x="13460" y="1322"/>
                </a:lnTo>
                <a:cubicBezTo>
                  <a:pt x="13460" y="601"/>
                  <a:pt x="12859" y="0"/>
                  <a:pt x="121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9"/>
          <p:cNvSpPr/>
          <p:nvPr/>
        </p:nvSpPr>
        <p:spPr>
          <a:xfrm>
            <a:off x="1044606" y="969785"/>
            <a:ext cx="1823484" cy="451204"/>
          </a:xfrm>
          <a:custGeom>
            <a:avLst/>
            <a:gdLst/>
            <a:ahLst/>
            <a:cxnLst/>
            <a:rect l="l" t="t" r="r" b="b"/>
            <a:pathLst>
              <a:path w="29789" h="7371" extrusionOk="0">
                <a:moveTo>
                  <a:pt x="19080" y="0"/>
                </a:moveTo>
                <a:cubicBezTo>
                  <a:pt x="18213" y="0"/>
                  <a:pt x="17505" y="1068"/>
                  <a:pt x="17505" y="2390"/>
                </a:cubicBezTo>
                <a:cubicBezTo>
                  <a:pt x="17505" y="2617"/>
                  <a:pt x="17532" y="2844"/>
                  <a:pt x="17572" y="3071"/>
                </a:cubicBezTo>
                <a:lnTo>
                  <a:pt x="6035" y="3071"/>
                </a:lnTo>
                <a:cubicBezTo>
                  <a:pt x="4567" y="3071"/>
                  <a:pt x="3539" y="4500"/>
                  <a:pt x="3993" y="5888"/>
                </a:cubicBezTo>
                <a:lnTo>
                  <a:pt x="948" y="5888"/>
                </a:lnTo>
                <a:cubicBezTo>
                  <a:pt x="0" y="5942"/>
                  <a:pt x="0" y="7317"/>
                  <a:pt x="948" y="7371"/>
                </a:cubicBezTo>
                <a:lnTo>
                  <a:pt x="25543" y="7371"/>
                </a:lnTo>
                <a:cubicBezTo>
                  <a:pt x="26905" y="7371"/>
                  <a:pt x="27920" y="6115"/>
                  <a:pt x="27653" y="4794"/>
                </a:cubicBezTo>
                <a:lnTo>
                  <a:pt x="28213" y="4794"/>
                </a:lnTo>
                <a:cubicBezTo>
                  <a:pt x="29081" y="4794"/>
                  <a:pt x="29789" y="3712"/>
                  <a:pt x="29789" y="2390"/>
                </a:cubicBezTo>
                <a:cubicBezTo>
                  <a:pt x="29789" y="1068"/>
                  <a:pt x="29081" y="0"/>
                  <a:pt x="282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04" name="Google Shape;304;p9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9"/>
          <p:cNvSpPr txBox="1">
            <a:spLocks noGrp="1"/>
          </p:cNvSpPr>
          <p:nvPr>
            <p:ph type="title"/>
          </p:nvPr>
        </p:nvSpPr>
        <p:spPr>
          <a:xfrm>
            <a:off x="3120467" y="1624184"/>
            <a:ext cx="5950800" cy="122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667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06" name="Google Shape;306;p9"/>
          <p:cNvSpPr txBox="1">
            <a:spLocks noGrp="1"/>
          </p:cNvSpPr>
          <p:nvPr>
            <p:ph type="subTitle" idx="1"/>
          </p:nvPr>
        </p:nvSpPr>
        <p:spPr>
          <a:xfrm>
            <a:off x="3120467" y="3086317"/>
            <a:ext cx="5950800" cy="45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709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pic>
        <p:nvPicPr>
          <p:cNvPr id="309" name="Google Shape;309;p10"/>
          <p:cNvPicPr preferRelativeResize="0"/>
          <p:nvPr/>
        </p:nvPicPr>
        <p:blipFill rotWithShape="1">
          <a:blip r:embed="rId2">
            <a:alphaModFix amt="34000"/>
          </a:blip>
          <a:srcRect r="32042" b="32014"/>
          <a:stretch/>
        </p:blipFill>
        <p:spPr>
          <a:xfrm>
            <a:off x="3634" y="0"/>
            <a:ext cx="1218733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82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0A606A84-8604-406D-9BA5-06225F66668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3100" y="714200"/>
            <a:ext cx="10306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ecito"/>
              <a:buNone/>
              <a:defRPr sz="3500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ntrail One"/>
              <a:buNone/>
              <a:defRPr sz="3500">
                <a:solidFill>
                  <a:schemeClr val="dk1"/>
                </a:solidFill>
                <a:latin typeface="Contrail One"/>
                <a:ea typeface="Contrail One"/>
                <a:cs typeface="Contrail One"/>
                <a:sym typeface="Contrail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ntrail One"/>
              <a:buNone/>
              <a:defRPr sz="3500">
                <a:solidFill>
                  <a:schemeClr val="dk1"/>
                </a:solidFill>
                <a:latin typeface="Contrail One"/>
                <a:ea typeface="Contrail One"/>
                <a:cs typeface="Contrail One"/>
                <a:sym typeface="Contrail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ntrail One"/>
              <a:buNone/>
              <a:defRPr sz="3500">
                <a:solidFill>
                  <a:schemeClr val="dk1"/>
                </a:solidFill>
                <a:latin typeface="Contrail One"/>
                <a:ea typeface="Contrail One"/>
                <a:cs typeface="Contrail One"/>
                <a:sym typeface="Contrail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ntrail One"/>
              <a:buNone/>
              <a:defRPr sz="3500">
                <a:solidFill>
                  <a:schemeClr val="dk1"/>
                </a:solidFill>
                <a:latin typeface="Contrail One"/>
                <a:ea typeface="Contrail One"/>
                <a:cs typeface="Contrail One"/>
                <a:sym typeface="Contrail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ntrail One"/>
              <a:buNone/>
              <a:defRPr sz="3500">
                <a:solidFill>
                  <a:schemeClr val="dk1"/>
                </a:solidFill>
                <a:latin typeface="Contrail One"/>
                <a:ea typeface="Contrail One"/>
                <a:cs typeface="Contrail One"/>
                <a:sym typeface="Contrail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ntrail One"/>
              <a:buNone/>
              <a:defRPr sz="3500">
                <a:solidFill>
                  <a:schemeClr val="dk1"/>
                </a:solidFill>
                <a:latin typeface="Contrail One"/>
                <a:ea typeface="Contrail One"/>
                <a:cs typeface="Contrail One"/>
                <a:sym typeface="Contrail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ntrail One"/>
              <a:buNone/>
              <a:defRPr sz="3500">
                <a:solidFill>
                  <a:schemeClr val="dk1"/>
                </a:solidFill>
                <a:latin typeface="Contrail One"/>
                <a:ea typeface="Contrail One"/>
                <a:cs typeface="Contrail One"/>
                <a:sym typeface="Contrail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ntrail One"/>
              <a:buNone/>
              <a:defRPr sz="3500">
                <a:solidFill>
                  <a:schemeClr val="dk1"/>
                </a:solidFill>
                <a:latin typeface="Contrail One"/>
                <a:ea typeface="Contrail One"/>
                <a:cs typeface="Contrail One"/>
                <a:sym typeface="Contrail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3100" y="1536633"/>
            <a:ext cx="10306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68057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17036225-CDDC-4C34-B727-7F69945F012E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5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eba"/><Relationship Id="rId1" Type="http://schemas.microsoft.com/office/2007/relationships/media" Target="../media/media1.web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microsoft.com/office/2007/relationships/media" Target="../media/media2.weba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microsoft.com/office/2007/relationships/media" Target="../media/media2.weba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628D7DA-7E3F-3FB9-8083-E19321482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white background with blue clouds and stars&#10;&#10;AI-generated content may be incorrect.">
            <a:extLst>
              <a:ext uri="{FF2B5EF4-FFF2-40B4-BE49-F238E27FC236}">
                <a16:creationId xmlns="" xmlns:a16="http://schemas.microsoft.com/office/drawing/2014/main" id="{FDBDF05D-105F-B3F5-CBC5-431E3D2C5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5"/>
            <a:ext cx="12192000" cy="6852647"/>
          </a:xfrm>
          <a:prstGeom prst="rect">
            <a:avLst/>
          </a:prstGeom>
        </p:spPr>
      </p:pic>
      <p:pic>
        <p:nvPicPr>
          <p:cNvPr id="38" name="Picture 5" descr="POINSET3">
            <a:extLst>
              <a:ext uri="{FF2B5EF4-FFF2-40B4-BE49-F238E27FC236}">
                <a16:creationId xmlns="" xmlns:a16="http://schemas.microsoft.com/office/drawing/2014/main" id="{46AFCCDC-92B0-5E4A-7A95-E165139F8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4979375"/>
            <a:ext cx="2136539" cy="18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3">
            <a:extLst>
              <a:ext uri="{FF2B5EF4-FFF2-40B4-BE49-F238E27FC236}">
                <a16:creationId xmlns="" xmlns:a16="http://schemas.microsoft.com/office/drawing/2014/main" id="{449162C2-79E9-D0A3-381D-C53C39289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135" y="100229"/>
            <a:ext cx="7749875" cy="73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1" tIns="40360" rIns="80721" bIns="4036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16049">
              <a:spcBef>
                <a:spcPct val="50000"/>
              </a:spcBef>
            </a:pPr>
            <a:r>
              <a:rPr lang="en-US" altLang="en-US" sz="2100" b="1" dirty="0">
                <a:solidFill>
                  <a:srgbClr val="FF0066"/>
                </a:solidFill>
                <a:latin typeface="Times New Roman" pitchFamily="18" charset="0"/>
              </a:rPr>
              <a:t>UBND </a:t>
            </a:r>
            <a:r>
              <a:rPr lang="vi-VN" altLang="en-US" sz="2100" b="1" dirty="0">
                <a:solidFill>
                  <a:srgbClr val="FF0066"/>
                </a:solidFill>
                <a:latin typeface="Times New Roman" pitchFamily="18" charset="0"/>
              </a:rPr>
              <a:t>THÀNH </a:t>
            </a:r>
            <a:r>
              <a:rPr lang="vi-VN" altLang="en-US" sz="2100" b="1" dirty="0">
                <a:solidFill>
                  <a:srgbClr val="FF0066"/>
                </a:solidFill>
                <a:latin typeface="Times New Roman" pitchFamily="18" charset="0"/>
              </a:rPr>
              <a:t>PHỐ QUY NHƠN</a:t>
            </a:r>
            <a:br>
              <a:rPr lang="vi-VN" altLang="en-US" sz="2100" b="1" dirty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en-US" altLang="en-US" sz="2100" b="1" dirty="0">
                <a:solidFill>
                  <a:srgbClr val="FF0066"/>
                </a:solidFill>
                <a:latin typeface="Times New Roman" pitchFamily="18" charset="0"/>
              </a:rPr>
              <a:t>TRƯỜNG TIỂU HỌC LÊ LỢI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="" xmlns:a16="http://schemas.microsoft.com/office/drawing/2014/main" id="{FBA269ED-7137-6C56-EC81-F6540726E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761" y="4200437"/>
            <a:ext cx="7584177" cy="75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1" tIns="40360" rIns="80721" bIns="403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16049" eaLnBrk="1" hangingPunct="1">
              <a:spcBef>
                <a:spcPts val="1011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4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7">
            <a:extLst>
              <a:ext uri="{FF2B5EF4-FFF2-40B4-BE49-F238E27FC236}">
                <a16:creationId xmlns="" xmlns:a16="http://schemas.microsoft.com/office/drawing/2014/main" id="{52F1A29E-A4E5-BCFF-5438-2BF86F43F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751" y="2982433"/>
            <a:ext cx="9466392" cy="138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1" tIns="40360" rIns="80721" bIns="40360">
            <a:prstTxWarp prst="textArch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16049" eaLnBrk="1" hangingPunct="1">
              <a:defRPr/>
            </a:pP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1481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816049" eaLnBrk="1" hangingPunct="1">
              <a:defRPr/>
            </a:pP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1481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2" name="Picture 22" descr="bd21315_">
            <a:extLst>
              <a:ext uri="{FF2B5EF4-FFF2-40B4-BE49-F238E27FC236}">
                <a16:creationId xmlns="" xmlns:a16="http://schemas.microsoft.com/office/drawing/2014/main" id="{6402961A-D265-0FF9-FD3F-AF5323E7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61" y="4864329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4E757C3F-D18F-DF35-ACA2-B8AF508958C3}"/>
              </a:ext>
            </a:extLst>
          </p:cNvPr>
          <p:cNvCxnSpPr>
            <a:cxnSpLocks/>
          </p:cNvCxnSpPr>
          <p:nvPr/>
        </p:nvCxnSpPr>
        <p:spPr>
          <a:xfrm>
            <a:off x="4581129" y="834736"/>
            <a:ext cx="3777889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4" name="Picture 7" descr="BƯỚM 58">
            <a:extLst>
              <a:ext uri="{FF2B5EF4-FFF2-40B4-BE49-F238E27FC236}">
                <a16:creationId xmlns="" xmlns:a16="http://schemas.microsoft.com/office/drawing/2014/main" id="{874D8E4B-06F1-CA38-C88A-41A6FAF6D9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077710" y="4899356"/>
            <a:ext cx="911783" cy="118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8" descr="animal-14[1]">
            <a:extLst>
              <a:ext uri="{FF2B5EF4-FFF2-40B4-BE49-F238E27FC236}">
                <a16:creationId xmlns="" xmlns:a16="http://schemas.microsoft.com/office/drawing/2014/main" id="{56346336-AC06-DAE7-1B7F-5A765B6F2D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29001" y="4764453"/>
            <a:ext cx="836939" cy="60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POINSET2">
            <a:extLst>
              <a:ext uri="{FF2B5EF4-FFF2-40B4-BE49-F238E27FC236}">
                <a16:creationId xmlns="" xmlns:a16="http://schemas.microsoft.com/office/drawing/2014/main" id="{415744E7-7FAC-7D32-320F-E538BD3B5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05272" y="-101601"/>
            <a:ext cx="1445301" cy="172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18">
            <a:extLst>
              <a:ext uri="{FF2B5EF4-FFF2-40B4-BE49-F238E27FC236}">
                <a16:creationId xmlns="" xmlns:a16="http://schemas.microsoft.com/office/drawing/2014/main" id="{03F26570-A38B-8AAE-79AA-B37EF57E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869" y="5372730"/>
            <a:ext cx="4788263" cy="104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730" tIns="45364" rIns="90730" bIns="4536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6049"/>
            <a:r>
              <a:rPr lang="en-US" altLang="en-US" sz="3100" b="1" i="1" dirty="0">
                <a:solidFill>
                  <a:srgbClr val="FF0066"/>
                </a:solidFill>
                <a:latin typeface="Times New Roman" pitchFamily="18" charset="0"/>
              </a:rPr>
              <a:t>G</a:t>
            </a:r>
            <a:r>
              <a:rPr lang="vi-VN" altLang="en-US" sz="3100" b="1" i="1" dirty="0">
                <a:solidFill>
                  <a:srgbClr val="FF0066"/>
                </a:solidFill>
                <a:latin typeface="Times New Roman" pitchFamily="18" charset="0"/>
              </a:rPr>
              <a:t>V</a:t>
            </a:r>
            <a:r>
              <a:rPr lang="en-US" altLang="en-US" sz="3100" b="1" i="1" dirty="0">
                <a:solidFill>
                  <a:srgbClr val="FF0066"/>
                </a:solidFill>
                <a:latin typeface="Times New Roman" pitchFamily="18" charset="0"/>
              </a:rPr>
              <a:t>GD:</a:t>
            </a:r>
            <a:r>
              <a:rPr lang="vi-VN" altLang="en-US" sz="31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100" b="1" i="1" dirty="0">
                <a:solidFill>
                  <a:srgbClr val="FF0066"/>
                </a:solidFill>
                <a:latin typeface="Times New Roman" pitchFamily="18" charset="0"/>
              </a:rPr>
              <a:t>Lê </a:t>
            </a:r>
            <a:r>
              <a:rPr lang="en-US" altLang="en-US" sz="31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3100" b="1" i="1" dirty="0">
                <a:solidFill>
                  <a:srgbClr val="FF0066"/>
                </a:solidFill>
                <a:latin typeface="Times New Roman" pitchFamily="18" charset="0"/>
              </a:rPr>
              <a:t> Kim Dung</a:t>
            </a:r>
            <a:endParaRPr lang="vi-VN" altLang="en-US" sz="31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defTabSz="816049"/>
            <a:r>
              <a:rPr lang="en-US" altLang="en-US" sz="3100" b="1" i="1" dirty="0">
                <a:solidFill>
                  <a:srgbClr val="FF0066"/>
                </a:solidFill>
                <a:latin typeface="Times New Roman" pitchFamily="18" charset="0"/>
              </a:rPr>
              <a:t>Năm học 2024-2025</a:t>
            </a:r>
            <a:endParaRPr lang="en-US" altLang="en-US" sz="31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4E585AE-C36E-6FD8-13F9-3CE8FD759964}"/>
              </a:ext>
            </a:extLst>
          </p:cNvPr>
          <p:cNvSpPr txBox="1"/>
          <p:nvPr/>
        </p:nvSpPr>
        <p:spPr>
          <a:xfrm>
            <a:off x="2286000" y="2418903"/>
            <a:ext cx="4572000" cy="32316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en-US" sz="15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5653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3A2E49-01C6-4BCC-8401-0AB334368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48566" r="44838" b="40060"/>
          <a:stretch/>
        </p:blipFill>
        <p:spPr>
          <a:xfrm>
            <a:off x="274913" y="1905000"/>
            <a:ext cx="6506887" cy="984885"/>
          </a:xfrm>
          <a:custGeom>
            <a:avLst/>
            <a:gdLst>
              <a:gd name="connsiteX0" fmla="*/ 314877 w 6506887"/>
              <a:gd name="connsiteY0" fmla="*/ 0 h 984885"/>
              <a:gd name="connsiteX1" fmla="*/ 6192009 w 6506887"/>
              <a:gd name="connsiteY1" fmla="*/ 0 h 984885"/>
              <a:gd name="connsiteX2" fmla="*/ 6506887 w 6506887"/>
              <a:gd name="connsiteY2" fmla="*/ 314878 h 984885"/>
              <a:gd name="connsiteX3" fmla="*/ 6506887 w 6506887"/>
              <a:gd name="connsiteY3" fmla="*/ 670007 h 984885"/>
              <a:gd name="connsiteX4" fmla="*/ 6192009 w 6506887"/>
              <a:gd name="connsiteY4" fmla="*/ 984885 h 984885"/>
              <a:gd name="connsiteX5" fmla="*/ 314877 w 6506887"/>
              <a:gd name="connsiteY5" fmla="*/ 984885 h 984885"/>
              <a:gd name="connsiteX6" fmla="*/ 6396 w 6506887"/>
              <a:gd name="connsiteY6" fmla="*/ 733466 h 984885"/>
              <a:gd name="connsiteX7" fmla="*/ 0 w 6506887"/>
              <a:gd name="connsiteY7" fmla="*/ 670017 h 984885"/>
              <a:gd name="connsiteX8" fmla="*/ 0 w 6506887"/>
              <a:gd name="connsiteY8" fmla="*/ 314868 h 984885"/>
              <a:gd name="connsiteX9" fmla="*/ 6396 w 6506887"/>
              <a:gd name="connsiteY9" fmla="*/ 251419 h 984885"/>
              <a:gd name="connsiteX10" fmla="*/ 314877 w 6506887"/>
              <a:gd name="connsiteY10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6887" h="984885">
                <a:moveTo>
                  <a:pt x="314877" y="0"/>
                </a:moveTo>
                <a:lnTo>
                  <a:pt x="6192009" y="0"/>
                </a:lnTo>
                <a:cubicBezTo>
                  <a:pt x="6365911" y="0"/>
                  <a:pt x="6506887" y="140976"/>
                  <a:pt x="6506887" y="314878"/>
                </a:cubicBezTo>
                <a:lnTo>
                  <a:pt x="6506887" y="670007"/>
                </a:lnTo>
                <a:cubicBezTo>
                  <a:pt x="6506887" y="843909"/>
                  <a:pt x="6365911" y="984885"/>
                  <a:pt x="6192009" y="984885"/>
                </a:cubicBezTo>
                <a:lnTo>
                  <a:pt x="314877" y="984885"/>
                </a:lnTo>
                <a:cubicBezTo>
                  <a:pt x="162713" y="984885"/>
                  <a:pt x="35757" y="876950"/>
                  <a:pt x="6396" y="733466"/>
                </a:cubicBezTo>
                <a:lnTo>
                  <a:pt x="0" y="670017"/>
                </a:lnTo>
                <a:lnTo>
                  <a:pt x="0" y="314868"/>
                </a:lnTo>
                <a:lnTo>
                  <a:pt x="6396" y="251419"/>
                </a:lnTo>
                <a:cubicBezTo>
                  <a:pt x="35757" y="107935"/>
                  <a:pt x="162713" y="0"/>
                  <a:pt x="314877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3654E5-74FD-4916-95E4-01FC793D9AD3}"/>
              </a:ext>
            </a:extLst>
          </p:cNvPr>
          <p:cNvSpPr txBox="1"/>
          <p:nvPr/>
        </p:nvSpPr>
        <p:spPr>
          <a:xfrm>
            <a:off x="838201" y="304800"/>
            <a:ext cx="87249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2.</a:t>
            </a: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Mỗi bộ phận nói trên trả lời cho câu hỏi nào?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5D13C6A-E04E-4686-9871-6849F4AED3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3" t="31390" r="36202" b="44465"/>
          <a:stretch/>
        </p:blipFill>
        <p:spPr>
          <a:xfrm>
            <a:off x="8763000" y="1905000"/>
            <a:ext cx="2819400" cy="762000"/>
          </a:xfrm>
          <a:custGeom>
            <a:avLst/>
            <a:gdLst>
              <a:gd name="connsiteX0" fmla="*/ 279403 w 2819400"/>
              <a:gd name="connsiteY0" fmla="*/ 0 h 762000"/>
              <a:gd name="connsiteX1" fmla="*/ 2539997 w 2819400"/>
              <a:gd name="connsiteY1" fmla="*/ 0 h 762000"/>
              <a:gd name="connsiteX2" fmla="*/ 2819400 w 2819400"/>
              <a:gd name="connsiteY2" fmla="*/ 279403 h 762000"/>
              <a:gd name="connsiteX3" fmla="*/ 2819400 w 2819400"/>
              <a:gd name="connsiteY3" fmla="*/ 482597 h 762000"/>
              <a:gd name="connsiteX4" fmla="*/ 2539997 w 2819400"/>
              <a:gd name="connsiteY4" fmla="*/ 762000 h 762000"/>
              <a:gd name="connsiteX5" fmla="*/ 279403 w 2819400"/>
              <a:gd name="connsiteY5" fmla="*/ 762000 h 762000"/>
              <a:gd name="connsiteX6" fmla="*/ 0 w 2819400"/>
              <a:gd name="connsiteY6" fmla="*/ 482597 h 762000"/>
              <a:gd name="connsiteX7" fmla="*/ 0 w 2819400"/>
              <a:gd name="connsiteY7" fmla="*/ 279403 h 762000"/>
              <a:gd name="connsiteX8" fmla="*/ 279403 w 2819400"/>
              <a:gd name="connsiteY8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9400" h="762000">
                <a:moveTo>
                  <a:pt x="279403" y="0"/>
                </a:moveTo>
                <a:lnTo>
                  <a:pt x="2539997" y="0"/>
                </a:lnTo>
                <a:cubicBezTo>
                  <a:pt x="2694307" y="0"/>
                  <a:pt x="2819400" y="125093"/>
                  <a:pt x="2819400" y="279403"/>
                </a:cubicBezTo>
                <a:lnTo>
                  <a:pt x="2819400" y="482597"/>
                </a:lnTo>
                <a:cubicBezTo>
                  <a:pt x="2819400" y="636907"/>
                  <a:pt x="2694307" y="762000"/>
                  <a:pt x="2539997" y="762000"/>
                </a:cubicBezTo>
                <a:lnTo>
                  <a:pt x="279403" y="762000"/>
                </a:lnTo>
                <a:cubicBezTo>
                  <a:pt x="125093" y="762000"/>
                  <a:pt x="0" y="636907"/>
                  <a:pt x="0" y="482597"/>
                </a:cubicBezTo>
                <a:lnTo>
                  <a:pt x="0" y="279403"/>
                </a:lnTo>
                <a:cubicBezTo>
                  <a:pt x="0" y="125093"/>
                  <a:pt x="125093" y="0"/>
                  <a:pt x="279403" y="0"/>
                </a:cubicBezTo>
                <a:close/>
              </a:path>
            </a:pathLst>
          </a:cu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57537C8-0B67-4CC0-85E9-7D546906D2C6}"/>
              </a:ext>
            </a:extLst>
          </p:cNvPr>
          <p:cNvSpPr txBox="1"/>
          <p:nvPr/>
        </p:nvSpPr>
        <p:spPr>
          <a:xfrm>
            <a:off x="1257300" y="3325892"/>
            <a:ext cx="65068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sym typeface="Wingdings 3" panose="05040102010807070707" pitchFamily="18" charset="2"/>
              </a:rPr>
              <a:t>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Thời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gian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diễn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ra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sự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việc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endParaRPr lang="en-US" sz="4000" i="1" dirty="0">
              <a:solidFill>
                <a:schemeClr val="accent6"/>
              </a:solidFill>
              <a:latin typeface="#9Slide02 Tieu de dai" panose="02000000000000000000" pitchFamily="2" charset="0"/>
              <a:ea typeface="#9Slide02 Tieu de dai" panose="02000000000000000000" pitchFamily="2" charset="0"/>
            </a:endParaRPr>
          </a:p>
          <a:p>
            <a:endParaRPr lang="en-US" sz="4000" dirty="0">
              <a:solidFill>
                <a:schemeClr val="accent6"/>
              </a:solidFill>
              <a:latin typeface="#9Slide02 Tieu de dai" panose="02000000000000000000" pitchFamily="2" charset="0"/>
              <a:ea typeface="#9Slide02 Tieu de dai" panose="02000000000000000000" pitchFamily="2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6DE3EC19-385D-4291-86A9-F46C627EE105}"/>
              </a:ext>
            </a:extLst>
          </p:cNvPr>
          <p:cNvCxnSpPr>
            <a:cxnSpLocks/>
          </p:cNvCxnSpPr>
          <p:nvPr/>
        </p:nvCxnSpPr>
        <p:spPr>
          <a:xfrm>
            <a:off x="6553200" y="2362200"/>
            <a:ext cx="2819400" cy="0"/>
          </a:xfrm>
          <a:prstGeom prst="line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3B11FEE-076F-48F9-BCD1-87DDEF5DF7B8}"/>
              </a:ext>
            </a:extLst>
          </p:cNvPr>
          <p:cNvSpPr/>
          <p:nvPr/>
        </p:nvSpPr>
        <p:spPr>
          <a:xfrm>
            <a:off x="533400" y="1981201"/>
            <a:ext cx="304801" cy="380999"/>
          </a:xfrm>
          <a:prstGeom prst="rect">
            <a:avLst/>
          </a:prstGeom>
          <a:solidFill>
            <a:srgbClr val="F8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8957AE-B6DB-412B-9383-AB7F4DC3DA92}"/>
              </a:ext>
            </a:extLst>
          </p:cNvPr>
          <p:cNvSpPr txBox="1"/>
          <p:nvPr/>
        </p:nvSpPr>
        <p:spPr>
          <a:xfrm>
            <a:off x="1257300" y="3980437"/>
            <a:ext cx="887485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(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Trả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lời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cho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câu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hỏi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Khi</a:t>
            </a:r>
            <a:r>
              <a:rPr lang="en-US" sz="40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nào</a:t>
            </a:r>
            <a:r>
              <a:rPr lang="en-US" sz="40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? Bao </a:t>
            </a:r>
            <a:r>
              <a:rPr lang="en-US" sz="40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giờ</a:t>
            </a:r>
            <a:r>
              <a:rPr lang="en-US" sz="40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?)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AD81CA-A3CC-4674-8DEE-5F949279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36181" r="44838" b="52446"/>
          <a:stretch/>
        </p:blipFill>
        <p:spPr>
          <a:xfrm>
            <a:off x="274913" y="1573292"/>
            <a:ext cx="6506887" cy="984885"/>
          </a:xfrm>
          <a:custGeom>
            <a:avLst/>
            <a:gdLst>
              <a:gd name="connsiteX0" fmla="*/ 314877 w 6506887"/>
              <a:gd name="connsiteY0" fmla="*/ 0 h 984885"/>
              <a:gd name="connsiteX1" fmla="*/ 6192009 w 6506887"/>
              <a:gd name="connsiteY1" fmla="*/ 0 h 984885"/>
              <a:gd name="connsiteX2" fmla="*/ 6506887 w 6506887"/>
              <a:gd name="connsiteY2" fmla="*/ 314878 h 984885"/>
              <a:gd name="connsiteX3" fmla="*/ 6506887 w 6506887"/>
              <a:gd name="connsiteY3" fmla="*/ 670007 h 984885"/>
              <a:gd name="connsiteX4" fmla="*/ 6192009 w 6506887"/>
              <a:gd name="connsiteY4" fmla="*/ 984885 h 984885"/>
              <a:gd name="connsiteX5" fmla="*/ 314877 w 6506887"/>
              <a:gd name="connsiteY5" fmla="*/ 984885 h 984885"/>
              <a:gd name="connsiteX6" fmla="*/ 6396 w 6506887"/>
              <a:gd name="connsiteY6" fmla="*/ 733466 h 984885"/>
              <a:gd name="connsiteX7" fmla="*/ 0 w 6506887"/>
              <a:gd name="connsiteY7" fmla="*/ 670017 h 984885"/>
              <a:gd name="connsiteX8" fmla="*/ 0 w 6506887"/>
              <a:gd name="connsiteY8" fmla="*/ 314868 h 984885"/>
              <a:gd name="connsiteX9" fmla="*/ 6396 w 6506887"/>
              <a:gd name="connsiteY9" fmla="*/ 251419 h 984885"/>
              <a:gd name="connsiteX10" fmla="*/ 314877 w 6506887"/>
              <a:gd name="connsiteY10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6887" h="984885">
                <a:moveTo>
                  <a:pt x="314877" y="0"/>
                </a:moveTo>
                <a:lnTo>
                  <a:pt x="6192009" y="0"/>
                </a:lnTo>
                <a:cubicBezTo>
                  <a:pt x="6365911" y="0"/>
                  <a:pt x="6506887" y="140976"/>
                  <a:pt x="6506887" y="314878"/>
                </a:cubicBezTo>
                <a:lnTo>
                  <a:pt x="6506887" y="670007"/>
                </a:lnTo>
                <a:cubicBezTo>
                  <a:pt x="6506887" y="843909"/>
                  <a:pt x="6365911" y="984885"/>
                  <a:pt x="6192009" y="984885"/>
                </a:cubicBezTo>
                <a:lnTo>
                  <a:pt x="314877" y="984885"/>
                </a:lnTo>
                <a:cubicBezTo>
                  <a:pt x="162713" y="984885"/>
                  <a:pt x="35757" y="876950"/>
                  <a:pt x="6396" y="733466"/>
                </a:cubicBezTo>
                <a:lnTo>
                  <a:pt x="0" y="670017"/>
                </a:lnTo>
                <a:lnTo>
                  <a:pt x="0" y="314868"/>
                </a:lnTo>
                <a:lnTo>
                  <a:pt x="6396" y="251419"/>
                </a:lnTo>
                <a:cubicBezTo>
                  <a:pt x="35757" y="107935"/>
                  <a:pt x="162713" y="0"/>
                  <a:pt x="314877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89B89B-98AE-43F1-8C56-D3E730CF77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t="31390" r="65577" b="44465"/>
          <a:stretch/>
        </p:blipFill>
        <p:spPr>
          <a:xfrm>
            <a:off x="8763000" y="1573292"/>
            <a:ext cx="2819400" cy="762000"/>
          </a:xfrm>
          <a:custGeom>
            <a:avLst/>
            <a:gdLst>
              <a:gd name="connsiteX0" fmla="*/ 279403 w 2819400"/>
              <a:gd name="connsiteY0" fmla="*/ 0 h 762000"/>
              <a:gd name="connsiteX1" fmla="*/ 2539997 w 2819400"/>
              <a:gd name="connsiteY1" fmla="*/ 0 h 762000"/>
              <a:gd name="connsiteX2" fmla="*/ 2819400 w 2819400"/>
              <a:gd name="connsiteY2" fmla="*/ 279403 h 762000"/>
              <a:gd name="connsiteX3" fmla="*/ 2819400 w 2819400"/>
              <a:gd name="connsiteY3" fmla="*/ 482597 h 762000"/>
              <a:gd name="connsiteX4" fmla="*/ 2539997 w 2819400"/>
              <a:gd name="connsiteY4" fmla="*/ 762000 h 762000"/>
              <a:gd name="connsiteX5" fmla="*/ 279403 w 2819400"/>
              <a:gd name="connsiteY5" fmla="*/ 762000 h 762000"/>
              <a:gd name="connsiteX6" fmla="*/ 0 w 2819400"/>
              <a:gd name="connsiteY6" fmla="*/ 482597 h 762000"/>
              <a:gd name="connsiteX7" fmla="*/ 0 w 2819400"/>
              <a:gd name="connsiteY7" fmla="*/ 279403 h 762000"/>
              <a:gd name="connsiteX8" fmla="*/ 279403 w 2819400"/>
              <a:gd name="connsiteY8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9400" h="762000">
                <a:moveTo>
                  <a:pt x="279403" y="0"/>
                </a:moveTo>
                <a:lnTo>
                  <a:pt x="2539997" y="0"/>
                </a:lnTo>
                <a:cubicBezTo>
                  <a:pt x="2694307" y="0"/>
                  <a:pt x="2819400" y="125093"/>
                  <a:pt x="2819400" y="279403"/>
                </a:cubicBezTo>
                <a:lnTo>
                  <a:pt x="2819400" y="482597"/>
                </a:lnTo>
                <a:cubicBezTo>
                  <a:pt x="2819400" y="636907"/>
                  <a:pt x="2694307" y="762000"/>
                  <a:pt x="2539997" y="762000"/>
                </a:cubicBezTo>
                <a:lnTo>
                  <a:pt x="279403" y="762000"/>
                </a:lnTo>
                <a:cubicBezTo>
                  <a:pt x="125093" y="762000"/>
                  <a:pt x="0" y="636907"/>
                  <a:pt x="0" y="482597"/>
                </a:cubicBezTo>
                <a:lnTo>
                  <a:pt x="0" y="279403"/>
                </a:lnTo>
                <a:cubicBezTo>
                  <a:pt x="0" y="125093"/>
                  <a:pt x="125093" y="0"/>
                  <a:pt x="279403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3654E5-74FD-4916-95E4-01FC793D9AD3}"/>
              </a:ext>
            </a:extLst>
          </p:cNvPr>
          <p:cNvSpPr txBox="1"/>
          <p:nvPr/>
        </p:nvSpPr>
        <p:spPr>
          <a:xfrm>
            <a:off x="838201" y="304800"/>
            <a:ext cx="87249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2.</a:t>
            </a: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Mỗi bộ phận nói trên trả lời cho câu hỏi nào?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D78BBD1-18AD-4C9B-9B3E-258851EE11BA}"/>
              </a:ext>
            </a:extLst>
          </p:cNvPr>
          <p:cNvSpPr txBox="1"/>
          <p:nvPr/>
        </p:nvSpPr>
        <p:spPr>
          <a:xfrm>
            <a:off x="1257300" y="3325892"/>
            <a:ext cx="68961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sym typeface="Wingdings 3" panose="05040102010807070707" pitchFamily="18" charset="2"/>
              </a:rPr>
              <a:t>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Địa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điểm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diễn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ra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sự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việc</a:t>
            </a:r>
            <a:endParaRPr lang="en-US" sz="4000" dirty="0">
              <a:solidFill>
                <a:schemeClr val="accent6"/>
              </a:solidFill>
              <a:latin typeface="#9Slide02 Tieu de dai" panose="02000000000000000000" pitchFamily="2" charset="0"/>
              <a:ea typeface="#9Slide02 Tieu de dai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1EFC5CD-7707-4E2E-93AA-2CF1234A261A}"/>
              </a:ext>
            </a:extLst>
          </p:cNvPr>
          <p:cNvCxnSpPr>
            <a:cxnSpLocks/>
          </p:cNvCxnSpPr>
          <p:nvPr/>
        </p:nvCxnSpPr>
        <p:spPr>
          <a:xfrm>
            <a:off x="6553200" y="1981200"/>
            <a:ext cx="2819400" cy="0"/>
          </a:xfrm>
          <a:prstGeom prst="line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B0B3048-91CB-4C97-B905-5E727CFF529C}"/>
              </a:ext>
            </a:extLst>
          </p:cNvPr>
          <p:cNvSpPr/>
          <p:nvPr/>
        </p:nvSpPr>
        <p:spPr>
          <a:xfrm>
            <a:off x="533400" y="1676400"/>
            <a:ext cx="304801" cy="380999"/>
          </a:xfrm>
          <a:prstGeom prst="rect">
            <a:avLst/>
          </a:prstGeom>
          <a:solidFill>
            <a:srgbClr val="F8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A2F348-D13B-4A7A-81DB-B5082AB9F8F0}"/>
              </a:ext>
            </a:extLst>
          </p:cNvPr>
          <p:cNvSpPr txBox="1"/>
          <p:nvPr/>
        </p:nvSpPr>
        <p:spPr>
          <a:xfrm>
            <a:off x="1520183" y="3921780"/>
            <a:ext cx="637033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(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Trả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lời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cho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câu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hỏi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Ở </a:t>
            </a:r>
            <a:r>
              <a:rPr lang="en-US" sz="40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đâu</a:t>
            </a:r>
            <a:r>
              <a:rPr lang="en-US" sz="40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?)</a:t>
            </a:r>
            <a:endParaRPr lang="en-US" sz="4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73E8A4-E872-4DDD-A197-C08EF94FAF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60952" r="44838" b="27675"/>
          <a:stretch/>
        </p:blipFill>
        <p:spPr>
          <a:xfrm>
            <a:off x="274913" y="1834515"/>
            <a:ext cx="6506887" cy="984885"/>
          </a:xfrm>
          <a:custGeom>
            <a:avLst/>
            <a:gdLst>
              <a:gd name="connsiteX0" fmla="*/ 314877 w 6506887"/>
              <a:gd name="connsiteY0" fmla="*/ 0 h 984885"/>
              <a:gd name="connsiteX1" fmla="*/ 6192009 w 6506887"/>
              <a:gd name="connsiteY1" fmla="*/ 0 h 984885"/>
              <a:gd name="connsiteX2" fmla="*/ 6506887 w 6506887"/>
              <a:gd name="connsiteY2" fmla="*/ 314878 h 984885"/>
              <a:gd name="connsiteX3" fmla="*/ 6506887 w 6506887"/>
              <a:gd name="connsiteY3" fmla="*/ 670007 h 984885"/>
              <a:gd name="connsiteX4" fmla="*/ 6192009 w 6506887"/>
              <a:gd name="connsiteY4" fmla="*/ 984885 h 984885"/>
              <a:gd name="connsiteX5" fmla="*/ 314877 w 6506887"/>
              <a:gd name="connsiteY5" fmla="*/ 984885 h 984885"/>
              <a:gd name="connsiteX6" fmla="*/ 6396 w 6506887"/>
              <a:gd name="connsiteY6" fmla="*/ 733466 h 984885"/>
              <a:gd name="connsiteX7" fmla="*/ 0 w 6506887"/>
              <a:gd name="connsiteY7" fmla="*/ 670017 h 984885"/>
              <a:gd name="connsiteX8" fmla="*/ 0 w 6506887"/>
              <a:gd name="connsiteY8" fmla="*/ 314868 h 984885"/>
              <a:gd name="connsiteX9" fmla="*/ 6396 w 6506887"/>
              <a:gd name="connsiteY9" fmla="*/ 251419 h 984885"/>
              <a:gd name="connsiteX10" fmla="*/ 314877 w 6506887"/>
              <a:gd name="connsiteY10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6887" h="984885">
                <a:moveTo>
                  <a:pt x="314877" y="0"/>
                </a:moveTo>
                <a:lnTo>
                  <a:pt x="6192009" y="0"/>
                </a:lnTo>
                <a:cubicBezTo>
                  <a:pt x="6365911" y="0"/>
                  <a:pt x="6506887" y="140976"/>
                  <a:pt x="6506887" y="314878"/>
                </a:cubicBezTo>
                <a:lnTo>
                  <a:pt x="6506887" y="670007"/>
                </a:lnTo>
                <a:cubicBezTo>
                  <a:pt x="6506887" y="843909"/>
                  <a:pt x="6365911" y="984885"/>
                  <a:pt x="6192009" y="984885"/>
                </a:cubicBezTo>
                <a:lnTo>
                  <a:pt x="314877" y="984885"/>
                </a:lnTo>
                <a:cubicBezTo>
                  <a:pt x="162713" y="984885"/>
                  <a:pt x="35757" y="876950"/>
                  <a:pt x="6396" y="733466"/>
                </a:cubicBezTo>
                <a:lnTo>
                  <a:pt x="0" y="670017"/>
                </a:lnTo>
                <a:lnTo>
                  <a:pt x="0" y="314868"/>
                </a:lnTo>
                <a:lnTo>
                  <a:pt x="6396" y="251419"/>
                </a:lnTo>
                <a:cubicBezTo>
                  <a:pt x="35757" y="107935"/>
                  <a:pt x="162713" y="0"/>
                  <a:pt x="314877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3654E5-74FD-4916-95E4-01FC793D9AD3}"/>
              </a:ext>
            </a:extLst>
          </p:cNvPr>
          <p:cNvSpPr txBox="1"/>
          <p:nvPr/>
        </p:nvSpPr>
        <p:spPr>
          <a:xfrm>
            <a:off x="838201" y="304800"/>
            <a:ext cx="87249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2.</a:t>
            </a: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Mỗi bộ phận nói trên trả lời cho câu hỏi nào?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78C1C69-8C8C-46DC-8D56-57E40B9ED2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31390" r="6827" b="44465"/>
          <a:stretch/>
        </p:blipFill>
        <p:spPr>
          <a:xfrm>
            <a:off x="8763000" y="1916430"/>
            <a:ext cx="2819400" cy="762000"/>
          </a:xfrm>
          <a:custGeom>
            <a:avLst/>
            <a:gdLst>
              <a:gd name="connsiteX0" fmla="*/ 279403 w 2819400"/>
              <a:gd name="connsiteY0" fmla="*/ 0 h 762000"/>
              <a:gd name="connsiteX1" fmla="*/ 2539997 w 2819400"/>
              <a:gd name="connsiteY1" fmla="*/ 0 h 762000"/>
              <a:gd name="connsiteX2" fmla="*/ 2819400 w 2819400"/>
              <a:gd name="connsiteY2" fmla="*/ 279403 h 762000"/>
              <a:gd name="connsiteX3" fmla="*/ 2819400 w 2819400"/>
              <a:gd name="connsiteY3" fmla="*/ 482597 h 762000"/>
              <a:gd name="connsiteX4" fmla="*/ 2539997 w 2819400"/>
              <a:gd name="connsiteY4" fmla="*/ 762000 h 762000"/>
              <a:gd name="connsiteX5" fmla="*/ 279403 w 2819400"/>
              <a:gd name="connsiteY5" fmla="*/ 762000 h 762000"/>
              <a:gd name="connsiteX6" fmla="*/ 0 w 2819400"/>
              <a:gd name="connsiteY6" fmla="*/ 482597 h 762000"/>
              <a:gd name="connsiteX7" fmla="*/ 0 w 2819400"/>
              <a:gd name="connsiteY7" fmla="*/ 279403 h 762000"/>
              <a:gd name="connsiteX8" fmla="*/ 279403 w 2819400"/>
              <a:gd name="connsiteY8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9400" h="762000">
                <a:moveTo>
                  <a:pt x="279403" y="0"/>
                </a:moveTo>
                <a:lnTo>
                  <a:pt x="2539997" y="0"/>
                </a:lnTo>
                <a:cubicBezTo>
                  <a:pt x="2694307" y="0"/>
                  <a:pt x="2819400" y="125093"/>
                  <a:pt x="2819400" y="279403"/>
                </a:cubicBezTo>
                <a:lnTo>
                  <a:pt x="2819400" y="482597"/>
                </a:lnTo>
                <a:cubicBezTo>
                  <a:pt x="2819400" y="636907"/>
                  <a:pt x="2694307" y="762000"/>
                  <a:pt x="2539997" y="762000"/>
                </a:cubicBezTo>
                <a:lnTo>
                  <a:pt x="279403" y="762000"/>
                </a:lnTo>
                <a:cubicBezTo>
                  <a:pt x="125093" y="762000"/>
                  <a:pt x="0" y="636907"/>
                  <a:pt x="0" y="482597"/>
                </a:cubicBezTo>
                <a:lnTo>
                  <a:pt x="0" y="279403"/>
                </a:lnTo>
                <a:cubicBezTo>
                  <a:pt x="0" y="125093"/>
                  <a:pt x="125093" y="0"/>
                  <a:pt x="279403" y="0"/>
                </a:cubicBezTo>
                <a:close/>
              </a:path>
            </a:pathLst>
          </a:cu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0548E2-DF29-444A-8FB1-AA95223CEEA8}"/>
              </a:ext>
            </a:extLst>
          </p:cNvPr>
          <p:cNvSpPr txBox="1"/>
          <p:nvPr/>
        </p:nvSpPr>
        <p:spPr>
          <a:xfrm>
            <a:off x="1257300" y="3325892"/>
            <a:ext cx="96774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sym typeface="Wingdings 3" panose="05040102010807070707" pitchFamily="18" charset="2"/>
              </a:rPr>
              <a:t>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Nguyên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nhân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của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sự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việc</a:t>
            </a:r>
            <a:endParaRPr lang="en-US" sz="4000" dirty="0">
              <a:solidFill>
                <a:schemeClr val="accent6"/>
              </a:solidFill>
              <a:latin typeface="#9Slide02 Tieu de dai" panose="02000000000000000000" pitchFamily="2" charset="0"/>
              <a:ea typeface="#9Slide02 Tieu de dai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3106001-E984-4D45-8348-0DA930423323}"/>
              </a:ext>
            </a:extLst>
          </p:cNvPr>
          <p:cNvCxnSpPr>
            <a:cxnSpLocks/>
          </p:cNvCxnSpPr>
          <p:nvPr/>
        </p:nvCxnSpPr>
        <p:spPr>
          <a:xfrm>
            <a:off x="6553200" y="2286000"/>
            <a:ext cx="2819400" cy="0"/>
          </a:xfrm>
          <a:prstGeom prst="line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06F3BB-D79E-445C-BB2A-76957765BF73}"/>
              </a:ext>
            </a:extLst>
          </p:cNvPr>
          <p:cNvSpPr/>
          <p:nvPr/>
        </p:nvSpPr>
        <p:spPr>
          <a:xfrm>
            <a:off x="533400" y="1905001"/>
            <a:ext cx="304801" cy="380999"/>
          </a:xfrm>
          <a:prstGeom prst="rect">
            <a:avLst/>
          </a:prstGeom>
          <a:solidFill>
            <a:srgbClr val="F8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222276-5BC3-4976-8603-CF8DAE884A83}"/>
              </a:ext>
            </a:extLst>
          </p:cNvPr>
          <p:cNvSpPr txBox="1"/>
          <p:nvPr/>
        </p:nvSpPr>
        <p:spPr>
          <a:xfrm>
            <a:off x="1371600" y="3941445"/>
            <a:ext cx="643124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(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sym typeface="Wingdings 3" panose="05040102010807070707" pitchFamily="18" charset="2"/>
              </a:rPr>
              <a:t>T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rả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lời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cho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câu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hỏi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Vì</a:t>
            </a:r>
            <a:r>
              <a:rPr lang="en-US" sz="40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sao</a:t>
            </a:r>
            <a:r>
              <a:rPr lang="en-US" sz="40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?)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AF071D-668A-4215-A7DA-3A4A2F5D8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85723" r="44838" b="2904"/>
          <a:stretch/>
        </p:blipFill>
        <p:spPr>
          <a:xfrm>
            <a:off x="274913" y="1828800"/>
            <a:ext cx="6506887" cy="984885"/>
          </a:xfrm>
          <a:custGeom>
            <a:avLst/>
            <a:gdLst>
              <a:gd name="connsiteX0" fmla="*/ 314877 w 6506887"/>
              <a:gd name="connsiteY0" fmla="*/ 0 h 984885"/>
              <a:gd name="connsiteX1" fmla="*/ 6192009 w 6506887"/>
              <a:gd name="connsiteY1" fmla="*/ 0 h 984885"/>
              <a:gd name="connsiteX2" fmla="*/ 6506887 w 6506887"/>
              <a:gd name="connsiteY2" fmla="*/ 314878 h 984885"/>
              <a:gd name="connsiteX3" fmla="*/ 6506887 w 6506887"/>
              <a:gd name="connsiteY3" fmla="*/ 670007 h 984885"/>
              <a:gd name="connsiteX4" fmla="*/ 6192009 w 6506887"/>
              <a:gd name="connsiteY4" fmla="*/ 984885 h 984885"/>
              <a:gd name="connsiteX5" fmla="*/ 314877 w 6506887"/>
              <a:gd name="connsiteY5" fmla="*/ 984885 h 984885"/>
              <a:gd name="connsiteX6" fmla="*/ 6396 w 6506887"/>
              <a:gd name="connsiteY6" fmla="*/ 733466 h 984885"/>
              <a:gd name="connsiteX7" fmla="*/ 0 w 6506887"/>
              <a:gd name="connsiteY7" fmla="*/ 670017 h 984885"/>
              <a:gd name="connsiteX8" fmla="*/ 0 w 6506887"/>
              <a:gd name="connsiteY8" fmla="*/ 314868 h 984885"/>
              <a:gd name="connsiteX9" fmla="*/ 6396 w 6506887"/>
              <a:gd name="connsiteY9" fmla="*/ 251419 h 984885"/>
              <a:gd name="connsiteX10" fmla="*/ 314877 w 6506887"/>
              <a:gd name="connsiteY10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6887" h="984885">
                <a:moveTo>
                  <a:pt x="314877" y="0"/>
                </a:moveTo>
                <a:lnTo>
                  <a:pt x="6192009" y="0"/>
                </a:lnTo>
                <a:cubicBezTo>
                  <a:pt x="6365911" y="0"/>
                  <a:pt x="6506887" y="140976"/>
                  <a:pt x="6506887" y="314878"/>
                </a:cubicBezTo>
                <a:lnTo>
                  <a:pt x="6506887" y="670007"/>
                </a:lnTo>
                <a:cubicBezTo>
                  <a:pt x="6506887" y="843909"/>
                  <a:pt x="6365911" y="984885"/>
                  <a:pt x="6192009" y="984885"/>
                </a:cubicBezTo>
                <a:lnTo>
                  <a:pt x="314877" y="984885"/>
                </a:lnTo>
                <a:cubicBezTo>
                  <a:pt x="162713" y="984885"/>
                  <a:pt x="35757" y="876950"/>
                  <a:pt x="6396" y="733466"/>
                </a:cubicBezTo>
                <a:lnTo>
                  <a:pt x="0" y="670017"/>
                </a:lnTo>
                <a:lnTo>
                  <a:pt x="0" y="314868"/>
                </a:lnTo>
                <a:lnTo>
                  <a:pt x="6396" y="251419"/>
                </a:lnTo>
                <a:cubicBezTo>
                  <a:pt x="35757" y="107935"/>
                  <a:pt x="162713" y="0"/>
                  <a:pt x="314877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3654E5-74FD-4916-95E4-01FC793D9AD3}"/>
              </a:ext>
            </a:extLst>
          </p:cNvPr>
          <p:cNvSpPr txBox="1"/>
          <p:nvPr/>
        </p:nvSpPr>
        <p:spPr>
          <a:xfrm>
            <a:off x="838201" y="304800"/>
            <a:ext cx="87249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2.</a:t>
            </a: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Mỗi bộ phận nói trên trả lời cho câu hỏi nào?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4704A58-BF1D-4CA0-B23B-9052982AD2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67608" r="53077" b="8246"/>
          <a:stretch/>
        </p:blipFill>
        <p:spPr>
          <a:xfrm>
            <a:off x="8763000" y="1828800"/>
            <a:ext cx="2819400" cy="762000"/>
          </a:xfrm>
          <a:custGeom>
            <a:avLst/>
            <a:gdLst>
              <a:gd name="connsiteX0" fmla="*/ 279403 w 2819400"/>
              <a:gd name="connsiteY0" fmla="*/ 0 h 762000"/>
              <a:gd name="connsiteX1" fmla="*/ 2539997 w 2819400"/>
              <a:gd name="connsiteY1" fmla="*/ 0 h 762000"/>
              <a:gd name="connsiteX2" fmla="*/ 2819400 w 2819400"/>
              <a:gd name="connsiteY2" fmla="*/ 279403 h 762000"/>
              <a:gd name="connsiteX3" fmla="*/ 2819400 w 2819400"/>
              <a:gd name="connsiteY3" fmla="*/ 482597 h 762000"/>
              <a:gd name="connsiteX4" fmla="*/ 2539997 w 2819400"/>
              <a:gd name="connsiteY4" fmla="*/ 762000 h 762000"/>
              <a:gd name="connsiteX5" fmla="*/ 279403 w 2819400"/>
              <a:gd name="connsiteY5" fmla="*/ 762000 h 762000"/>
              <a:gd name="connsiteX6" fmla="*/ 0 w 2819400"/>
              <a:gd name="connsiteY6" fmla="*/ 482597 h 762000"/>
              <a:gd name="connsiteX7" fmla="*/ 0 w 2819400"/>
              <a:gd name="connsiteY7" fmla="*/ 279403 h 762000"/>
              <a:gd name="connsiteX8" fmla="*/ 279403 w 2819400"/>
              <a:gd name="connsiteY8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9400" h="762000">
                <a:moveTo>
                  <a:pt x="279403" y="0"/>
                </a:moveTo>
                <a:lnTo>
                  <a:pt x="2539997" y="0"/>
                </a:lnTo>
                <a:cubicBezTo>
                  <a:pt x="2694307" y="0"/>
                  <a:pt x="2819400" y="125093"/>
                  <a:pt x="2819400" y="279403"/>
                </a:cubicBezTo>
                <a:lnTo>
                  <a:pt x="2819400" y="482597"/>
                </a:lnTo>
                <a:cubicBezTo>
                  <a:pt x="2819400" y="636907"/>
                  <a:pt x="2694307" y="762000"/>
                  <a:pt x="2539997" y="762000"/>
                </a:cubicBezTo>
                <a:lnTo>
                  <a:pt x="279403" y="762000"/>
                </a:lnTo>
                <a:cubicBezTo>
                  <a:pt x="125093" y="762000"/>
                  <a:pt x="0" y="636907"/>
                  <a:pt x="0" y="482597"/>
                </a:cubicBezTo>
                <a:lnTo>
                  <a:pt x="0" y="279403"/>
                </a:lnTo>
                <a:cubicBezTo>
                  <a:pt x="0" y="125093"/>
                  <a:pt x="125093" y="0"/>
                  <a:pt x="279403" y="0"/>
                </a:cubicBezTo>
                <a:close/>
              </a:path>
            </a:pathLst>
          </a:cu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B43C9C5-87A2-4FF5-9DD4-80774C4EA060}"/>
              </a:ext>
            </a:extLst>
          </p:cNvPr>
          <p:cNvSpPr txBox="1"/>
          <p:nvPr/>
        </p:nvSpPr>
        <p:spPr>
          <a:xfrm>
            <a:off x="1257300" y="3255646"/>
            <a:ext cx="96774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sym typeface="Wingdings 3" panose="05040102010807070707" pitchFamily="18" charset="2"/>
              </a:rPr>
              <a:t>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Mục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đích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của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hoạt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động</a:t>
            </a:r>
            <a:endParaRPr lang="en-US" sz="4000" dirty="0">
              <a:solidFill>
                <a:schemeClr val="accent6"/>
              </a:solidFill>
              <a:latin typeface="#9Slide02 Tieu de dai" panose="02000000000000000000" pitchFamily="2" charset="0"/>
              <a:ea typeface="#9Slide02 Tieu de dai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DB9548C-CD6C-4EED-AC65-7CA97FEAF062}"/>
              </a:ext>
            </a:extLst>
          </p:cNvPr>
          <p:cNvCxnSpPr>
            <a:cxnSpLocks/>
          </p:cNvCxnSpPr>
          <p:nvPr/>
        </p:nvCxnSpPr>
        <p:spPr>
          <a:xfrm>
            <a:off x="6553200" y="2286000"/>
            <a:ext cx="2819400" cy="0"/>
          </a:xfrm>
          <a:prstGeom prst="line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04B0D0F-8CAE-4BC0-994A-8B6161B8B4BD}"/>
              </a:ext>
            </a:extLst>
          </p:cNvPr>
          <p:cNvSpPr/>
          <p:nvPr/>
        </p:nvSpPr>
        <p:spPr>
          <a:xfrm>
            <a:off x="533400" y="1905000"/>
            <a:ext cx="304801" cy="380999"/>
          </a:xfrm>
          <a:prstGeom prst="rect">
            <a:avLst/>
          </a:prstGeom>
          <a:solidFill>
            <a:srgbClr val="F8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FD516F-BCEE-4CCA-AE86-C06B8E83D1F2}"/>
              </a:ext>
            </a:extLst>
          </p:cNvPr>
          <p:cNvSpPr txBox="1"/>
          <p:nvPr/>
        </p:nvSpPr>
        <p:spPr>
          <a:xfrm>
            <a:off x="1236406" y="3920492"/>
            <a:ext cx="716221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sym typeface="Wingdings 3" panose="05040102010807070707" pitchFamily="18" charset="2"/>
              </a:rPr>
              <a:t>(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sym typeface="Wingdings 3" panose="05040102010807070707" pitchFamily="18" charset="2"/>
              </a:rPr>
              <a:t>T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rả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lời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cho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câu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hỏi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Để</a:t>
            </a:r>
            <a:r>
              <a:rPr lang="en-US" sz="40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làm</a:t>
            </a:r>
            <a:r>
              <a:rPr lang="en-US" sz="40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gì</a:t>
            </a:r>
            <a:r>
              <a:rPr lang="en-US" sz="40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?)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3654E5-74FD-4916-95E4-01FC793D9AD3}"/>
              </a:ext>
            </a:extLst>
          </p:cNvPr>
          <p:cNvSpPr txBox="1"/>
          <p:nvPr/>
        </p:nvSpPr>
        <p:spPr>
          <a:xfrm>
            <a:off x="838201" y="304800"/>
            <a:ext cx="87249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2.</a:t>
            </a: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Mỗi bộ phận nói trên trả lời cho câu hỏi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CD63BD-DB35-497B-A8EC-3075E343BD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73337" r="44838" b="15289"/>
          <a:stretch/>
        </p:blipFill>
        <p:spPr>
          <a:xfrm>
            <a:off x="274913" y="2052042"/>
            <a:ext cx="6506887" cy="984885"/>
          </a:xfrm>
          <a:custGeom>
            <a:avLst/>
            <a:gdLst>
              <a:gd name="connsiteX0" fmla="*/ 314877 w 6506887"/>
              <a:gd name="connsiteY0" fmla="*/ 0 h 984885"/>
              <a:gd name="connsiteX1" fmla="*/ 6192009 w 6506887"/>
              <a:gd name="connsiteY1" fmla="*/ 0 h 984885"/>
              <a:gd name="connsiteX2" fmla="*/ 6506887 w 6506887"/>
              <a:gd name="connsiteY2" fmla="*/ 314878 h 984885"/>
              <a:gd name="connsiteX3" fmla="*/ 6506887 w 6506887"/>
              <a:gd name="connsiteY3" fmla="*/ 670007 h 984885"/>
              <a:gd name="connsiteX4" fmla="*/ 6192009 w 6506887"/>
              <a:gd name="connsiteY4" fmla="*/ 984885 h 984885"/>
              <a:gd name="connsiteX5" fmla="*/ 314877 w 6506887"/>
              <a:gd name="connsiteY5" fmla="*/ 984885 h 984885"/>
              <a:gd name="connsiteX6" fmla="*/ 6396 w 6506887"/>
              <a:gd name="connsiteY6" fmla="*/ 733466 h 984885"/>
              <a:gd name="connsiteX7" fmla="*/ 0 w 6506887"/>
              <a:gd name="connsiteY7" fmla="*/ 670017 h 984885"/>
              <a:gd name="connsiteX8" fmla="*/ 0 w 6506887"/>
              <a:gd name="connsiteY8" fmla="*/ 314868 h 984885"/>
              <a:gd name="connsiteX9" fmla="*/ 6396 w 6506887"/>
              <a:gd name="connsiteY9" fmla="*/ 251419 h 984885"/>
              <a:gd name="connsiteX10" fmla="*/ 314877 w 6506887"/>
              <a:gd name="connsiteY10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6887" h="984885">
                <a:moveTo>
                  <a:pt x="314877" y="0"/>
                </a:moveTo>
                <a:lnTo>
                  <a:pt x="6192009" y="0"/>
                </a:lnTo>
                <a:cubicBezTo>
                  <a:pt x="6365911" y="0"/>
                  <a:pt x="6506887" y="140976"/>
                  <a:pt x="6506887" y="314878"/>
                </a:cubicBezTo>
                <a:lnTo>
                  <a:pt x="6506887" y="670007"/>
                </a:lnTo>
                <a:cubicBezTo>
                  <a:pt x="6506887" y="843909"/>
                  <a:pt x="6365911" y="984885"/>
                  <a:pt x="6192009" y="984885"/>
                </a:cubicBezTo>
                <a:lnTo>
                  <a:pt x="314877" y="984885"/>
                </a:lnTo>
                <a:cubicBezTo>
                  <a:pt x="162713" y="984885"/>
                  <a:pt x="35757" y="876950"/>
                  <a:pt x="6396" y="733466"/>
                </a:cubicBezTo>
                <a:lnTo>
                  <a:pt x="0" y="670017"/>
                </a:lnTo>
                <a:lnTo>
                  <a:pt x="0" y="314868"/>
                </a:lnTo>
                <a:lnTo>
                  <a:pt x="6396" y="251419"/>
                </a:lnTo>
                <a:cubicBezTo>
                  <a:pt x="35757" y="107935"/>
                  <a:pt x="162713" y="0"/>
                  <a:pt x="314877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A1949A-5C98-4D3C-A44C-76C2695AB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3" t="67608" r="19952" b="8246"/>
          <a:stretch/>
        </p:blipFill>
        <p:spPr>
          <a:xfrm>
            <a:off x="8763000" y="2128242"/>
            <a:ext cx="2819400" cy="762000"/>
          </a:xfrm>
          <a:custGeom>
            <a:avLst/>
            <a:gdLst>
              <a:gd name="connsiteX0" fmla="*/ 279403 w 2819400"/>
              <a:gd name="connsiteY0" fmla="*/ 0 h 762000"/>
              <a:gd name="connsiteX1" fmla="*/ 2539997 w 2819400"/>
              <a:gd name="connsiteY1" fmla="*/ 0 h 762000"/>
              <a:gd name="connsiteX2" fmla="*/ 2819400 w 2819400"/>
              <a:gd name="connsiteY2" fmla="*/ 279403 h 762000"/>
              <a:gd name="connsiteX3" fmla="*/ 2819400 w 2819400"/>
              <a:gd name="connsiteY3" fmla="*/ 482597 h 762000"/>
              <a:gd name="connsiteX4" fmla="*/ 2539997 w 2819400"/>
              <a:gd name="connsiteY4" fmla="*/ 762000 h 762000"/>
              <a:gd name="connsiteX5" fmla="*/ 279403 w 2819400"/>
              <a:gd name="connsiteY5" fmla="*/ 762000 h 762000"/>
              <a:gd name="connsiteX6" fmla="*/ 0 w 2819400"/>
              <a:gd name="connsiteY6" fmla="*/ 482597 h 762000"/>
              <a:gd name="connsiteX7" fmla="*/ 0 w 2819400"/>
              <a:gd name="connsiteY7" fmla="*/ 279403 h 762000"/>
              <a:gd name="connsiteX8" fmla="*/ 279403 w 2819400"/>
              <a:gd name="connsiteY8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9400" h="762000">
                <a:moveTo>
                  <a:pt x="279403" y="0"/>
                </a:moveTo>
                <a:lnTo>
                  <a:pt x="2539997" y="0"/>
                </a:lnTo>
                <a:cubicBezTo>
                  <a:pt x="2694307" y="0"/>
                  <a:pt x="2819400" y="125093"/>
                  <a:pt x="2819400" y="279403"/>
                </a:cubicBezTo>
                <a:lnTo>
                  <a:pt x="2819400" y="482597"/>
                </a:lnTo>
                <a:cubicBezTo>
                  <a:pt x="2819400" y="636907"/>
                  <a:pt x="2694307" y="762000"/>
                  <a:pt x="2539997" y="762000"/>
                </a:cubicBezTo>
                <a:lnTo>
                  <a:pt x="279403" y="762000"/>
                </a:lnTo>
                <a:cubicBezTo>
                  <a:pt x="125093" y="762000"/>
                  <a:pt x="0" y="636907"/>
                  <a:pt x="0" y="482597"/>
                </a:cubicBezTo>
                <a:lnTo>
                  <a:pt x="0" y="279403"/>
                </a:lnTo>
                <a:cubicBezTo>
                  <a:pt x="0" y="125093"/>
                  <a:pt x="125093" y="0"/>
                  <a:pt x="279403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3668D7-CD9C-46B2-96D2-4624A9628F6F}"/>
              </a:ext>
            </a:extLst>
          </p:cNvPr>
          <p:cNvSpPr txBox="1"/>
          <p:nvPr/>
        </p:nvSpPr>
        <p:spPr>
          <a:xfrm>
            <a:off x="1257300" y="3325892"/>
            <a:ext cx="96774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sym typeface="Wingdings 3" panose="05040102010807070707" pitchFamily="18" charset="2"/>
              </a:rPr>
              <a:t></a:t>
            </a:r>
            <a:r>
              <a:rPr lang="vi-VN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Phương tiện thực hiện hoạt động</a:t>
            </a:r>
            <a:endParaRPr lang="en-US" sz="4000" dirty="0">
              <a:solidFill>
                <a:schemeClr val="accent6"/>
              </a:solidFill>
              <a:latin typeface="#9Slide02 Tieu de dai" panose="02000000000000000000" pitchFamily="2" charset="0"/>
              <a:ea typeface="#9Slide02 Tieu de dai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BFAC010-25BB-4FA0-B62B-36827BAA15DF}"/>
              </a:ext>
            </a:extLst>
          </p:cNvPr>
          <p:cNvCxnSpPr>
            <a:cxnSpLocks/>
          </p:cNvCxnSpPr>
          <p:nvPr/>
        </p:nvCxnSpPr>
        <p:spPr>
          <a:xfrm>
            <a:off x="6553200" y="2590800"/>
            <a:ext cx="2819400" cy="0"/>
          </a:xfrm>
          <a:prstGeom prst="line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F597CD-4B78-4227-AC62-E340F352FD02}"/>
              </a:ext>
            </a:extLst>
          </p:cNvPr>
          <p:cNvSpPr/>
          <p:nvPr/>
        </p:nvSpPr>
        <p:spPr>
          <a:xfrm>
            <a:off x="533400" y="2133601"/>
            <a:ext cx="304801" cy="380999"/>
          </a:xfrm>
          <a:prstGeom prst="rect">
            <a:avLst/>
          </a:prstGeom>
          <a:solidFill>
            <a:srgbClr val="F8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3A0688-7651-4797-9FD4-29F971AB4897}"/>
              </a:ext>
            </a:extLst>
          </p:cNvPr>
          <p:cNvSpPr txBox="1"/>
          <p:nvPr/>
        </p:nvSpPr>
        <p:spPr>
          <a:xfrm>
            <a:off x="1829536" y="3989316"/>
            <a:ext cx="674223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sym typeface="Wingdings 3" panose="05040102010807070707" pitchFamily="18" charset="2"/>
              </a:rPr>
              <a:t>(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sym typeface="Wingdings 3" panose="05040102010807070707" pitchFamily="18" charset="2"/>
              </a:rPr>
              <a:t>T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rả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lời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cho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câu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hỏi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Bằng</a:t>
            </a:r>
            <a:r>
              <a:rPr lang="en-US" sz="40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gì</a:t>
            </a:r>
            <a:r>
              <a:rPr lang="en-US" sz="40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?)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7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261E60-60B1-4FDE-9FAC-AAB41C09A0A3}"/>
              </a:ext>
            </a:extLst>
          </p:cNvPr>
          <p:cNvSpPr txBox="1"/>
          <p:nvPr/>
        </p:nvSpPr>
        <p:spPr>
          <a:xfrm>
            <a:off x="228600" y="2057400"/>
            <a:ext cx="1192530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Thời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gian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diễn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ra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sự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việc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. (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Trả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lời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cho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câu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hỏi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Khi</a:t>
            </a:r>
            <a:r>
              <a:rPr lang="en-US" sz="32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nào</a:t>
            </a:r>
            <a:r>
              <a:rPr lang="en-US" sz="32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? Bao </a:t>
            </a:r>
            <a:r>
              <a:rPr lang="en-US" sz="32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giờ</a:t>
            </a:r>
            <a:r>
              <a:rPr lang="en-US" sz="32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?)</a:t>
            </a:r>
          </a:p>
          <a:p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Địa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điểm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diễn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ra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sự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việc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. (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Trả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lời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cho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câu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hỏi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Ở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đâu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?)</a:t>
            </a:r>
          </a:p>
          <a:p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Nguyên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nhân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của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sự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việc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. (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sym typeface="Wingdings 3" panose="05040102010807070707" pitchFamily="18" charset="2"/>
              </a:rPr>
              <a:t>T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rả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lời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cho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câu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hỏi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Vì</a:t>
            </a:r>
            <a:r>
              <a:rPr lang="en-US" sz="32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sao</a:t>
            </a:r>
            <a:r>
              <a:rPr lang="en-US" sz="32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?)</a:t>
            </a:r>
          </a:p>
          <a:p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đích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của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hoạt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động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(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sym typeface="Wingdings 3" panose="05040102010807070707" pitchFamily="18" charset="2"/>
              </a:rPr>
              <a:t>T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rả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lời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cho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câu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hỏi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Để</a:t>
            </a:r>
            <a:r>
              <a:rPr lang="en-US" sz="32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làm</a:t>
            </a:r>
            <a:r>
              <a:rPr lang="en-US" sz="32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gì</a:t>
            </a:r>
            <a:r>
              <a:rPr lang="en-US" sz="32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?)</a:t>
            </a:r>
          </a:p>
          <a:p>
            <a:r>
              <a:rPr lang="vi-VN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Phương tiện thực hiện hoạt động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. (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sym typeface="Wingdings 3" panose="05040102010807070707" pitchFamily="18" charset="2"/>
              </a:rPr>
              <a:t>T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rả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lời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cho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câu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hỏi</a:t>
            </a:r>
            <a:r>
              <a:rPr lang="en-US" sz="32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Bằng</a:t>
            </a:r>
            <a:r>
              <a:rPr lang="en-US" sz="32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gì</a:t>
            </a:r>
            <a:r>
              <a:rPr lang="en-US" sz="3200" i="1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?)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8B0FDF6-4EFA-4286-A3CB-287324342632}"/>
              </a:ext>
            </a:extLst>
          </p:cNvPr>
          <p:cNvSpPr/>
          <p:nvPr/>
        </p:nvSpPr>
        <p:spPr>
          <a:xfrm>
            <a:off x="228600" y="914400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Trạng</a:t>
            </a:r>
            <a:r>
              <a:rPr lang="en-US" sz="3200" dirty="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ngữ</a:t>
            </a:r>
            <a:r>
              <a:rPr lang="en-US" sz="3200" dirty="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là</a:t>
            </a:r>
            <a:r>
              <a:rPr lang="en-US" sz="3200" dirty="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thành</a:t>
            </a:r>
            <a:r>
              <a:rPr lang="en-US" sz="3200" dirty="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phần</a:t>
            </a:r>
            <a:r>
              <a:rPr lang="en-US" sz="3200" dirty="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phụ</a:t>
            </a:r>
            <a:r>
              <a:rPr lang="en-US" sz="3200" dirty="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của</a:t>
            </a:r>
            <a:r>
              <a:rPr lang="en-US" sz="3200" dirty="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bổ</a:t>
            </a:r>
            <a:r>
              <a:rPr lang="en-US" sz="3200" dirty="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sung </a:t>
            </a:r>
            <a:r>
              <a:rPr lang="en-US" sz="3200" dirty="0" err="1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cho</a:t>
            </a:r>
            <a:r>
              <a:rPr lang="en-US" sz="3200" dirty="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những</a:t>
            </a:r>
            <a:r>
              <a:rPr lang="en-US" sz="3200" dirty="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thông</a:t>
            </a:r>
            <a:r>
              <a:rPr lang="en-US" sz="3200" dirty="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tin </a:t>
            </a:r>
            <a:r>
              <a:rPr lang="en-US" sz="3200" dirty="0" err="1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sau</a:t>
            </a:r>
            <a:r>
              <a:rPr lang="en-US" sz="3200" dirty="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7487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5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7448095E-358E-441C-9DA2-3EB17F7C6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7" t="25633" r="10876" b="30894"/>
          <a:stretch/>
        </p:blipFill>
        <p:spPr>
          <a:xfrm>
            <a:off x="0" y="20904"/>
            <a:ext cx="12192000" cy="68370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163092-3AE7-416A-8883-89F671E8B031}"/>
              </a:ext>
            </a:extLst>
          </p:cNvPr>
          <p:cNvSpPr txBox="1"/>
          <p:nvPr/>
        </p:nvSpPr>
        <p:spPr>
          <a:xfrm>
            <a:off x="2247900" y="677546"/>
            <a:ext cx="7696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ngày 06 tháng 03 năm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D669EB-283C-4A65-90EC-B505E0EB8CF0}"/>
              </a:ext>
            </a:extLst>
          </p:cNvPr>
          <p:cNvSpPr txBox="1"/>
          <p:nvPr/>
        </p:nvSpPr>
        <p:spPr>
          <a:xfrm>
            <a:off x="2247900" y="1285160"/>
            <a:ext cx="7696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 Việt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C6455305-1EFB-4414-B570-44BFA5254B7D}"/>
              </a:ext>
            </a:extLst>
          </p:cNvPr>
          <p:cNvSpPr txBox="1"/>
          <p:nvPr/>
        </p:nvSpPr>
        <p:spPr>
          <a:xfrm>
            <a:off x="1601470" y="1821320"/>
            <a:ext cx="89890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Trạng ngữ (tiết 1)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B6930137-2035-445A-8F1F-3D246B0F26B9}"/>
              </a:ext>
            </a:extLst>
          </p:cNvPr>
          <p:cNvSpPr txBox="1"/>
          <p:nvPr/>
        </p:nvSpPr>
        <p:spPr>
          <a:xfrm>
            <a:off x="750891" y="2382417"/>
            <a:ext cx="981456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I.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Nhận xét.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học.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67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098D1E-F17B-4560-A7F0-575B17CBD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6331"/>
          <a:stretch/>
        </p:blipFill>
        <p:spPr>
          <a:xfrm>
            <a:off x="0" y="649474"/>
            <a:ext cx="12192000" cy="582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7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5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7448095E-358E-441C-9DA2-3EB17F7C6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7" t="25633" r="10876" b="30894"/>
          <a:stretch/>
        </p:blipFill>
        <p:spPr>
          <a:xfrm>
            <a:off x="0" y="20904"/>
            <a:ext cx="12192000" cy="68370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163092-3AE7-416A-8883-89F671E8B031}"/>
              </a:ext>
            </a:extLst>
          </p:cNvPr>
          <p:cNvSpPr txBox="1"/>
          <p:nvPr/>
        </p:nvSpPr>
        <p:spPr>
          <a:xfrm>
            <a:off x="2247900" y="677546"/>
            <a:ext cx="7696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ngày 06 tháng 03 năm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D669EB-283C-4A65-90EC-B505E0EB8CF0}"/>
              </a:ext>
            </a:extLst>
          </p:cNvPr>
          <p:cNvSpPr txBox="1"/>
          <p:nvPr/>
        </p:nvSpPr>
        <p:spPr>
          <a:xfrm>
            <a:off x="2247900" y="1285160"/>
            <a:ext cx="7696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 Việt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C6455305-1EFB-4414-B570-44BFA5254B7D}"/>
              </a:ext>
            </a:extLst>
          </p:cNvPr>
          <p:cNvSpPr txBox="1"/>
          <p:nvPr/>
        </p:nvSpPr>
        <p:spPr>
          <a:xfrm>
            <a:off x="1601470" y="1821320"/>
            <a:ext cx="89890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Trạng ngữ (tiết 1)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B6930137-2035-445A-8F1F-3D246B0F26B9}"/>
              </a:ext>
            </a:extLst>
          </p:cNvPr>
          <p:cNvSpPr txBox="1"/>
          <p:nvPr/>
        </p:nvSpPr>
        <p:spPr>
          <a:xfrm>
            <a:off x="750891" y="2382417"/>
            <a:ext cx="981456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I.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Nhận xét.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học.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260E08-0369-4E31-8998-F815A23D521A}"/>
              </a:ext>
            </a:extLst>
          </p:cNvPr>
          <p:cNvSpPr txBox="1"/>
          <p:nvPr/>
        </p:nvSpPr>
        <p:spPr>
          <a:xfrm>
            <a:off x="762000" y="3254573"/>
            <a:ext cx="1066800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</a:defRPr>
            </a:lvl1pPr>
          </a:lstStyle>
          <a:p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, </a:t>
            </a:r>
            <a:r>
              <a:rPr lang="en-US" sz="2400" dirty="0" err="1"/>
              <a:t>bổ</a:t>
            </a:r>
            <a:r>
              <a:rPr lang="en-US" sz="2400" dirty="0"/>
              <a:t> sung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sau</a:t>
            </a:r>
            <a:r>
              <a:rPr lang="en-US" sz="2400" dirty="0"/>
              <a:t>: </a:t>
            </a:r>
          </a:p>
          <a:p>
            <a:r>
              <a:rPr lang="en-US" sz="2400" dirty="0"/>
              <a:t>a)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ra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(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Bao </a:t>
            </a:r>
            <a:r>
              <a:rPr lang="en-US" sz="2400" dirty="0" err="1"/>
              <a:t>giờ</a:t>
            </a:r>
            <a:r>
              <a:rPr lang="en-US" sz="2400" dirty="0"/>
              <a:t>?) </a:t>
            </a:r>
          </a:p>
          <a:p>
            <a:r>
              <a:rPr lang="en-US" sz="2400" dirty="0"/>
              <a:t>b) </a:t>
            </a:r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ra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(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ở </a:t>
            </a:r>
            <a:r>
              <a:rPr lang="en-US" sz="2400" dirty="0" err="1"/>
              <a:t>đâu</a:t>
            </a:r>
            <a:r>
              <a:rPr lang="en-US" sz="2400" dirty="0"/>
              <a:t>?) </a:t>
            </a:r>
          </a:p>
          <a:p>
            <a:r>
              <a:rPr lang="en-US" sz="2400" dirty="0"/>
              <a:t>c)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(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?) </a:t>
            </a:r>
          </a:p>
          <a:p>
            <a:r>
              <a:rPr lang="en-US" sz="2400" dirty="0"/>
              <a:t>d)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đích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(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?)</a:t>
            </a:r>
          </a:p>
          <a:p>
            <a:r>
              <a:rPr lang="vi-VN" sz="2400" dirty="0"/>
              <a:t>e) Phương tiện thực hiện hoạt động (trả lời cho câu hỏi bằng gì?)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2E53D9-23FE-4C72-A213-4B3CFD1D2D51}"/>
              </a:ext>
            </a:extLst>
          </p:cNvPr>
          <p:cNvSpPr txBox="1"/>
          <p:nvPr/>
        </p:nvSpPr>
        <p:spPr>
          <a:xfrm>
            <a:off x="795260" y="5513643"/>
            <a:ext cx="981456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III.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tập.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>
                <a:solidFill>
                  <a:prstClr val="white"/>
                </a:solidFill>
                <a:latin typeface="HP001 4 hàng" panose="020B0603050302020204" pitchFamily="34" charset="0"/>
              </a:rPr>
              <a:t>Bài</a:t>
            </a: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 1/ 55.</a:t>
            </a:r>
          </a:p>
        </p:txBody>
      </p:sp>
    </p:spTree>
    <p:extLst>
      <p:ext uri="{BB962C8B-B14F-4D97-AF65-F5344CB8AC3E}">
        <p14:creationId xmlns:p14="http://schemas.microsoft.com/office/powerpoint/2010/main" val="15674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483821-7745-4A65-98B0-8249FE17F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/>
          <a:stretch/>
        </p:blipFill>
        <p:spPr>
          <a:xfrm>
            <a:off x="-24792" y="914400"/>
            <a:ext cx="12241585" cy="480059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10E8E8B-A92E-45EB-A3F1-A7872C1B748D}"/>
              </a:ext>
            </a:extLst>
          </p:cNvPr>
          <p:cNvCxnSpPr/>
          <p:nvPr/>
        </p:nvCxnSpPr>
        <p:spPr>
          <a:xfrm>
            <a:off x="1447800" y="2590800"/>
            <a:ext cx="28194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37F26CE-A410-4F4C-9F0E-31161247B208}"/>
              </a:ext>
            </a:extLst>
          </p:cNvPr>
          <p:cNvCxnSpPr>
            <a:cxnSpLocks/>
          </p:cNvCxnSpPr>
          <p:nvPr/>
        </p:nvCxnSpPr>
        <p:spPr>
          <a:xfrm>
            <a:off x="1295400" y="3124200"/>
            <a:ext cx="6096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1CA2331-7FEF-4084-8934-2FF78F377A58}"/>
              </a:ext>
            </a:extLst>
          </p:cNvPr>
          <p:cNvCxnSpPr>
            <a:cxnSpLocks/>
          </p:cNvCxnSpPr>
          <p:nvPr/>
        </p:nvCxnSpPr>
        <p:spPr>
          <a:xfrm>
            <a:off x="1447800" y="4572000"/>
            <a:ext cx="42672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49F6F57-7CD6-4CA1-872F-9D89ABB26624}"/>
              </a:ext>
            </a:extLst>
          </p:cNvPr>
          <p:cNvCxnSpPr/>
          <p:nvPr/>
        </p:nvCxnSpPr>
        <p:spPr>
          <a:xfrm>
            <a:off x="7696200" y="31242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22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35"/>
          <p:cNvSpPr txBox="1">
            <a:spLocks noGrp="1"/>
          </p:cNvSpPr>
          <p:nvPr>
            <p:ph type="ctrTitle"/>
          </p:nvPr>
        </p:nvSpPr>
        <p:spPr>
          <a:xfrm>
            <a:off x="2313433" y="768265"/>
            <a:ext cx="7567600" cy="199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latin typeface="+mn-lt"/>
              </a:rPr>
              <a:t>AI NHANH</a:t>
            </a:r>
            <a:br>
              <a:rPr lang="en">
                <a:latin typeface="+mn-lt"/>
              </a:rPr>
            </a:br>
            <a:r>
              <a:rPr lang="en">
                <a:latin typeface="+mn-lt"/>
              </a:rPr>
              <a:t>AI ĐÚNG</a:t>
            </a:r>
            <a:endParaRPr>
              <a:latin typeface="+mn-lt"/>
            </a:endParaRPr>
          </a:p>
        </p:txBody>
      </p:sp>
      <p:grpSp>
        <p:nvGrpSpPr>
          <p:cNvPr id="1170" name="Google Shape;1170;p35"/>
          <p:cNvGrpSpPr/>
          <p:nvPr/>
        </p:nvGrpSpPr>
        <p:grpSpPr>
          <a:xfrm>
            <a:off x="11289100" y="5940600"/>
            <a:ext cx="467600" cy="467600"/>
            <a:chOff x="8085825" y="4607850"/>
            <a:chExt cx="350700" cy="350700"/>
          </a:xfrm>
        </p:grpSpPr>
        <p:sp>
          <p:nvSpPr>
            <p:cNvPr id="1171" name="Google Shape;1171;p35">
              <a:hlinkClick r:id="" action="ppaction://hlinkshowjump?jump=nextslide"/>
            </p:cNvPr>
            <p:cNvSpPr/>
            <p:nvPr/>
          </p:nvSpPr>
          <p:spPr>
            <a:xfrm>
              <a:off x="8085825" y="4607850"/>
              <a:ext cx="350700" cy="350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5">
              <a:hlinkClick r:id="" action="ppaction://hlinkshowjump?jump=nextslide"/>
            </p:cNvPr>
            <p:cNvSpPr/>
            <p:nvPr/>
          </p:nvSpPr>
          <p:spPr>
            <a:xfrm>
              <a:off x="8169046" y="4691060"/>
              <a:ext cx="184500" cy="184500"/>
            </a:xfrm>
            <a:prstGeom prst="rightArrow">
              <a:avLst>
                <a:gd name="adj1" fmla="val 51316"/>
                <a:gd name="adj2" fmla="val 5070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73" name="Google Shape;1173;p35"/>
          <p:cNvGrpSpPr/>
          <p:nvPr/>
        </p:nvGrpSpPr>
        <p:grpSpPr>
          <a:xfrm rot="1651547">
            <a:off x="9229244" y="3095703"/>
            <a:ext cx="2022417" cy="2023916"/>
            <a:chOff x="8160091" y="424815"/>
            <a:chExt cx="793157" cy="793671"/>
          </a:xfrm>
        </p:grpSpPr>
        <p:sp>
          <p:nvSpPr>
            <p:cNvPr id="1174" name="Google Shape;1174;p35"/>
            <p:cNvSpPr/>
            <p:nvPr/>
          </p:nvSpPr>
          <p:spPr>
            <a:xfrm rot="-1733731">
              <a:off x="8334176" y="418297"/>
              <a:ext cx="10694" cy="146201"/>
            </a:xfrm>
            <a:custGeom>
              <a:avLst/>
              <a:gdLst/>
              <a:ahLst/>
              <a:cxnLst/>
              <a:rect l="l" t="t" r="r" b="b"/>
              <a:pathLst>
                <a:path w="335" h="4580" extrusionOk="0">
                  <a:moveTo>
                    <a:pt x="168" y="0"/>
                  </a:moveTo>
                  <a:cubicBezTo>
                    <a:pt x="84" y="0"/>
                    <a:pt x="1" y="53"/>
                    <a:pt x="1" y="160"/>
                  </a:cubicBezTo>
                  <a:lnTo>
                    <a:pt x="1" y="4406"/>
                  </a:lnTo>
                  <a:cubicBezTo>
                    <a:pt x="1" y="4500"/>
                    <a:pt x="81" y="4580"/>
                    <a:pt x="175" y="4580"/>
                  </a:cubicBezTo>
                  <a:cubicBezTo>
                    <a:pt x="268" y="4580"/>
                    <a:pt x="335" y="4500"/>
                    <a:pt x="335" y="4406"/>
                  </a:cubicBezTo>
                  <a:lnTo>
                    <a:pt x="335" y="160"/>
                  </a:lnTo>
                  <a:cubicBezTo>
                    <a:pt x="335" y="53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5"/>
            <p:cNvSpPr/>
            <p:nvPr/>
          </p:nvSpPr>
          <p:spPr>
            <a:xfrm rot="-1733731">
              <a:off x="8795643" y="691908"/>
              <a:ext cx="46925" cy="199925"/>
            </a:xfrm>
            <a:custGeom>
              <a:avLst/>
              <a:gdLst/>
              <a:ahLst/>
              <a:cxnLst/>
              <a:rect l="l" t="t" r="r" b="b"/>
              <a:pathLst>
                <a:path w="1470" h="6263" extrusionOk="0">
                  <a:moveTo>
                    <a:pt x="388" y="1"/>
                  </a:moveTo>
                  <a:lnTo>
                    <a:pt x="1" y="68"/>
                  </a:lnTo>
                  <a:lnTo>
                    <a:pt x="1069" y="6263"/>
                  </a:lnTo>
                  <a:lnTo>
                    <a:pt x="1470" y="6196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5"/>
            <p:cNvSpPr/>
            <p:nvPr/>
          </p:nvSpPr>
          <p:spPr>
            <a:xfrm rot="-1733731">
              <a:off x="8830386" y="865570"/>
              <a:ext cx="61832" cy="59694"/>
            </a:xfrm>
            <a:custGeom>
              <a:avLst/>
              <a:gdLst/>
              <a:ahLst/>
              <a:cxnLst/>
              <a:rect l="l" t="t" r="r" b="b"/>
              <a:pathLst>
                <a:path w="1937" h="1870" extrusionOk="0">
                  <a:moveTo>
                    <a:pt x="1859" y="0"/>
                  </a:moveTo>
                  <a:cubicBezTo>
                    <a:pt x="842" y="0"/>
                    <a:pt x="0" y="836"/>
                    <a:pt x="14" y="1870"/>
                  </a:cubicBezTo>
                  <a:lnTo>
                    <a:pt x="1936" y="1870"/>
                  </a:lnTo>
                  <a:lnTo>
                    <a:pt x="1936" y="0"/>
                  </a:lnTo>
                  <a:lnTo>
                    <a:pt x="1883" y="0"/>
                  </a:lnTo>
                  <a:cubicBezTo>
                    <a:pt x="1875" y="0"/>
                    <a:pt x="1867" y="0"/>
                    <a:pt x="1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5"/>
            <p:cNvSpPr/>
            <p:nvPr/>
          </p:nvSpPr>
          <p:spPr>
            <a:xfrm rot="-1733832">
              <a:off x="8882244" y="837335"/>
              <a:ext cx="60335" cy="59704"/>
            </a:xfrm>
            <a:custGeom>
              <a:avLst/>
              <a:gdLst/>
              <a:ahLst/>
              <a:cxnLst/>
              <a:rect l="l" t="t" r="r" b="b"/>
              <a:pathLst>
                <a:path w="1830" h="1870" extrusionOk="0">
                  <a:moveTo>
                    <a:pt x="0" y="0"/>
                  </a:moveTo>
                  <a:lnTo>
                    <a:pt x="0" y="1870"/>
                  </a:lnTo>
                  <a:lnTo>
                    <a:pt x="1830" y="1870"/>
                  </a:lnTo>
                  <a:cubicBezTo>
                    <a:pt x="1830" y="1162"/>
                    <a:pt x="1429" y="521"/>
                    <a:pt x="788" y="201"/>
                  </a:cubicBezTo>
                  <a:cubicBezTo>
                    <a:pt x="548" y="81"/>
                    <a:pt x="281" y="1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5"/>
            <p:cNvSpPr/>
            <p:nvPr/>
          </p:nvSpPr>
          <p:spPr>
            <a:xfrm rot="-1733731">
              <a:off x="8314726" y="956280"/>
              <a:ext cx="49032" cy="199925"/>
            </a:xfrm>
            <a:custGeom>
              <a:avLst/>
              <a:gdLst/>
              <a:ahLst/>
              <a:cxnLst/>
              <a:rect l="l" t="t" r="r" b="b"/>
              <a:pathLst>
                <a:path w="1536" h="6263" extrusionOk="0">
                  <a:moveTo>
                    <a:pt x="1149" y="0"/>
                  </a:moveTo>
                  <a:lnTo>
                    <a:pt x="0" y="6196"/>
                  </a:lnTo>
                  <a:lnTo>
                    <a:pt x="401" y="6263"/>
                  </a:lnTo>
                  <a:lnTo>
                    <a:pt x="1536" y="67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5"/>
            <p:cNvSpPr/>
            <p:nvPr/>
          </p:nvSpPr>
          <p:spPr>
            <a:xfrm rot="-1788099">
              <a:off x="8323859" y="1147476"/>
              <a:ext cx="61417" cy="59696"/>
            </a:xfrm>
            <a:custGeom>
              <a:avLst/>
              <a:gdLst/>
              <a:ahLst/>
              <a:cxnLst/>
              <a:rect l="l" t="t" r="r" b="b"/>
              <a:pathLst>
                <a:path w="1924" h="1870" extrusionOk="0">
                  <a:moveTo>
                    <a:pt x="1846" y="0"/>
                  </a:moveTo>
                  <a:cubicBezTo>
                    <a:pt x="828" y="0"/>
                    <a:pt x="0" y="836"/>
                    <a:pt x="0" y="1870"/>
                  </a:cubicBezTo>
                  <a:lnTo>
                    <a:pt x="1923" y="1870"/>
                  </a:lnTo>
                  <a:lnTo>
                    <a:pt x="1923" y="0"/>
                  </a:lnTo>
                  <a:lnTo>
                    <a:pt x="1870" y="0"/>
                  </a:lnTo>
                  <a:cubicBezTo>
                    <a:pt x="1862" y="0"/>
                    <a:pt x="1854" y="0"/>
                    <a:pt x="18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5"/>
            <p:cNvSpPr/>
            <p:nvPr/>
          </p:nvSpPr>
          <p:spPr>
            <a:xfrm rot="-1788586">
              <a:off x="8374129" y="1118753"/>
              <a:ext cx="61126" cy="59693"/>
            </a:xfrm>
            <a:custGeom>
              <a:avLst/>
              <a:gdLst/>
              <a:ahLst/>
              <a:cxnLst/>
              <a:rect l="l" t="t" r="r" b="b"/>
              <a:pathLst>
                <a:path w="1830" h="1870" extrusionOk="0">
                  <a:moveTo>
                    <a:pt x="0" y="0"/>
                  </a:moveTo>
                  <a:lnTo>
                    <a:pt x="0" y="1870"/>
                  </a:lnTo>
                  <a:lnTo>
                    <a:pt x="1829" y="1870"/>
                  </a:lnTo>
                  <a:cubicBezTo>
                    <a:pt x="1829" y="1162"/>
                    <a:pt x="1429" y="521"/>
                    <a:pt x="788" y="201"/>
                  </a:cubicBezTo>
                  <a:cubicBezTo>
                    <a:pt x="548" y="81"/>
                    <a:pt x="280" y="1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5"/>
            <p:cNvSpPr/>
            <p:nvPr/>
          </p:nvSpPr>
          <p:spPr>
            <a:xfrm rot="-1733731">
              <a:off x="8573429" y="824801"/>
              <a:ext cx="12801" cy="197787"/>
            </a:xfrm>
            <a:custGeom>
              <a:avLst/>
              <a:gdLst/>
              <a:ahLst/>
              <a:cxnLst/>
              <a:rect l="l" t="t" r="r" b="b"/>
              <a:pathLst>
                <a:path w="401" h="6196" extrusionOk="0">
                  <a:moveTo>
                    <a:pt x="0" y="0"/>
                  </a:moveTo>
                  <a:lnTo>
                    <a:pt x="0" y="6196"/>
                  </a:lnTo>
                  <a:lnTo>
                    <a:pt x="401" y="6196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5"/>
            <p:cNvSpPr/>
            <p:nvPr/>
          </p:nvSpPr>
          <p:spPr>
            <a:xfrm rot="-1733731">
              <a:off x="8154864" y="808638"/>
              <a:ext cx="754022" cy="57172"/>
            </a:xfrm>
            <a:custGeom>
              <a:avLst/>
              <a:gdLst/>
              <a:ahLst/>
              <a:cxnLst/>
              <a:rect l="l" t="t" r="r" b="b"/>
              <a:pathLst>
                <a:path w="23621" h="1791" extrusionOk="0">
                  <a:moveTo>
                    <a:pt x="1" y="1"/>
                  </a:moveTo>
                  <a:cubicBezTo>
                    <a:pt x="1" y="989"/>
                    <a:pt x="802" y="1790"/>
                    <a:pt x="1790" y="1790"/>
                  </a:cubicBezTo>
                  <a:lnTo>
                    <a:pt x="21832" y="1790"/>
                  </a:lnTo>
                  <a:cubicBezTo>
                    <a:pt x="22820" y="1790"/>
                    <a:pt x="23621" y="989"/>
                    <a:pt x="23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5"/>
            <p:cNvSpPr/>
            <p:nvPr/>
          </p:nvSpPr>
          <p:spPr>
            <a:xfrm rot="-1733731">
              <a:off x="8129067" y="757535"/>
              <a:ext cx="754022" cy="65868"/>
            </a:xfrm>
            <a:custGeom>
              <a:avLst/>
              <a:gdLst/>
              <a:ahLst/>
              <a:cxnLst/>
              <a:rect l="l" t="t" r="r" b="b"/>
              <a:pathLst>
                <a:path w="23621" h="1790" extrusionOk="0">
                  <a:moveTo>
                    <a:pt x="1790" y="1"/>
                  </a:moveTo>
                  <a:cubicBezTo>
                    <a:pt x="802" y="1"/>
                    <a:pt x="1" y="802"/>
                    <a:pt x="1" y="1790"/>
                  </a:cubicBezTo>
                  <a:lnTo>
                    <a:pt x="23621" y="1790"/>
                  </a:lnTo>
                  <a:cubicBezTo>
                    <a:pt x="23621" y="802"/>
                    <a:pt x="22820" y="1"/>
                    <a:pt x="21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5"/>
            <p:cNvSpPr/>
            <p:nvPr/>
          </p:nvSpPr>
          <p:spPr>
            <a:xfrm rot="-1733713">
              <a:off x="8255436" y="536894"/>
              <a:ext cx="233476" cy="27297"/>
            </a:xfrm>
            <a:custGeom>
              <a:avLst/>
              <a:gdLst/>
              <a:ahLst/>
              <a:cxnLst/>
              <a:rect l="l" t="t" r="r" b="b"/>
              <a:pathLst>
                <a:path w="7171" h="855" extrusionOk="0">
                  <a:moveTo>
                    <a:pt x="3593" y="0"/>
                  </a:moveTo>
                  <a:cubicBezTo>
                    <a:pt x="2351" y="0"/>
                    <a:pt x="1109" y="294"/>
                    <a:pt x="1" y="855"/>
                  </a:cubicBezTo>
                  <a:lnTo>
                    <a:pt x="7171" y="855"/>
                  </a:lnTo>
                  <a:cubicBezTo>
                    <a:pt x="6063" y="294"/>
                    <a:pt x="4834" y="0"/>
                    <a:pt x="3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5"/>
            <p:cNvSpPr/>
            <p:nvPr/>
          </p:nvSpPr>
          <p:spPr>
            <a:xfrm rot="-1733731">
              <a:off x="8577057" y="1005511"/>
              <a:ext cx="61385" cy="59694"/>
            </a:xfrm>
            <a:custGeom>
              <a:avLst/>
              <a:gdLst/>
              <a:ahLst/>
              <a:cxnLst/>
              <a:rect l="l" t="t" r="r" b="b"/>
              <a:pathLst>
                <a:path w="1923" h="1870" extrusionOk="0">
                  <a:moveTo>
                    <a:pt x="1845" y="0"/>
                  </a:moveTo>
                  <a:cubicBezTo>
                    <a:pt x="815" y="0"/>
                    <a:pt x="0" y="836"/>
                    <a:pt x="0" y="1870"/>
                  </a:cubicBezTo>
                  <a:lnTo>
                    <a:pt x="1923" y="1870"/>
                  </a:lnTo>
                  <a:lnTo>
                    <a:pt x="1923" y="0"/>
                  </a:lnTo>
                  <a:lnTo>
                    <a:pt x="1870" y="0"/>
                  </a:lnTo>
                  <a:cubicBezTo>
                    <a:pt x="1861" y="0"/>
                    <a:pt x="1853" y="0"/>
                    <a:pt x="1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5"/>
            <p:cNvSpPr/>
            <p:nvPr/>
          </p:nvSpPr>
          <p:spPr>
            <a:xfrm rot="-1734250">
              <a:off x="8629396" y="977264"/>
              <a:ext cx="58982" cy="59695"/>
            </a:xfrm>
            <a:custGeom>
              <a:avLst/>
              <a:gdLst/>
              <a:ahLst/>
              <a:cxnLst/>
              <a:rect l="l" t="t" r="r" b="b"/>
              <a:pathLst>
                <a:path w="1817" h="1870" extrusionOk="0">
                  <a:moveTo>
                    <a:pt x="1" y="0"/>
                  </a:moveTo>
                  <a:lnTo>
                    <a:pt x="1" y="1870"/>
                  </a:lnTo>
                  <a:lnTo>
                    <a:pt x="1817" y="1870"/>
                  </a:lnTo>
                  <a:cubicBezTo>
                    <a:pt x="1817" y="1162"/>
                    <a:pt x="1416" y="521"/>
                    <a:pt x="789" y="201"/>
                  </a:cubicBezTo>
                  <a:cubicBezTo>
                    <a:pt x="535" y="81"/>
                    <a:pt x="268" y="1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5"/>
            <p:cNvSpPr/>
            <p:nvPr/>
          </p:nvSpPr>
          <p:spPr>
            <a:xfrm rot="-1734073">
              <a:off x="8236683" y="559720"/>
              <a:ext cx="292831" cy="19427"/>
            </a:xfrm>
            <a:custGeom>
              <a:avLst/>
              <a:gdLst/>
              <a:ahLst/>
              <a:cxnLst/>
              <a:rect l="l" t="t" r="r" b="b"/>
              <a:pathLst>
                <a:path w="9094" h="562" extrusionOk="0">
                  <a:moveTo>
                    <a:pt x="949" y="1"/>
                  </a:moveTo>
                  <a:cubicBezTo>
                    <a:pt x="628" y="161"/>
                    <a:pt x="308" y="348"/>
                    <a:pt x="1" y="561"/>
                  </a:cubicBezTo>
                  <a:lnTo>
                    <a:pt x="9094" y="561"/>
                  </a:lnTo>
                  <a:cubicBezTo>
                    <a:pt x="8787" y="348"/>
                    <a:pt x="8466" y="161"/>
                    <a:pt x="8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5"/>
            <p:cNvSpPr/>
            <p:nvPr/>
          </p:nvSpPr>
          <p:spPr>
            <a:xfrm rot="-1733731">
              <a:off x="8182590" y="563673"/>
              <a:ext cx="512375" cy="214094"/>
            </a:xfrm>
            <a:custGeom>
              <a:avLst/>
              <a:gdLst/>
              <a:ahLst/>
              <a:cxnLst/>
              <a:rect l="l" t="t" r="r" b="b"/>
              <a:pathLst>
                <a:path w="16051" h="6610" extrusionOk="0">
                  <a:moveTo>
                    <a:pt x="3472" y="0"/>
                  </a:moveTo>
                  <a:cubicBezTo>
                    <a:pt x="1296" y="1496"/>
                    <a:pt x="1" y="3966"/>
                    <a:pt x="1" y="6610"/>
                  </a:cubicBezTo>
                  <a:lnTo>
                    <a:pt x="16050" y="6610"/>
                  </a:lnTo>
                  <a:cubicBezTo>
                    <a:pt x="16050" y="3966"/>
                    <a:pt x="14755" y="1496"/>
                    <a:pt x="12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5"/>
            <p:cNvSpPr/>
            <p:nvPr/>
          </p:nvSpPr>
          <p:spPr>
            <a:xfrm rot="-1733731">
              <a:off x="8366535" y="597264"/>
              <a:ext cx="145786" cy="14578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2283" y="0"/>
                  </a:moveTo>
                  <a:cubicBezTo>
                    <a:pt x="1028" y="0"/>
                    <a:pt x="0" y="1015"/>
                    <a:pt x="0" y="2284"/>
                  </a:cubicBezTo>
                  <a:cubicBezTo>
                    <a:pt x="0" y="3539"/>
                    <a:pt x="1028" y="4567"/>
                    <a:pt x="2283" y="4567"/>
                  </a:cubicBezTo>
                  <a:cubicBezTo>
                    <a:pt x="3552" y="4567"/>
                    <a:pt x="4566" y="3539"/>
                    <a:pt x="4566" y="2284"/>
                  </a:cubicBezTo>
                  <a:cubicBezTo>
                    <a:pt x="4566" y="1015"/>
                    <a:pt x="3552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5"/>
            <p:cNvSpPr/>
            <p:nvPr/>
          </p:nvSpPr>
          <p:spPr>
            <a:xfrm rot="-1734026">
              <a:off x="8386083" y="615829"/>
              <a:ext cx="108390" cy="108390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2283" y="0"/>
                  </a:moveTo>
                  <a:cubicBezTo>
                    <a:pt x="1028" y="0"/>
                    <a:pt x="0" y="1015"/>
                    <a:pt x="0" y="2284"/>
                  </a:cubicBezTo>
                  <a:cubicBezTo>
                    <a:pt x="0" y="3539"/>
                    <a:pt x="1028" y="4567"/>
                    <a:pt x="2283" y="4567"/>
                  </a:cubicBezTo>
                  <a:cubicBezTo>
                    <a:pt x="3552" y="4567"/>
                    <a:pt x="4566" y="3539"/>
                    <a:pt x="4566" y="2284"/>
                  </a:cubicBezTo>
                  <a:cubicBezTo>
                    <a:pt x="4566" y="1015"/>
                    <a:pt x="3552" y="0"/>
                    <a:pt x="2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5"/>
            <p:cNvSpPr/>
            <p:nvPr/>
          </p:nvSpPr>
          <p:spPr>
            <a:xfrm rot="-1733731">
              <a:off x="8375836" y="620387"/>
              <a:ext cx="100617" cy="95605"/>
            </a:xfrm>
            <a:custGeom>
              <a:avLst/>
              <a:gdLst/>
              <a:ahLst/>
              <a:cxnLst/>
              <a:rect l="l" t="t" r="r" b="b"/>
              <a:pathLst>
                <a:path w="3152" h="2995" extrusionOk="0">
                  <a:moveTo>
                    <a:pt x="1917" y="0"/>
                  </a:moveTo>
                  <a:cubicBezTo>
                    <a:pt x="1470" y="0"/>
                    <a:pt x="1022" y="170"/>
                    <a:pt x="682" y="511"/>
                  </a:cubicBezTo>
                  <a:cubicBezTo>
                    <a:pt x="1" y="1192"/>
                    <a:pt x="1" y="2300"/>
                    <a:pt x="682" y="2994"/>
                  </a:cubicBezTo>
                  <a:lnTo>
                    <a:pt x="3152" y="511"/>
                  </a:lnTo>
                  <a:cubicBezTo>
                    <a:pt x="2811" y="170"/>
                    <a:pt x="2364" y="0"/>
                    <a:pt x="1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5"/>
            <p:cNvSpPr/>
            <p:nvPr/>
          </p:nvSpPr>
          <p:spPr>
            <a:xfrm rot="-1733535">
              <a:off x="8402586" y="624220"/>
              <a:ext cx="102750" cy="96034"/>
            </a:xfrm>
            <a:custGeom>
              <a:avLst/>
              <a:gdLst/>
              <a:ahLst/>
              <a:cxnLst/>
              <a:rect l="l" t="t" r="r" b="b"/>
              <a:pathLst>
                <a:path w="3206" h="3024" extrusionOk="0">
                  <a:moveTo>
                    <a:pt x="2471" y="1"/>
                  </a:moveTo>
                  <a:lnTo>
                    <a:pt x="1" y="2484"/>
                  </a:lnTo>
                  <a:cubicBezTo>
                    <a:pt x="346" y="2843"/>
                    <a:pt x="808" y="3024"/>
                    <a:pt x="1270" y="3024"/>
                  </a:cubicBezTo>
                  <a:cubicBezTo>
                    <a:pt x="1720" y="3024"/>
                    <a:pt x="2169" y="2853"/>
                    <a:pt x="2511" y="2511"/>
                  </a:cubicBezTo>
                  <a:cubicBezTo>
                    <a:pt x="3205" y="1817"/>
                    <a:pt x="3192" y="682"/>
                    <a:pt x="2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5"/>
            <p:cNvSpPr/>
            <p:nvPr/>
          </p:nvSpPr>
          <p:spPr>
            <a:xfrm rot="-1733731">
              <a:off x="8272602" y="832157"/>
              <a:ext cx="18802" cy="15833"/>
            </a:xfrm>
            <a:custGeom>
              <a:avLst/>
              <a:gdLst/>
              <a:ahLst/>
              <a:cxnLst/>
              <a:rect l="l" t="t" r="r" b="b"/>
              <a:pathLst>
                <a:path w="589" h="496" extrusionOk="0">
                  <a:moveTo>
                    <a:pt x="335" y="0"/>
                  </a:moveTo>
                  <a:cubicBezTo>
                    <a:pt x="108" y="0"/>
                    <a:pt x="1" y="267"/>
                    <a:pt x="161" y="427"/>
                  </a:cubicBezTo>
                  <a:cubicBezTo>
                    <a:pt x="208" y="474"/>
                    <a:pt x="267" y="495"/>
                    <a:pt x="326" y="495"/>
                  </a:cubicBezTo>
                  <a:cubicBezTo>
                    <a:pt x="452" y="495"/>
                    <a:pt x="579" y="399"/>
                    <a:pt x="588" y="254"/>
                  </a:cubicBezTo>
                  <a:cubicBezTo>
                    <a:pt x="588" y="107"/>
                    <a:pt x="468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5"/>
            <p:cNvSpPr/>
            <p:nvPr/>
          </p:nvSpPr>
          <p:spPr>
            <a:xfrm rot="-1733731">
              <a:off x="8310329" y="811458"/>
              <a:ext cx="18355" cy="15833"/>
            </a:xfrm>
            <a:custGeom>
              <a:avLst/>
              <a:gdLst/>
              <a:ahLst/>
              <a:cxnLst/>
              <a:rect l="l" t="t" r="r" b="b"/>
              <a:pathLst>
                <a:path w="575" h="496" extrusionOk="0">
                  <a:moveTo>
                    <a:pt x="334" y="0"/>
                  </a:moveTo>
                  <a:cubicBezTo>
                    <a:pt x="107" y="0"/>
                    <a:pt x="0" y="267"/>
                    <a:pt x="147" y="427"/>
                  </a:cubicBezTo>
                  <a:cubicBezTo>
                    <a:pt x="198" y="474"/>
                    <a:pt x="260" y="495"/>
                    <a:pt x="321" y="495"/>
                  </a:cubicBezTo>
                  <a:cubicBezTo>
                    <a:pt x="451" y="495"/>
                    <a:pt x="574" y="399"/>
                    <a:pt x="574" y="254"/>
                  </a:cubicBezTo>
                  <a:cubicBezTo>
                    <a:pt x="574" y="107"/>
                    <a:pt x="468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5"/>
            <p:cNvSpPr/>
            <p:nvPr/>
          </p:nvSpPr>
          <p:spPr>
            <a:xfrm rot="-1733731">
              <a:off x="8347609" y="790759"/>
              <a:ext cx="18802" cy="15833"/>
            </a:xfrm>
            <a:custGeom>
              <a:avLst/>
              <a:gdLst/>
              <a:ahLst/>
              <a:cxnLst/>
              <a:rect l="l" t="t" r="r" b="b"/>
              <a:pathLst>
                <a:path w="589" h="496" extrusionOk="0">
                  <a:moveTo>
                    <a:pt x="334" y="0"/>
                  </a:moveTo>
                  <a:cubicBezTo>
                    <a:pt x="121" y="0"/>
                    <a:pt x="1" y="267"/>
                    <a:pt x="161" y="427"/>
                  </a:cubicBezTo>
                  <a:cubicBezTo>
                    <a:pt x="212" y="474"/>
                    <a:pt x="274" y="495"/>
                    <a:pt x="335" y="495"/>
                  </a:cubicBezTo>
                  <a:cubicBezTo>
                    <a:pt x="464" y="495"/>
                    <a:pt x="588" y="399"/>
                    <a:pt x="588" y="254"/>
                  </a:cubicBezTo>
                  <a:cubicBezTo>
                    <a:pt x="588" y="107"/>
                    <a:pt x="468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5"/>
            <p:cNvSpPr/>
            <p:nvPr/>
          </p:nvSpPr>
          <p:spPr>
            <a:xfrm rot="-1733731">
              <a:off x="8583053" y="660813"/>
              <a:ext cx="18802" cy="15833"/>
            </a:xfrm>
            <a:custGeom>
              <a:avLst/>
              <a:gdLst/>
              <a:ahLst/>
              <a:cxnLst/>
              <a:rect l="l" t="t" r="r" b="b"/>
              <a:pathLst>
                <a:path w="589" h="496" extrusionOk="0">
                  <a:moveTo>
                    <a:pt x="335" y="0"/>
                  </a:moveTo>
                  <a:cubicBezTo>
                    <a:pt x="108" y="0"/>
                    <a:pt x="1" y="267"/>
                    <a:pt x="161" y="427"/>
                  </a:cubicBezTo>
                  <a:cubicBezTo>
                    <a:pt x="208" y="474"/>
                    <a:pt x="268" y="495"/>
                    <a:pt x="329" y="495"/>
                  </a:cubicBezTo>
                  <a:cubicBezTo>
                    <a:pt x="458" y="495"/>
                    <a:pt x="588" y="399"/>
                    <a:pt x="588" y="254"/>
                  </a:cubicBezTo>
                  <a:cubicBezTo>
                    <a:pt x="588" y="107"/>
                    <a:pt x="468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5"/>
            <p:cNvSpPr/>
            <p:nvPr/>
          </p:nvSpPr>
          <p:spPr>
            <a:xfrm rot="-1733731">
              <a:off x="8620780" y="640114"/>
              <a:ext cx="18355" cy="15833"/>
            </a:xfrm>
            <a:custGeom>
              <a:avLst/>
              <a:gdLst/>
              <a:ahLst/>
              <a:cxnLst/>
              <a:rect l="l" t="t" r="r" b="b"/>
              <a:pathLst>
                <a:path w="575" h="496" extrusionOk="0">
                  <a:moveTo>
                    <a:pt x="334" y="0"/>
                  </a:moveTo>
                  <a:cubicBezTo>
                    <a:pt x="107" y="0"/>
                    <a:pt x="0" y="267"/>
                    <a:pt x="161" y="427"/>
                  </a:cubicBezTo>
                  <a:cubicBezTo>
                    <a:pt x="207" y="474"/>
                    <a:pt x="266" y="495"/>
                    <a:pt x="325" y="495"/>
                  </a:cubicBezTo>
                  <a:cubicBezTo>
                    <a:pt x="451" y="495"/>
                    <a:pt x="574" y="399"/>
                    <a:pt x="574" y="254"/>
                  </a:cubicBezTo>
                  <a:cubicBezTo>
                    <a:pt x="574" y="107"/>
                    <a:pt x="468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5"/>
            <p:cNvSpPr/>
            <p:nvPr/>
          </p:nvSpPr>
          <p:spPr>
            <a:xfrm rot="-1733731">
              <a:off x="8658059" y="619415"/>
              <a:ext cx="18802" cy="15833"/>
            </a:xfrm>
            <a:custGeom>
              <a:avLst/>
              <a:gdLst/>
              <a:ahLst/>
              <a:cxnLst/>
              <a:rect l="l" t="t" r="r" b="b"/>
              <a:pathLst>
                <a:path w="589" h="496" extrusionOk="0">
                  <a:moveTo>
                    <a:pt x="334" y="0"/>
                  </a:moveTo>
                  <a:cubicBezTo>
                    <a:pt x="121" y="0"/>
                    <a:pt x="1" y="267"/>
                    <a:pt x="161" y="427"/>
                  </a:cubicBezTo>
                  <a:cubicBezTo>
                    <a:pt x="212" y="474"/>
                    <a:pt x="274" y="495"/>
                    <a:pt x="335" y="495"/>
                  </a:cubicBezTo>
                  <a:cubicBezTo>
                    <a:pt x="464" y="495"/>
                    <a:pt x="588" y="399"/>
                    <a:pt x="588" y="254"/>
                  </a:cubicBezTo>
                  <a:cubicBezTo>
                    <a:pt x="588" y="107"/>
                    <a:pt x="481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5"/>
            <p:cNvSpPr/>
            <p:nvPr/>
          </p:nvSpPr>
          <p:spPr>
            <a:xfrm rot="-1733731">
              <a:off x="8307023" y="471349"/>
              <a:ext cx="62279" cy="53660"/>
            </a:xfrm>
            <a:custGeom>
              <a:avLst/>
              <a:gdLst/>
              <a:ahLst/>
              <a:cxnLst/>
              <a:rect l="l" t="t" r="r" b="b"/>
              <a:pathLst>
                <a:path w="1951" h="1681" extrusionOk="0">
                  <a:moveTo>
                    <a:pt x="1123" y="1"/>
                  </a:moveTo>
                  <a:cubicBezTo>
                    <a:pt x="375" y="1"/>
                    <a:pt x="1" y="909"/>
                    <a:pt x="535" y="1429"/>
                  </a:cubicBezTo>
                  <a:cubicBezTo>
                    <a:pt x="704" y="1603"/>
                    <a:pt x="913" y="1681"/>
                    <a:pt x="1118" y="1681"/>
                  </a:cubicBezTo>
                  <a:cubicBezTo>
                    <a:pt x="1543" y="1681"/>
                    <a:pt x="1950" y="1346"/>
                    <a:pt x="1950" y="842"/>
                  </a:cubicBezTo>
                  <a:cubicBezTo>
                    <a:pt x="1950" y="375"/>
                    <a:pt x="1576" y="1"/>
                    <a:pt x="1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5"/>
            <p:cNvSpPr/>
            <p:nvPr/>
          </p:nvSpPr>
          <p:spPr>
            <a:xfrm rot="-1733731">
              <a:off x="8272846" y="651340"/>
              <a:ext cx="60555" cy="60555"/>
            </a:xfrm>
            <a:custGeom>
              <a:avLst/>
              <a:gdLst/>
              <a:ahLst/>
              <a:cxnLst/>
              <a:rect l="l" t="t" r="r" b="b"/>
              <a:pathLst>
                <a:path w="1897" h="1897" extrusionOk="0">
                  <a:moveTo>
                    <a:pt x="948" y="1"/>
                  </a:moveTo>
                  <a:lnTo>
                    <a:pt x="774" y="775"/>
                  </a:lnTo>
                  <a:lnTo>
                    <a:pt x="0" y="949"/>
                  </a:lnTo>
                  <a:lnTo>
                    <a:pt x="774" y="1122"/>
                  </a:lnTo>
                  <a:lnTo>
                    <a:pt x="948" y="1897"/>
                  </a:lnTo>
                  <a:lnTo>
                    <a:pt x="1122" y="1122"/>
                  </a:lnTo>
                  <a:lnTo>
                    <a:pt x="1896" y="949"/>
                  </a:lnTo>
                  <a:lnTo>
                    <a:pt x="1122" y="775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5"/>
            <p:cNvSpPr/>
            <p:nvPr/>
          </p:nvSpPr>
          <p:spPr>
            <a:xfrm rot="-1733731">
              <a:off x="8282194" y="725217"/>
              <a:ext cx="40509" cy="40094"/>
            </a:xfrm>
            <a:custGeom>
              <a:avLst/>
              <a:gdLst/>
              <a:ahLst/>
              <a:cxnLst/>
              <a:rect l="l" t="t" r="r" b="b"/>
              <a:pathLst>
                <a:path w="1269" h="1256" extrusionOk="0">
                  <a:moveTo>
                    <a:pt x="628" y="1"/>
                  </a:moveTo>
                  <a:lnTo>
                    <a:pt x="521" y="508"/>
                  </a:lnTo>
                  <a:lnTo>
                    <a:pt x="0" y="628"/>
                  </a:lnTo>
                  <a:lnTo>
                    <a:pt x="521" y="748"/>
                  </a:lnTo>
                  <a:lnTo>
                    <a:pt x="628" y="1256"/>
                  </a:lnTo>
                  <a:lnTo>
                    <a:pt x="748" y="748"/>
                  </a:lnTo>
                  <a:lnTo>
                    <a:pt x="1269" y="628"/>
                  </a:lnTo>
                  <a:lnTo>
                    <a:pt x="748" y="508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02" name="Google Shape;1202;p35">
            <a:hlinkClick r:id="" action="ppaction://hlinkshowjump?jump=nextslide"/>
          </p:cNvPr>
          <p:cNvSpPr/>
          <p:nvPr/>
        </p:nvSpPr>
        <p:spPr>
          <a:xfrm>
            <a:off x="11272100" y="5923600"/>
            <a:ext cx="501600" cy="50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" name="nhạc nền">
            <a:hlinkClick r:id="" action="ppaction://media"/>
            <a:extLst>
              <a:ext uri="{FF2B5EF4-FFF2-40B4-BE49-F238E27FC236}">
                <a16:creationId xmlns:a16="http://schemas.microsoft.com/office/drawing/2014/main" xmlns="" id="{3EEF2683-B7A6-4DD9-AAAE-A713C9D9C5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9174" y="-1828800"/>
            <a:ext cx="828517" cy="8285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755" numSld="3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99D72B6-1C0B-442A-BF70-FBE4E9FDEAAC}"/>
              </a:ext>
            </a:extLst>
          </p:cNvPr>
          <p:cNvSpPr txBox="1"/>
          <p:nvPr/>
        </p:nvSpPr>
        <p:spPr>
          <a:xfrm>
            <a:off x="-986723" y="2828836"/>
            <a:ext cx="14165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#9Slide03 IcielPanton Black" panose="00000A00000000000000" pitchFamily="2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VẬN DỤNG - TRẢI NGHIỆM</a:t>
            </a: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chemeClr val="accent5">
                  <a:lumMod val="25000"/>
                  <a:lumOff val="75000"/>
                </a:schemeClr>
              </a:solidFill>
              <a:effectLst/>
              <a:uLnTx/>
              <a:uFillTx/>
              <a:latin typeface="#9Slide03 IcielPanton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248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163186-2812-414F-99E5-933F42EF9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4375"/>
          <a:stretch/>
        </p:blipFill>
        <p:spPr>
          <a:xfrm>
            <a:off x="11418" y="76200"/>
            <a:ext cx="12169163" cy="5105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57381B8-A905-4994-98DA-84DD02DA2227}"/>
              </a:ext>
            </a:extLst>
          </p:cNvPr>
          <p:cNvSpPr/>
          <p:nvPr/>
        </p:nvSpPr>
        <p:spPr>
          <a:xfrm>
            <a:off x="11418" y="1295400"/>
            <a:ext cx="12180582" cy="365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44F758A-E535-4EFF-9B60-DBF1580EBF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28358" r="50571" b="7463"/>
          <a:stretch/>
        </p:blipFill>
        <p:spPr>
          <a:xfrm>
            <a:off x="1866899" y="1295400"/>
            <a:ext cx="8458200" cy="4267200"/>
          </a:xfrm>
          <a:custGeom>
            <a:avLst/>
            <a:gdLst>
              <a:gd name="connsiteX0" fmla="*/ 300300 w 5638800"/>
              <a:gd name="connsiteY0" fmla="*/ 0 h 3276600"/>
              <a:gd name="connsiteX1" fmla="*/ 5338500 w 5638800"/>
              <a:gd name="connsiteY1" fmla="*/ 0 h 3276600"/>
              <a:gd name="connsiteX2" fmla="*/ 5638800 w 5638800"/>
              <a:gd name="connsiteY2" fmla="*/ 300300 h 3276600"/>
              <a:gd name="connsiteX3" fmla="*/ 5638800 w 5638800"/>
              <a:gd name="connsiteY3" fmla="*/ 2976300 h 3276600"/>
              <a:gd name="connsiteX4" fmla="*/ 5338500 w 5638800"/>
              <a:gd name="connsiteY4" fmla="*/ 3276600 h 3276600"/>
              <a:gd name="connsiteX5" fmla="*/ 300300 w 5638800"/>
              <a:gd name="connsiteY5" fmla="*/ 3276600 h 3276600"/>
              <a:gd name="connsiteX6" fmla="*/ 0 w 5638800"/>
              <a:gd name="connsiteY6" fmla="*/ 2976300 h 3276600"/>
              <a:gd name="connsiteX7" fmla="*/ 0 w 5638800"/>
              <a:gd name="connsiteY7" fmla="*/ 300300 h 3276600"/>
              <a:gd name="connsiteX8" fmla="*/ 300300 w 5638800"/>
              <a:gd name="connsiteY8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8800" h="3276600">
                <a:moveTo>
                  <a:pt x="300300" y="0"/>
                </a:moveTo>
                <a:lnTo>
                  <a:pt x="5338500" y="0"/>
                </a:lnTo>
                <a:cubicBezTo>
                  <a:pt x="5504351" y="0"/>
                  <a:pt x="5638800" y="134449"/>
                  <a:pt x="5638800" y="300300"/>
                </a:cubicBezTo>
                <a:lnTo>
                  <a:pt x="5638800" y="2976300"/>
                </a:lnTo>
                <a:cubicBezTo>
                  <a:pt x="5638800" y="3142151"/>
                  <a:pt x="5504351" y="3276600"/>
                  <a:pt x="5338500" y="3276600"/>
                </a:cubicBezTo>
                <a:lnTo>
                  <a:pt x="300300" y="3276600"/>
                </a:lnTo>
                <a:cubicBezTo>
                  <a:pt x="134449" y="3276600"/>
                  <a:pt x="0" y="3142151"/>
                  <a:pt x="0" y="2976300"/>
                </a:cubicBezTo>
                <a:lnTo>
                  <a:pt x="0" y="300300"/>
                </a:lnTo>
                <a:cubicBezTo>
                  <a:pt x="0" y="134449"/>
                  <a:pt x="134449" y="0"/>
                  <a:pt x="300300" y="0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C3A15D-6880-422D-A723-2F5976BDD6D0}"/>
              </a:ext>
            </a:extLst>
          </p:cNvPr>
          <p:cNvSpPr txBox="1"/>
          <p:nvPr/>
        </p:nvSpPr>
        <p:spPr>
          <a:xfrm>
            <a:off x="838199" y="5695146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Nhân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ngày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kỉ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niệm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Ngày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thành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lập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Quân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đội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nhân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dân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Việt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Nam,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trường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em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tổ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chức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hoạt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động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đền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ơn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đáp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nghĩa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8FADBCB-18F8-4CFC-AEB5-62ED108A3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1" t="26866" r="4861" b="7463"/>
          <a:stretch/>
        </p:blipFill>
        <p:spPr>
          <a:xfrm>
            <a:off x="1866901" y="1295400"/>
            <a:ext cx="8458199" cy="4267200"/>
          </a:xfrm>
          <a:custGeom>
            <a:avLst/>
            <a:gdLst>
              <a:gd name="connsiteX0" fmla="*/ 385941 w 5943598"/>
              <a:gd name="connsiteY0" fmla="*/ 0 h 3352800"/>
              <a:gd name="connsiteX1" fmla="*/ 5557657 w 5943598"/>
              <a:gd name="connsiteY1" fmla="*/ 0 h 3352800"/>
              <a:gd name="connsiteX2" fmla="*/ 5943598 w 5943598"/>
              <a:gd name="connsiteY2" fmla="*/ 385941 h 3352800"/>
              <a:gd name="connsiteX3" fmla="*/ 5943598 w 5943598"/>
              <a:gd name="connsiteY3" fmla="*/ 2966859 h 3352800"/>
              <a:gd name="connsiteX4" fmla="*/ 5557657 w 5943598"/>
              <a:gd name="connsiteY4" fmla="*/ 3352800 h 3352800"/>
              <a:gd name="connsiteX5" fmla="*/ 385941 w 5943598"/>
              <a:gd name="connsiteY5" fmla="*/ 3352800 h 3352800"/>
              <a:gd name="connsiteX6" fmla="*/ 0 w 5943598"/>
              <a:gd name="connsiteY6" fmla="*/ 2966859 h 3352800"/>
              <a:gd name="connsiteX7" fmla="*/ 0 w 5943598"/>
              <a:gd name="connsiteY7" fmla="*/ 385941 h 3352800"/>
              <a:gd name="connsiteX8" fmla="*/ 385941 w 5943598"/>
              <a:gd name="connsiteY8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3598" h="3352800">
                <a:moveTo>
                  <a:pt x="385941" y="0"/>
                </a:moveTo>
                <a:lnTo>
                  <a:pt x="5557657" y="0"/>
                </a:lnTo>
                <a:cubicBezTo>
                  <a:pt x="5770806" y="0"/>
                  <a:pt x="5943598" y="172792"/>
                  <a:pt x="5943598" y="385941"/>
                </a:cubicBezTo>
                <a:lnTo>
                  <a:pt x="5943598" y="2966859"/>
                </a:lnTo>
                <a:cubicBezTo>
                  <a:pt x="5943598" y="3180008"/>
                  <a:pt x="5770806" y="3352800"/>
                  <a:pt x="5557657" y="3352800"/>
                </a:cubicBezTo>
                <a:lnTo>
                  <a:pt x="385941" y="3352800"/>
                </a:lnTo>
                <a:cubicBezTo>
                  <a:pt x="172792" y="3352800"/>
                  <a:pt x="0" y="3180008"/>
                  <a:pt x="0" y="2966859"/>
                </a:cubicBezTo>
                <a:lnTo>
                  <a:pt x="0" y="385941"/>
                </a:lnTo>
                <a:cubicBezTo>
                  <a:pt x="0" y="172792"/>
                  <a:pt x="172792" y="0"/>
                  <a:pt x="385941" y="0"/>
                </a:cubicBezTo>
                <a:close/>
              </a:path>
            </a:pathLst>
          </a:cu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C62433B-2BFE-4270-887A-67EB71C93DFC}"/>
              </a:ext>
            </a:extLst>
          </p:cNvPr>
          <p:cNvCxnSpPr/>
          <p:nvPr/>
        </p:nvCxnSpPr>
        <p:spPr>
          <a:xfrm>
            <a:off x="990600" y="6172200"/>
            <a:ext cx="1021080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D5AA99-BB22-4961-89C0-71E58A314F95}"/>
              </a:ext>
            </a:extLst>
          </p:cNvPr>
          <p:cNvSpPr txBox="1"/>
          <p:nvPr/>
        </p:nvSpPr>
        <p:spPr>
          <a:xfrm>
            <a:off x="838200" y="5695146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Nhân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ngày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Thương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binh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liệt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sỹ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27-7,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trường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em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tổ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chức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hoạt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động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dâng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hương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tại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bia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tưởng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niệm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liệt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sỹ</a:t>
            </a:r>
            <a:r>
              <a:rPr lang="en-US" sz="2800" dirty="0">
                <a:solidFill>
                  <a:schemeClr val="accent5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24A5817-A999-4A88-AAEC-D4DF01ED5DCB}"/>
              </a:ext>
            </a:extLst>
          </p:cNvPr>
          <p:cNvCxnSpPr/>
          <p:nvPr/>
        </p:nvCxnSpPr>
        <p:spPr>
          <a:xfrm>
            <a:off x="1219200" y="6201888"/>
            <a:ext cx="57912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582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11" grpId="0"/>
      <p:bldP spid="11" grpId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5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7448095E-358E-441C-9DA2-3EB17F7C6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7" t="25633" r="10876" b="30894"/>
          <a:stretch/>
        </p:blipFill>
        <p:spPr>
          <a:xfrm>
            <a:off x="0" y="20904"/>
            <a:ext cx="12192000" cy="68370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163092-3AE7-416A-8883-89F671E8B031}"/>
              </a:ext>
            </a:extLst>
          </p:cNvPr>
          <p:cNvSpPr txBox="1"/>
          <p:nvPr/>
        </p:nvSpPr>
        <p:spPr>
          <a:xfrm>
            <a:off x="2247900" y="677546"/>
            <a:ext cx="7696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ngày 06 tháng 03 năm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D669EB-283C-4A65-90EC-B505E0EB8CF0}"/>
              </a:ext>
            </a:extLst>
          </p:cNvPr>
          <p:cNvSpPr txBox="1"/>
          <p:nvPr/>
        </p:nvSpPr>
        <p:spPr>
          <a:xfrm>
            <a:off x="2247900" y="1285160"/>
            <a:ext cx="7696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 Việt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C6455305-1EFB-4414-B570-44BFA5254B7D}"/>
              </a:ext>
            </a:extLst>
          </p:cNvPr>
          <p:cNvSpPr txBox="1"/>
          <p:nvPr/>
        </p:nvSpPr>
        <p:spPr>
          <a:xfrm>
            <a:off x="1601470" y="1821320"/>
            <a:ext cx="89890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Trạng ngữ (tiết 1)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B6930137-2035-445A-8F1F-3D246B0F26B9}"/>
              </a:ext>
            </a:extLst>
          </p:cNvPr>
          <p:cNvSpPr txBox="1"/>
          <p:nvPr/>
        </p:nvSpPr>
        <p:spPr>
          <a:xfrm>
            <a:off x="750891" y="2382417"/>
            <a:ext cx="981456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I.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Nhận xét.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học.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260E08-0369-4E31-8998-F815A23D521A}"/>
              </a:ext>
            </a:extLst>
          </p:cNvPr>
          <p:cNvSpPr txBox="1"/>
          <p:nvPr/>
        </p:nvSpPr>
        <p:spPr>
          <a:xfrm>
            <a:off x="762000" y="3254573"/>
            <a:ext cx="1066800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</a:defRPr>
            </a:lvl1pPr>
          </a:lstStyle>
          <a:p>
            <a:r>
              <a:rPr lang="en-US" sz="2400"/>
              <a:t>Trạng ngữ là thành phần phụ của câu, bổ sung cho câu những thông tin sau: </a:t>
            </a:r>
          </a:p>
          <a:p>
            <a:r>
              <a:rPr lang="en-US" sz="2400"/>
              <a:t>a) Thời gian diễn ra sự việc (trả lời cho câu hỏi khi nào? Bao giờ?) </a:t>
            </a:r>
          </a:p>
          <a:p>
            <a:r>
              <a:rPr lang="en-US" sz="2400"/>
              <a:t>b) Địa điểm diễn ra sự việc (trả lời cho câu hỏi ở đâu?) </a:t>
            </a:r>
          </a:p>
          <a:p>
            <a:r>
              <a:rPr lang="en-US" sz="2400"/>
              <a:t>c) Nguyên nhân của sự việc (trả lời cho câu hỏi vì sao?) </a:t>
            </a:r>
          </a:p>
          <a:p>
            <a:r>
              <a:rPr lang="en-US" sz="2400"/>
              <a:t>d) Mục đích của hoạt động (trả lời cho câu hỏi để làm gì?)</a:t>
            </a:r>
          </a:p>
          <a:p>
            <a:r>
              <a:rPr lang="vi-VN" sz="2400"/>
              <a:t>e) Phương tiện thực hiện hoạt động (trả lời cho câu hỏi bằng gì?)</a:t>
            </a:r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2E53D9-23FE-4C72-A213-4B3CFD1D2D51}"/>
              </a:ext>
            </a:extLst>
          </p:cNvPr>
          <p:cNvSpPr txBox="1"/>
          <p:nvPr/>
        </p:nvSpPr>
        <p:spPr>
          <a:xfrm>
            <a:off x="795260" y="5513643"/>
            <a:ext cx="981456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III.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tập.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>
                <a:solidFill>
                  <a:prstClr val="white"/>
                </a:solidFill>
                <a:latin typeface="HP001 4 hàng" panose="020B0603050302020204" pitchFamily="34" charset="0"/>
              </a:rPr>
              <a:t>Bài</a:t>
            </a: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 1/ 55.</a:t>
            </a:r>
          </a:p>
        </p:txBody>
      </p:sp>
    </p:spTree>
    <p:extLst>
      <p:ext uri="{BB962C8B-B14F-4D97-AF65-F5344CB8AC3E}">
        <p14:creationId xmlns:p14="http://schemas.microsoft.com/office/powerpoint/2010/main" val="25390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99D72B6-1C0B-442A-BF70-FBE4E9FDEAAC}"/>
              </a:ext>
            </a:extLst>
          </p:cNvPr>
          <p:cNvSpPr txBox="1"/>
          <p:nvPr/>
        </p:nvSpPr>
        <p:spPr>
          <a:xfrm>
            <a:off x="-986723" y="2918486"/>
            <a:ext cx="141654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#9Slide03 IcielPanton Black" panose="00000A00000000000000" pitchFamily="2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KÍNH CHÚC QUÝ THẦY CÔ GIÁO SỨC KHỎE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25000"/>
                    <a:lumOff val="75000"/>
                  </a:schemeClr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CHÚC CÁC EM CHĂM NGOAN, HỌC GIỎI!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7E5D49-253E-4531-8941-A60F4FE81971}"/>
              </a:ext>
            </a:extLst>
          </p:cNvPr>
          <p:cNvSpPr txBox="1"/>
          <p:nvPr/>
        </p:nvSpPr>
        <p:spPr>
          <a:xfrm>
            <a:off x="918041" y="1828800"/>
            <a:ext cx="10355919" cy="58608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#9Slide03 IcielPanton Black" panose="00000A00000000000000" pitchFamily="2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99303263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46"/>
          <p:cNvSpPr txBox="1">
            <a:spLocks noGrp="1"/>
          </p:cNvSpPr>
          <p:nvPr>
            <p:ph type="title" idx="15"/>
          </p:nvPr>
        </p:nvSpPr>
        <p:spPr>
          <a:xfrm>
            <a:off x="2888467" y="714200"/>
            <a:ext cx="6415200" cy="81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+mn-lt"/>
              </a:rPr>
              <a:t>CÂU 1</a:t>
            </a:r>
            <a:endParaRPr dirty="0">
              <a:latin typeface="+mn-lt"/>
            </a:endParaRPr>
          </a:p>
        </p:txBody>
      </p:sp>
      <p:sp>
        <p:nvSpPr>
          <p:cNvPr id="1621" name="Google Shape;1621;p46"/>
          <p:cNvSpPr txBox="1">
            <a:spLocks noGrp="1"/>
          </p:cNvSpPr>
          <p:nvPr>
            <p:ph type="subTitle" idx="16"/>
          </p:nvPr>
        </p:nvSpPr>
        <p:spPr>
          <a:xfrm>
            <a:off x="1151030" y="1788612"/>
            <a:ext cx="9889941" cy="57358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vi-VN" sz="4400">
                <a:latin typeface="+mn-lt"/>
              </a:rPr>
              <a:t>Tác dụng của dấu ngoặc đơn là gì?</a:t>
            </a:r>
            <a:endParaRPr sz="4400">
              <a:latin typeface="+mn-lt"/>
            </a:endParaRPr>
          </a:p>
        </p:txBody>
      </p:sp>
      <p:grpSp>
        <p:nvGrpSpPr>
          <p:cNvPr id="1622" name="Google Shape;1622;p46"/>
          <p:cNvGrpSpPr/>
          <p:nvPr/>
        </p:nvGrpSpPr>
        <p:grpSpPr>
          <a:xfrm>
            <a:off x="10781100" y="6143800"/>
            <a:ext cx="467600" cy="467600"/>
            <a:chOff x="8085825" y="4607850"/>
            <a:chExt cx="350700" cy="350700"/>
          </a:xfrm>
        </p:grpSpPr>
        <p:sp>
          <p:nvSpPr>
            <p:cNvPr id="1623" name="Google Shape;1623;p46">
              <a:hlinkClick r:id="" action="ppaction://hlinkshowjump?jump=nextslide"/>
            </p:cNvPr>
            <p:cNvSpPr/>
            <p:nvPr/>
          </p:nvSpPr>
          <p:spPr>
            <a:xfrm>
              <a:off x="8085825" y="4607850"/>
              <a:ext cx="350700" cy="350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4" name="Google Shape;1624;p46">
              <a:hlinkClick r:id="" action="ppaction://hlinkshowjump?jump=nextslide"/>
            </p:cNvPr>
            <p:cNvSpPr/>
            <p:nvPr/>
          </p:nvSpPr>
          <p:spPr>
            <a:xfrm>
              <a:off x="8169046" y="4691060"/>
              <a:ext cx="184500" cy="184500"/>
            </a:xfrm>
            <a:prstGeom prst="rightArrow">
              <a:avLst>
                <a:gd name="adj1" fmla="val 51316"/>
                <a:gd name="adj2" fmla="val 5070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25" name="Google Shape;1625;p46"/>
          <p:cNvGrpSpPr/>
          <p:nvPr/>
        </p:nvGrpSpPr>
        <p:grpSpPr>
          <a:xfrm>
            <a:off x="943000" y="6143800"/>
            <a:ext cx="467600" cy="467600"/>
            <a:chOff x="707250" y="4607850"/>
            <a:chExt cx="350700" cy="350700"/>
          </a:xfrm>
        </p:grpSpPr>
        <p:sp>
          <p:nvSpPr>
            <p:cNvPr id="1626" name="Google Shape;1626;p46">
              <a:hlinkClick r:id="" action="ppaction://hlinkshowjump?jump=previousslide"/>
            </p:cNvPr>
            <p:cNvSpPr/>
            <p:nvPr/>
          </p:nvSpPr>
          <p:spPr>
            <a:xfrm flipH="1">
              <a:off x="707250" y="4607850"/>
              <a:ext cx="350700" cy="350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7" name="Google Shape;1627;p46">
              <a:hlinkClick r:id="" action="ppaction://hlinkshowjump?jump=previousslide"/>
            </p:cNvPr>
            <p:cNvSpPr/>
            <p:nvPr/>
          </p:nvSpPr>
          <p:spPr>
            <a:xfrm flipH="1">
              <a:off x="790350" y="4691060"/>
              <a:ext cx="184500" cy="184500"/>
            </a:xfrm>
            <a:prstGeom prst="rightArrow">
              <a:avLst>
                <a:gd name="adj1" fmla="val 51316"/>
                <a:gd name="adj2" fmla="val 5070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18CD4F1-7197-4DF7-B2E8-F05408F68C25}"/>
              </a:ext>
            </a:extLst>
          </p:cNvPr>
          <p:cNvGrpSpPr/>
          <p:nvPr/>
        </p:nvGrpSpPr>
        <p:grpSpPr>
          <a:xfrm>
            <a:off x="926000" y="6126800"/>
            <a:ext cx="10339700" cy="501600"/>
            <a:chOff x="926000" y="6126800"/>
            <a:chExt cx="10339700" cy="501600"/>
          </a:xfrm>
        </p:grpSpPr>
        <p:sp>
          <p:nvSpPr>
            <p:cNvPr id="1628" name="Google Shape;1628;p46">
              <a:hlinkClick r:id="" action="ppaction://hlinkshowjump?jump=nextslide"/>
            </p:cNvPr>
            <p:cNvSpPr/>
            <p:nvPr/>
          </p:nvSpPr>
          <p:spPr>
            <a:xfrm>
              <a:off x="10764100" y="6126800"/>
              <a:ext cx="501600" cy="5016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9" name="Google Shape;1629;p46">
              <a:hlinkClick r:id="" action="ppaction://hlinkshowjump?jump=previousslide"/>
            </p:cNvPr>
            <p:cNvSpPr/>
            <p:nvPr/>
          </p:nvSpPr>
          <p:spPr>
            <a:xfrm>
              <a:off x="926000" y="6126800"/>
              <a:ext cx="501600" cy="5016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" name="A">
            <a:extLst>
              <a:ext uri="{FF2B5EF4-FFF2-40B4-BE49-F238E27FC236}">
                <a16:creationId xmlns:a16="http://schemas.microsoft.com/office/drawing/2014/main" xmlns="" id="{7E056DFF-D34D-48FC-8307-F60C83F6CF6F}"/>
              </a:ext>
            </a:extLst>
          </p:cNvPr>
          <p:cNvSpPr/>
          <p:nvPr/>
        </p:nvSpPr>
        <p:spPr>
          <a:xfrm>
            <a:off x="790200" y="2705879"/>
            <a:ext cx="4910700" cy="11886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457200" indent="-317500" algn="just">
              <a:buClr>
                <a:schemeClr val="dk1"/>
              </a:buClr>
              <a:buSzPts val="2500"/>
            </a:pPr>
            <a:r>
              <a:rPr lang="en-US" sz="2800">
                <a:solidFill>
                  <a:schemeClr val="accent5"/>
                </a:solidFill>
                <a:sym typeface="Syne"/>
              </a:rPr>
              <a:t>A)	</a:t>
            </a:r>
            <a:r>
              <a:rPr lang="vi-VN" sz="2800">
                <a:solidFill>
                  <a:schemeClr val="accent5"/>
                </a:solidFill>
                <a:sym typeface="Syne"/>
              </a:rPr>
              <a:t>Dấu ngoặc đơn được dùng để đánh dấu phần chú thích trong câu.</a:t>
            </a:r>
            <a:endParaRPr lang="en-US" sz="2800">
              <a:solidFill>
                <a:schemeClr val="accent5"/>
              </a:solidFill>
              <a:sym typeface="Syne"/>
            </a:endParaRPr>
          </a:p>
        </p:txBody>
      </p:sp>
      <p:sp>
        <p:nvSpPr>
          <p:cNvPr id="30" name="C">
            <a:extLst>
              <a:ext uri="{FF2B5EF4-FFF2-40B4-BE49-F238E27FC236}">
                <a16:creationId xmlns:a16="http://schemas.microsoft.com/office/drawing/2014/main" xmlns="" id="{7360DABF-5F93-4FBF-ADF1-DB6C701FDE03}"/>
              </a:ext>
            </a:extLst>
          </p:cNvPr>
          <p:cNvSpPr/>
          <p:nvPr/>
        </p:nvSpPr>
        <p:spPr>
          <a:xfrm>
            <a:off x="3640650" y="4152121"/>
            <a:ext cx="4910700" cy="11887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457200" indent="-317500" algn="just">
              <a:buClr>
                <a:schemeClr val="dk1"/>
              </a:buClr>
              <a:buSzPts val="2500"/>
            </a:pPr>
            <a:r>
              <a:rPr lang="en-US" sz="2667">
                <a:solidFill>
                  <a:schemeClr val="accent5"/>
                </a:solidFill>
                <a:sym typeface="Syne"/>
              </a:rPr>
              <a:t>C)	Đánh dấu phần có chức năng chú thích (giải thích, bổ sung, ...)</a:t>
            </a:r>
          </a:p>
        </p:txBody>
      </p:sp>
      <p:sp>
        <p:nvSpPr>
          <p:cNvPr id="31" name="B">
            <a:extLst>
              <a:ext uri="{FF2B5EF4-FFF2-40B4-BE49-F238E27FC236}">
                <a16:creationId xmlns:a16="http://schemas.microsoft.com/office/drawing/2014/main" xmlns="" id="{04E5EDC6-E575-4377-9422-8163D2C66A0A}"/>
              </a:ext>
            </a:extLst>
          </p:cNvPr>
          <p:cNvSpPr/>
          <p:nvPr/>
        </p:nvSpPr>
        <p:spPr>
          <a:xfrm>
            <a:off x="6491100" y="2705879"/>
            <a:ext cx="4910700" cy="11886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457200" indent="-317500" algn="just">
              <a:buClr>
                <a:schemeClr val="dk1"/>
              </a:buClr>
              <a:buSzPts val="2500"/>
            </a:pPr>
            <a:r>
              <a:rPr lang="en-US" sz="2667">
                <a:solidFill>
                  <a:schemeClr val="accent5"/>
                </a:solidFill>
                <a:sym typeface="Syne"/>
              </a:rPr>
              <a:t>B)	</a:t>
            </a:r>
            <a:r>
              <a:rPr lang="vi-VN" sz="2667">
                <a:solidFill>
                  <a:schemeClr val="accent5"/>
                </a:solidFill>
                <a:sym typeface="Syne"/>
              </a:rPr>
              <a:t>Đánh dấu (báo trước) lời dẫn trực tiếp (dùng với dấu ngoặc kép)</a:t>
            </a:r>
            <a:endParaRPr lang="en-US" sz="2667">
              <a:solidFill>
                <a:schemeClr val="accent5"/>
              </a:solidFill>
              <a:sym typeface="Syne"/>
            </a:endParaRPr>
          </a:p>
        </p:txBody>
      </p:sp>
      <p:pic>
        <p:nvPicPr>
          <p:cNvPr id="16" name="videoplayback">
            <a:hlinkClick r:id="" action="ppaction://media"/>
            <a:extLst>
              <a:ext uri="{FF2B5EF4-FFF2-40B4-BE49-F238E27FC236}">
                <a16:creationId xmlns:a16="http://schemas.microsoft.com/office/drawing/2014/main" xmlns="" id="{A9EA1F92-DF39-4C0C-A19B-233C4A1E6C3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0" end="4386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40100" y="3198813"/>
            <a:ext cx="406400" cy="406400"/>
          </a:xfrm>
          <a:prstGeom prst="rect">
            <a:avLst/>
          </a:prstGeom>
        </p:spPr>
      </p:pic>
      <p:pic>
        <p:nvPicPr>
          <p:cNvPr id="17" name="dung">
            <a:hlinkClick r:id="" action="ppaction://media"/>
            <a:extLst>
              <a:ext uri="{FF2B5EF4-FFF2-40B4-BE49-F238E27FC236}">
                <a16:creationId xmlns:a16="http://schemas.microsoft.com/office/drawing/2014/main" xmlns="" id="{9EEB36FB-7FEE-4A68-A6C3-0E426FB8F7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0" end="4386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25486" y="2299479"/>
            <a:ext cx="406400" cy="406400"/>
          </a:xfrm>
          <a:prstGeom prst="rect">
            <a:avLst/>
          </a:prstGeom>
        </p:spPr>
      </p:pic>
      <p:pic>
        <p:nvPicPr>
          <p:cNvPr id="18" name="Sai">
            <a:hlinkClick r:id="" action="ppaction://media"/>
            <a:extLst>
              <a:ext uri="{FF2B5EF4-FFF2-40B4-BE49-F238E27FC236}">
                <a16:creationId xmlns:a16="http://schemas.microsoft.com/office/drawing/2014/main" xmlns="" id="{71444EB3-B956-411B-AD2C-0828190362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000" end="486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25161" y="997128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3851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46"/>
          <p:cNvSpPr txBox="1">
            <a:spLocks noGrp="1"/>
          </p:cNvSpPr>
          <p:nvPr>
            <p:ph type="title" idx="15"/>
          </p:nvPr>
        </p:nvSpPr>
        <p:spPr>
          <a:xfrm>
            <a:off x="2888467" y="631000"/>
            <a:ext cx="6415200" cy="81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+mn-lt"/>
              </a:rPr>
              <a:t>CÂU 2</a:t>
            </a:r>
            <a:endParaRPr dirty="0">
              <a:latin typeface="+mn-lt"/>
            </a:endParaRPr>
          </a:p>
        </p:txBody>
      </p:sp>
      <p:sp>
        <p:nvSpPr>
          <p:cNvPr id="1621" name="Google Shape;1621;p46"/>
          <p:cNvSpPr txBox="1">
            <a:spLocks noGrp="1"/>
          </p:cNvSpPr>
          <p:nvPr>
            <p:ph type="subTitle" idx="16"/>
          </p:nvPr>
        </p:nvSpPr>
        <p:spPr>
          <a:xfrm>
            <a:off x="228600" y="1404804"/>
            <a:ext cx="11734800" cy="1566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vi-VN" sz="3600" dirty="0">
                <a:latin typeface="+mn-lt"/>
              </a:rPr>
              <a:t>Trong câu Cầu Vĩnh Tuy là một trong nhiều cây cầu bắc qua sông Hồng (trên địa bàn Hà Nội), trên địa bàn Hà Nội được đặt trong dấu gì?</a:t>
            </a:r>
            <a:endParaRPr sz="3600" dirty="0">
              <a:latin typeface="+mn-lt"/>
            </a:endParaRPr>
          </a:p>
        </p:txBody>
      </p:sp>
      <p:grpSp>
        <p:nvGrpSpPr>
          <p:cNvPr id="1622" name="Google Shape;1622;p46"/>
          <p:cNvGrpSpPr/>
          <p:nvPr/>
        </p:nvGrpSpPr>
        <p:grpSpPr>
          <a:xfrm>
            <a:off x="10781100" y="6143800"/>
            <a:ext cx="467600" cy="467600"/>
            <a:chOff x="8085825" y="4607850"/>
            <a:chExt cx="350700" cy="350700"/>
          </a:xfrm>
        </p:grpSpPr>
        <p:sp>
          <p:nvSpPr>
            <p:cNvPr id="1623" name="Google Shape;1623;p46">
              <a:hlinkClick r:id="" action="ppaction://hlinkshowjump?jump=nextslide"/>
            </p:cNvPr>
            <p:cNvSpPr/>
            <p:nvPr/>
          </p:nvSpPr>
          <p:spPr>
            <a:xfrm>
              <a:off x="8085825" y="4607850"/>
              <a:ext cx="350700" cy="350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4" name="Google Shape;1624;p46">
              <a:hlinkClick r:id="" action="ppaction://hlinkshowjump?jump=nextslide"/>
            </p:cNvPr>
            <p:cNvSpPr/>
            <p:nvPr/>
          </p:nvSpPr>
          <p:spPr>
            <a:xfrm>
              <a:off x="8169046" y="4691060"/>
              <a:ext cx="184500" cy="184500"/>
            </a:xfrm>
            <a:prstGeom prst="rightArrow">
              <a:avLst>
                <a:gd name="adj1" fmla="val 51316"/>
                <a:gd name="adj2" fmla="val 5070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25" name="Google Shape;1625;p46"/>
          <p:cNvGrpSpPr/>
          <p:nvPr/>
        </p:nvGrpSpPr>
        <p:grpSpPr>
          <a:xfrm>
            <a:off x="943000" y="6143800"/>
            <a:ext cx="467600" cy="467600"/>
            <a:chOff x="707250" y="4607850"/>
            <a:chExt cx="350700" cy="350700"/>
          </a:xfrm>
        </p:grpSpPr>
        <p:sp>
          <p:nvSpPr>
            <p:cNvPr id="1626" name="Google Shape;1626;p46">
              <a:hlinkClick r:id="" action="ppaction://hlinkshowjump?jump=previousslide"/>
            </p:cNvPr>
            <p:cNvSpPr/>
            <p:nvPr/>
          </p:nvSpPr>
          <p:spPr>
            <a:xfrm flipH="1">
              <a:off x="707250" y="4607850"/>
              <a:ext cx="350700" cy="350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7" name="Google Shape;1627;p46">
              <a:hlinkClick r:id="" action="ppaction://hlinkshowjump?jump=previousslide"/>
            </p:cNvPr>
            <p:cNvSpPr/>
            <p:nvPr/>
          </p:nvSpPr>
          <p:spPr>
            <a:xfrm flipH="1">
              <a:off x="790350" y="4691060"/>
              <a:ext cx="184500" cy="184500"/>
            </a:xfrm>
            <a:prstGeom prst="rightArrow">
              <a:avLst>
                <a:gd name="adj1" fmla="val 51316"/>
                <a:gd name="adj2" fmla="val 5070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59EA89B-8B45-4A42-AEAA-8BF4ADD30785}"/>
              </a:ext>
            </a:extLst>
          </p:cNvPr>
          <p:cNvGrpSpPr/>
          <p:nvPr/>
        </p:nvGrpSpPr>
        <p:grpSpPr>
          <a:xfrm>
            <a:off x="926000" y="6126800"/>
            <a:ext cx="10339700" cy="501600"/>
            <a:chOff x="926000" y="6126800"/>
            <a:chExt cx="10339700" cy="501600"/>
          </a:xfrm>
        </p:grpSpPr>
        <p:sp>
          <p:nvSpPr>
            <p:cNvPr id="1628" name="Google Shape;1628;p46">
              <a:hlinkClick r:id="" action="ppaction://hlinkshowjump?jump=nextslide"/>
            </p:cNvPr>
            <p:cNvSpPr/>
            <p:nvPr/>
          </p:nvSpPr>
          <p:spPr>
            <a:xfrm>
              <a:off x="10764100" y="6126800"/>
              <a:ext cx="501600" cy="5016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9" name="Google Shape;1629;p46">
              <a:hlinkClick r:id="" action="ppaction://hlinkshowjump?jump=previousslide"/>
            </p:cNvPr>
            <p:cNvSpPr/>
            <p:nvPr/>
          </p:nvSpPr>
          <p:spPr>
            <a:xfrm>
              <a:off x="926000" y="6126800"/>
              <a:ext cx="501600" cy="5016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" name="A">
            <a:extLst>
              <a:ext uri="{FF2B5EF4-FFF2-40B4-BE49-F238E27FC236}">
                <a16:creationId xmlns:a16="http://schemas.microsoft.com/office/drawing/2014/main" xmlns="" id="{9D3AE2EE-955B-441E-A9E4-D4CFE8541C26}"/>
              </a:ext>
            </a:extLst>
          </p:cNvPr>
          <p:cNvSpPr/>
          <p:nvPr/>
        </p:nvSpPr>
        <p:spPr>
          <a:xfrm>
            <a:off x="790200" y="3573412"/>
            <a:ext cx="4910700" cy="68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457200" indent="-317500">
              <a:buClr>
                <a:schemeClr val="dk1"/>
              </a:buClr>
              <a:buSzPts val="2500"/>
            </a:pPr>
            <a:r>
              <a:rPr lang="en-US" sz="2667">
                <a:solidFill>
                  <a:schemeClr val="accent5"/>
                </a:solidFill>
                <a:sym typeface="Syne"/>
              </a:rPr>
              <a:t>A)	Dấu ngoặc kép</a:t>
            </a:r>
          </a:p>
        </p:txBody>
      </p:sp>
      <p:sp>
        <p:nvSpPr>
          <p:cNvPr id="20" name="C">
            <a:extLst>
              <a:ext uri="{FF2B5EF4-FFF2-40B4-BE49-F238E27FC236}">
                <a16:creationId xmlns:a16="http://schemas.microsoft.com/office/drawing/2014/main" xmlns="" id="{245D5BBF-3B21-4430-B385-C63D8F4368A9}"/>
              </a:ext>
            </a:extLst>
          </p:cNvPr>
          <p:cNvSpPr/>
          <p:nvPr/>
        </p:nvSpPr>
        <p:spPr>
          <a:xfrm>
            <a:off x="3640650" y="4519024"/>
            <a:ext cx="4910700" cy="68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457200" indent="-317500">
              <a:buClr>
                <a:schemeClr val="dk1"/>
              </a:buClr>
              <a:buSzPts val="2500"/>
            </a:pPr>
            <a:r>
              <a:rPr lang="en-US" sz="2667">
                <a:solidFill>
                  <a:schemeClr val="accent5"/>
                </a:solidFill>
                <a:sym typeface="Syne"/>
              </a:rPr>
              <a:t>C)	Dấu hai chấm</a:t>
            </a:r>
          </a:p>
        </p:txBody>
      </p:sp>
      <p:sp>
        <p:nvSpPr>
          <p:cNvPr id="21" name="B">
            <a:extLst>
              <a:ext uri="{FF2B5EF4-FFF2-40B4-BE49-F238E27FC236}">
                <a16:creationId xmlns:a16="http://schemas.microsoft.com/office/drawing/2014/main" xmlns="" id="{7EB39900-3368-42A0-ACD2-57CAAF9C0DC6}"/>
              </a:ext>
            </a:extLst>
          </p:cNvPr>
          <p:cNvSpPr/>
          <p:nvPr/>
        </p:nvSpPr>
        <p:spPr>
          <a:xfrm>
            <a:off x="6491100" y="3573412"/>
            <a:ext cx="4910700" cy="68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457200" indent="-317500">
              <a:buClr>
                <a:schemeClr val="dk1"/>
              </a:buClr>
              <a:buSzPts val="2500"/>
            </a:pPr>
            <a:r>
              <a:rPr lang="en-US" sz="2667">
                <a:solidFill>
                  <a:schemeClr val="accent5"/>
                </a:solidFill>
                <a:sym typeface="Syne"/>
              </a:rPr>
              <a:t>B)	Dấu ngoặc đơn</a:t>
            </a:r>
          </a:p>
        </p:txBody>
      </p:sp>
      <p:pic>
        <p:nvPicPr>
          <p:cNvPr id="16" name="videoplayback">
            <a:hlinkClick r:id="" action="ppaction://media"/>
            <a:extLst>
              <a:ext uri="{FF2B5EF4-FFF2-40B4-BE49-F238E27FC236}">
                <a16:creationId xmlns:a16="http://schemas.microsoft.com/office/drawing/2014/main" xmlns="" id="{638191C7-4A48-49A2-939B-4F1AE62B26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0" end="4386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40100" y="3198813"/>
            <a:ext cx="406400" cy="406400"/>
          </a:xfrm>
          <a:prstGeom prst="rect">
            <a:avLst/>
          </a:prstGeom>
        </p:spPr>
      </p:pic>
      <p:pic>
        <p:nvPicPr>
          <p:cNvPr id="17" name="videoplayback">
            <a:hlinkClick r:id="" action="ppaction://media"/>
            <a:extLst>
              <a:ext uri="{FF2B5EF4-FFF2-40B4-BE49-F238E27FC236}">
                <a16:creationId xmlns:a16="http://schemas.microsoft.com/office/drawing/2014/main" xmlns="" id="{1B179C75-0EFF-42F9-ADF3-C96757A3B4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0" end="4386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0" y="3351213"/>
            <a:ext cx="406400" cy="406400"/>
          </a:xfrm>
          <a:prstGeom prst="rect">
            <a:avLst/>
          </a:prstGeom>
        </p:spPr>
      </p:pic>
      <p:pic>
        <p:nvPicPr>
          <p:cNvPr id="18" name="videoplayback">
            <a:hlinkClick r:id="" action="ppaction://media"/>
            <a:extLst>
              <a:ext uri="{FF2B5EF4-FFF2-40B4-BE49-F238E27FC236}">
                <a16:creationId xmlns:a16="http://schemas.microsoft.com/office/drawing/2014/main" xmlns="" id="{BC0D41E8-BAD8-4E96-B977-389364790A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000" end="486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25161" y="9971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5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5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7448095E-358E-441C-9DA2-3EB17F7C6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7" t="25633" r="10876" b="30894"/>
          <a:stretch/>
        </p:blipFill>
        <p:spPr>
          <a:xfrm>
            <a:off x="0" y="20904"/>
            <a:ext cx="12192000" cy="68370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163092-3AE7-416A-8883-89F671E8B031}"/>
              </a:ext>
            </a:extLst>
          </p:cNvPr>
          <p:cNvSpPr txBox="1"/>
          <p:nvPr/>
        </p:nvSpPr>
        <p:spPr>
          <a:xfrm>
            <a:off x="2247900" y="677546"/>
            <a:ext cx="7696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ngày 06 tháng 03 năm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D669EB-283C-4A65-90EC-B505E0EB8CF0}"/>
              </a:ext>
            </a:extLst>
          </p:cNvPr>
          <p:cNvSpPr txBox="1"/>
          <p:nvPr/>
        </p:nvSpPr>
        <p:spPr>
          <a:xfrm>
            <a:off x="2247900" y="1285160"/>
            <a:ext cx="7696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 Việt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C6455305-1EFB-4414-B570-44BFA5254B7D}"/>
              </a:ext>
            </a:extLst>
          </p:cNvPr>
          <p:cNvSpPr txBox="1"/>
          <p:nvPr/>
        </p:nvSpPr>
        <p:spPr>
          <a:xfrm>
            <a:off x="1601470" y="1821320"/>
            <a:ext cx="89890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Trạng ngữ (tiết 1)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B6930137-2035-445A-8F1F-3D246B0F26B9}"/>
              </a:ext>
            </a:extLst>
          </p:cNvPr>
          <p:cNvSpPr txBox="1"/>
          <p:nvPr/>
        </p:nvSpPr>
        <p:spPr>
          <a:xfrm>
            <a:off x="750891" y="2382417"/>
            <a:ext cx="981456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I.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Nhận xét.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9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90AE2A2-FE0D-4788-83C1-B44E87FAF2A7}"/>
              </a:ext>
            </a:extLst>
          </p:cNvPr>
          <p:cNvGrpSpPr/>
          <p:nvPr/>
        </p:nvGrpSpPr>
        <p:grpSpPr>
          <a:xfrm>
            <a:off x="274913" y="1317487"/>
            <a:ext cx="11642174" cy="5329059"/>
            <a:chOff x="427313" y="1469887"/>
            <a:chExt cx="11642174" cy="532905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35EFDBAD-1003-47A7-AE9D-8C6C5523A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9" t="85723" r="44838" b="2904"/>
            <a:stretch/>
          </p:blipFill>
          <p:spPr>
            <a:xfrm>
              <a:off x="427313" y="5814061"/>
              <a:ext cx="6506887" cy="984885"/>
            </a:xfrm>
            <a:custGeom>
              <a:avLst/>
              <a:gdLst>
                <a:gd name="connsiteX0" fmla="*/ 314877 w 6506887"/>
                <a:gd name="connsiteY0" fmla="*/ 0 h 984885"/>
                <a:gd name="connsiteX1" fmla="*/ 6192009 w 6506887"/>
                <a:gd name="connsiteY1" fmla="*/ 0 h 984885"/>
                <a:gd name="connsiteX2" fmla="*/ 6506887 w 6506887"/>
                <a:gd name="connsiteY2" fmla="*/ 314878 h 984885"/>
                <a:gd name="connsiteX3" fmla="*/ 6506887 w 6506887"/>
                <a:gd name="connsiteY3" fmla="*/ 670007 h 984885"/>
                <a:gd name="connsiteX4" fmla="*/ 6192009 w 6506887"/>
                <a:gd name="connsiteY4" fmla="*/ 984885 h 984885"/>
                <a:gd name="connsiteX5" fmla="*/ 314877 w 6506887"/>
                <a:gd name="connsiteY5" fmla="*/ 984885 h 984885"/>
                <a:gd name="connsiteX6" fmla="*/ 6396 w 6506887"/>
                <a:gd name="connsiteY6" fmla="*/ 733466 h 984885"/>
                <a:gd name="connsiteX7" fmla="*/ 0 w 6506887"/>
                <a:gd name="connsiteY7" fmla="*/ 670017 h 984885"/>
                <a:gd name="connsiteX8" fmla="*/ 0 w 6506887"/>
                <a:gd name="connsiteY8" fmla="*/ 314868 h 984885"/>
                <a:gd name="connsiteX9" fmla="*/ 6396 w 6506887"/>
                <a:gd name="connsiteY9" fmla="*/ 251419 h 984885"/>
                <a:gd name="connsiteX10" fmla="*/ 314877 w 6506887"/>
                <a:gd name="connsiteY10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6887" h="984885">
                  <a:moveTo>
                    <a:pt x="314877" y="0"/>
                  </a:moveTo>
                  <a:lnTo>
                    <a:pt x="6192009" y="0"/>
                  </a:lnTo>
                  <a:cubicBezTo>
                    <a:pt x="6365911" y="0"/>
                    <a:pt x="6506887" y="140976"/>
                    <a:pt x="6506887" y="314878"/>
                  </a:cubicBezTo>
                  <a:lnTo>
                    <a:pt x="6506887" y="670007"/>
                  </a:lnTo>
                  <a:cubicBezTo>
                    <a:pt x="6506887" y="843909"/>
                    <a:pt x="6365911" y="984885"/>
                    <a:pt x="6192009" y="984885"/>
                  </a:cubicBezTo>
                  <a:lnTo>
                    <a:pt x="314877" y="984885"/>
                  </a:lnTo>
                  <a:cubicBezTo>
                    <a:pt x="162713" y="984885"/>
                    <a:pt x="35757" y="876950"/>
                    <a:pt x="6396" y="733466"/>
                  </a:cubicBezTo>
                  <a:lnTo>
                    <a:pt x="0" y="670017"/>
                  </a:lnTo>
                  <a:lnTo>
                    <a:pt x="0" y="314868"/>
                  </a:lnTo>
                  <a:lnTo>
                    <a:pt x="6396" y="251419"/>
                  </a:lnTo>
                  <a:cubicBezTo>
                    <a:pt x="35757" y="107935"/>
                    <a:pt x="162713" y="0"/>
                    <a:pt x="314877" y="0"/>
                  </a:cubicBezTo>
                  <a:close/>
                </a:path>
              </a:pathLst>
            </a:cu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4938C77C-DCC9-4AFD-9147-26590ED87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91" t="35556" r="8713" b="53071"/>
            <a:stretch/>
          </p:blipFill>
          <p:spPr>
            <a:xfrm>
              <a:off x="8686800" y="1469887"/>
              <a:ext cx="3382687" cy="984885"/>
            </a:xfrm>
            <a:custGeom>
              <a:avLst/>
              <a:gdLst>
                <a:gd name="connsiteX0" fmla="*/ 292166 w 3382687"/>
                <a:gd name="connsiteY0" fmla="*/ 0 h 984885"/>
                <a:gd name="connsiteX1" fmla="*/ 3090521 w 3382687"/>
                <a:gd name="connsiteY1" fmla="*/ 0 h 984885"/>
                <a:gd name="connsiteX2" fmla="*/ 3382687 w 3382687"/>
                <a:gd name="connsiteY2" fmla="*/ 292166 h 984885"/>
                <a:gd name="connsiteX3" fmla="*/ 3382687 w 3382687"/>
                <a:gd name="connsiteY3" fmla="*/ 692719 h 984885"/>
                <a:gd name="connsiteX4" fmla="*/ 3090521 w 3382687"/>
                <a:gd name="connsiteY4" fmla="*/ 984885 h 984885"/>
                <a:gd name="connsiteX5" fmla="*/ 292166 w 3382687"/>
                <a:gd name="connsiteY5" fmla="*/ 984885 h 984885"/>
                <a:gd name="connsiteX6" fmla="*/ 0 w 3382687"/>
                <a:gd name="connsiteY6" fmla="*/ 692719 h 984885"/>
                <a:gd name="connsiteX7" fmla="*/ 0 w 3382687"/>
                <a:gd name="connsiteY7" fmla="*/ 292166 h 984885"/>
                <a:gd name="connsiteX8" fmla="*/ 292166 w 3382687"/>
                <a:gd name="connsiteY8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2687" h="984885">
                  <a:moveTo>
                    <a:pt x="292166" y="0"/>
                  </a:moveTo>
                  <a:lnTo>
                    <a:pt x="3090521" y="0"/>
                  </a:lnTo>
                  <a:cubicBezTo>
                    <a:pt x="3251880" y="0"/>
                    <a:pt x="3382687" y="130807"/>
                    <a:pt x="3382687" y="292166"/>
                  </a:cubicBezTo>
                  <a:lnTo>
                    <a:pt x="3382687" y="692719"/>
                  </a:lnTo>
                  <a:cubicBezTo>
                    <a:pt x="3382687" y="854078"/>
                    <a:pt x="3251880" y="984885"/>
                    <a:pt x="3090521" y="984885"/>
                  </a:cubicBezTo>
                  <a:lnTo>
                    <a:pt x="292166" y="984885"/>
                  </a:lnTo>
                  <a:cubicBezTo>
                    <a:pt x="130807" y="984885"/>
                    <a:pt x="0" y="854078"/>
                    <a:pt x="0" y="692719"/>
                  </a:cubicBezTo>
                  <a:lnTo>
                    <a:pt x="0" y="292166"/>
                  </a:lnTo>
                  <a:cubicBezTo>
                    <a:pt x="0" y="130807"/>
                    <a:pt x="130807" y="0"/>
                    <a:pt x="292166" y="0"/>
                  </a:cubicBezTo>
                  <a:close/>
                </a:path>
              </a:pathLst>
            </a:cu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7E20B17B-199B-446B-A6FD-CC9301280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9" t="36181" r="44838" b="52446"/>
            <a:stretch/>
          </p:blipFill>
          <p:spPr>
            <a:xfrm>
              <a:off x="427313" y="1524001"/>
              <a:ext cx="6506887" cy="984885"/>
            </a:xfrm>
            <a:custGeom>
              <a:avLst/>
              <a:gdLst>
                <a:gd name="connsiteX0" fmla="*/ 314877 w 6506887"/>
                <a:gd name="connsiteY0" fmla="*/ 0 h 984885"/>
                <a:gd name="connsiteX1" fmla="*/ 6192009 w 6506887"/>
                <a:gd name="connsiteY1" fmla="*/ 0 h 984885"/>
                <a:gd name="connsiteX2" fmla="*/ 6506887 w 6506887"/>
                <a:gd name="connsiteY2" fmla="*/ 314878 h 984885"/>
                <a:gd name="connsiteX3" fmla="*/ 6506887 w 6506887"/>
                <a:gd name="connsiteY3" fmla="*/ 670007 h 984885"/>
                <a:gd name="connsiteX4" fmla="*/ 6192009 w 6506887"/>
                <a:gd name="connsiteY4" fmla="*/ 984885 h 984885"/>
                <a:gd name="connsiteX5" fmla="*/ 314877 w 6506887"/>
                <a:gd name="connsiteY5" fmla="*/ 984885 h 984885"/>
                <a:gd name="connsiteX6" fmla="*/ 6396 w 6506887"/>
                <a:gd name="connsiteY6" fmla="*/ 733466 h 984885"/>
                <a:gd name="connsiteX7" fmla="*/ 0 w 6506887"/>
                <a:gd name="connsiteY7" fmla="*/ 670017 h 984885"/>
                <a:gd name="connsiteX8" fmla="*/ 0 w 6506887"/>
                <a:gd name="connsiteY8" fmla="*/ 314868 h 984885"/>
                <a:gd name="connsiteX9" fmla="*/ 6396 w 6506887"/>
                <a:gd name="connsiteY9" fmla="*/ 251419 h 984885"/>
                <a:gd name="connsiteX10" fmla="*/ 314877 w 6506887"/>
                <a:gd name="connsiteY10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6887" h="984885">
                  <a:moveTo>
                    <a:pt x="314877" y="0"/>
                  </a:moveTo>
                  <a:lnTo>
                    <a:pt x="6192009" y="0"/>
                  </a:lnTo>
                  <a:cubicBezTo>
                    <a:pt x="6365911" y="0"/>
                    <a:pt x="6506887" y="140976"/>
                    <a:pt x="6506887" y="314878"/>
                  </a:cubicBezTo>
                  <a:lnTo>
                    <a:pt x="6506887" y="670007"/>
                  </a:lnTo>
                  <a:cubicBezTo>
                    <a:pt x="6506887" y="843909"/>
                    <a:pt x="6365911" y="984885"/>
                    <a:pt x="6192009" y="984885"/>
                  </a:cubicBezTo>
                  <a:lnTo>
                    <a:pt x="314877" y="984885"/>
                  </a:lnTo>
                  <a:cubicBezTo>
                    <a:pt x="162713" y="984885"/>
                    <a:pt x="35757" y="876950"/>
                    <a:pt x="6396" y="733466"/>
                  </a:cubicBezTo>
                  <a:lnTo>
                    <a:pt x="0" y="670017"/>
                  </a:lnTo>
                  <a:lnTo>
                    <a:pt x="0" y="314868"/>
                  </a:lnTo>
                  <a:lnTo>
                    <a:pt x="6396" y="251419"/>
                  </a:lnTo>
                  <a:cubicBezTo>
                    <a:pt x="35757" y="107935"/>
                    <a:pt x="162713" y="0"/>
                    <a:pt x="314877" y="0"/>
                  </a:cubicBezTo>
                  <a:close/>
                </a:path>
              </a:pathLst>
            </a:cu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D2A16DDE-AE19-4F39-B23D-B35250A3F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91" t="47738" r="8713" b="40888"/>
            <a:stretch/>
          </p:blipFill>
          <p:spPr>
            <a:xfrm>
              <a:off x="8686800" y="2524796"/>
              <a:ext cx="3382687" cy="984885"/>
            </a:xfrm>
            <a:custGeom>
              <a:avLst/>
              <a:gdLst>
                <a:gd name="connsiteX0" fmla="*/ 292166 w 3382687"/>
                <a:gd name="connsiteY0" fmla="*/ 0 h 984885"/>
                <a:gd name="connsiteX1" fmla="*/ 3090521 w 3382687"/>
                <a:gd name="connsiteY1" fmla="*/ 0 h 984885"/>
                <a:gd name="connsiteX2" fmla="*/ 3382687 w 3382687"/>
                <a:gd name="connsiteY2" fmla="*/ 292166 h 984885"/>
                <a:gd name="connsiteX3" fmla="*/ 3382687 w 3382687"/>
                <a:gd name="connsiteY3" fmla="*/ 692719 h 984885"/>
                <a:gd name="connsiteX4" fmla="*/ 3090521 w 3382687"/>
                <a:gd name="connsiteY4" fmla="*/ 984885 h 984885"/>
                <a:gd name="connsiteX5" fmla="*/ 292166 w 3382687"/>
                <a:gd name="connsiteY5" fmla="*/ 984885 h 984885"/>
                <a:gd name="connsiteX6" fmla="*/ 0 w 3382687"/>
                <a:gd name="connsiteY6" fmla="*/ 692719 h 984885"/>
                <a:gd name="connsiteX7" fmla="*/ 0 w 3382687"/>
                <a:gd name="connsiteY7" fmla="*/ 292166 h 984885"/>
                <a:gd name="connsiteX8" fmla="*/ 292166 w 3382687"/>
                <a:gd name="connsiteY8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2687" h="984885">
                  <a:moveTo>
                    <a:pt x="292166" y="0"/>
                  </a:moveTo>
                  <a:lnTo>
                    <a:pt x="3090521" y="0"/>
                  </a:lnTo>
                  <a:cubicBezTo>
                    <a:pt x="3251880" y="0"/>
                    <a:pt x="3382687" y="130807"/>
                    <a:pt x="3382687" y="292166"/>
                  </a:cubicBezTo>
                  <a:lnTo>
                    <a:pt x="3382687" y="692719"/>
                  </a:lnTo>
                  <a:cubicBezTo>
                    <a:pt x="3382687" y="854078"/>
                    <a:pt x="3251880" y="984885"/>
                    <a:pt x="3090521" y="984885"/>
                  </a:cubicBezTo>
                  <a:lnTo>
                    <a:pt x="292166" y="984885"/>
                  </a:lnTo>
                  <a:cubicBezTo>
                    <a:pt x="130807" y="984885"/>
                    <a:pt x="0" y="854078"/>
                    <a:pt x="0" y="692719"/>
                  </a:cubicBezTo>
                  <a:lnTo>
                    <a:pt x="0" y="292166"/>
                  </a:lnTo>
                  <a:cubicBezTo>
                    <a:pt x="0" y="130807"/>
                    <a:pt x="130807" y="0"/>
                    <a:pt x="292166" y="0"/>
                  </a:cubicBezTo>
                  <a:close/>
                </a:path>
              </a:pathLst>
            </a:cu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F1ADCFA5-EDA5-42A6-AC1A-E3E5B0D86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9" t="48566" r="44838" b="40060"/>
            <a:stretch/>
          </p:blipFill>
          <p:spPr>
            <a:xfrm>
              <a:off x="427313" y="2596516"/>
              <a:ext cx="6506887" cy="984885"/>
            </a:xfrm>
            <a:custGeom>
              <a:avLst/>
              <a:gdLst>
                <a:gd name="connsiteX0" fmla="*/ 314877 w 6506887"/>
                <a:gd name="connsiteY0" fmla="*/ 0 h 984885"/>
                <a:gd name="connsiteX1" fmla="*/ 6192009 w 6506887"/>
                <a:gd name="connsiteY1" fmla="*/ 0 h 984885"/>
                <a:gd name="connsiteX2" fmla="*/ 6506887 w 6506887"/>
                <a:gd name="connsiteY2" fmla="*/ 314878 h 984885"/>
                <a:gd name="connsiteX3" fmla="*/ 6506887 w 6506887"/>
                <a:gd name="connsiteY3" fmla="*/ 670007 h 984885"/>
                <a:gd name="connsiteX4" fmla="*/ 6192009 w 6506887"/>
                <a:gd name="connsiteY4" fmla="*/ 984885 h 984885"/>
                <a:gd name="connsiteX5" fmla="*/ 314877 w 6506887"/>
                <a:gd name="connsiteY5" fmla="*/ 984885 h 984885"/>
                <a:gd name="connsiteX6" fmla="*/ 6396 w 6506887"/>
                <a:gd name="connsiteY6" fmla="*/ 733466 h 984885"/>
                <a:gd name="connsiteX7" fmla="*/ 0 w 6506887"/>
                <a:gd name="connsiteY7" fmla="*/ 670017 h 984885"/>
                <a:gd name="connsiteX8" fmla="*/ 0 w 6506887"/>
                <a:gd name="connsiteY8" fmla="*/ 314868 h 984885"/>
                <a:gd name="connsiteX9" fmla="*/ 6396 w 6506887"/>
                <a:gd name="connsiteY9" fmla="*/ 251419 h 984885"/>
                <a:gd name="connsiteX10" fmla="*/ 314877 w 6506887"/>
                <a:gd name="connsiteY10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6887" h="984885">
                  <a:moveTo>
                    <a:pt x="314877" y="0"/>
                  </a:moveTo>
                  <a:lnTo>
                    <a:pt x="6192009" y="0"/>
                  </a:lnTo>
                  <a:cubicBezTo>
                    <a:pt x="6365911" y="0"/>
                    <a:pt x="6506887" y="140976"/>
                    <a:pt x="6506887" y="314878"/>
                  </a:cubicBezTo>
                  <a:lnTo>
                    <a:pt x="6506887" y="670007"/>
                  </a:lnTo>
                  <a:cubicBezTo>
                    <a:pt x="6506887" y="843909"/>
                    <a:pt x="6365911" y="984885"/>
                    <a:pt x="6192009" y="984885"/>
                  </a:cubicBezTo>
                  <a:lnTo>
                    <a:pt x="314877" y="984885"/>
                  </a:lnTo>
                  <a:cubicBezTo>
                    <a:pt x="162713" y="984885"/>
                    <a:pt x="35757" y="876950"/>
                    <a:pt x="6396" y="733466"/>
                  </a:cubicBezTo>
                  <a:lnTo>
                    <a:pt x="0" y="670017"/>
                  </a:lnTo>
                  <a:lnTo>
                    <a:pt x="0" y="314868"/>
                  </a:lnTo>
                  <a:lnTo>
                    <a:pt x="6396" y="251419"/>
                  </a:lnTo>
                  <a:cubicBezTo>
                    <a:pt x="35757" y="107935"/>
                    <a:pt x="162713" y="0"/>
                    <a:pt x="314877" y="0"/>
                  </a:cubicBezTo>
                  <a:close/>
                </a:path>
              </a:pathLst>
            </a:cu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1CC5FE06-7DB3-4531-AB58-04D8D800D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91" t="60768" r="8713" b="27859"/>
            <a:stretch/>
          </p:blipFill>
          <p:spPr>
            <a:xfrm>
              <a:off x="8686800" y="3653122"/>
              <a:ext cx="3382687" cy="984885"/>
            </a:xfrm>
            <a:custGeom>
              <a:avLst/>
              <a:gdLst>
                <a:gd name="connsiteX0" fmla="*/ 292166 w 3382687"/>
                <a:gd name="connsiteY0" fmla="*/ 0 h 984885"/>
                <a:gd name="connsiteX1" fmla="*/ 3090521 w 3382687"/>
                <a:gd name="connsiteY1" fmla="*/ 0 h 984885"/>
                <a:gd name="connsiteX2" fmla="*/ 3382687 w 3382687"/>
                <a:gd name="connsiteY2" fmla="*/ 292166 h 984885"/>
                <a:gd name="connsiteX3" fmla="*/ 3382687 w 3382687"/>
                <a:gd name="connsiteY3" fmla="*/ 692719 h 984885"/>
                <a:gd name="connsiteX4" fmla="*/ 3090521 w 3382687"/>
                <a:gd name="connsiteY4" fmla="*/ 984885 h 984885"/>
                <a:gd name="connsiteX5" fmla="*/ 292166 w 3382687"/>
                <a:gd name="connsiteY5" fmla="*/ 984885 h 984885"/>
                <a:gd name="connsiteX6" fmla="*/ 0 w 3382687"/>
                <a:gd name="connsiteY6" fmla="*/ 692719 h 984885"/>
                <a:gd name="connsiteX7" fmla="*/ 0 w 3382687"/>
                <a:gd name="connsiteY7" fmla="*/ 292166 h 984885"/>
                <a:gd name="connsiteX8" fmla="*/ 292166 w 3382687"/>
                <a:gd name="connsiteY8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2687" h="984885">
                  <a:moveTo>
                    <a:pt x="292166" y="0"/>
                  </a:moveTo>
                  <a:lnTo>
                    <a:pt x="3090521" y="0"/>
                  </a:lnTo>
                  <a:cubicBezTo>
                    <a:pt x="3251880" y="0"/>
                    <a:pt x="3382687" y="130807"/>
                    <a:pt x="3382687" y="292166"/>
                  </a:cubicBezTo>
                  <a:lnTo>
                    <a:pt x="3382687" y="692719"/>
                  </a:lnTo>
                  <a:cubicBezTo>
                    <a:pt x="3382687" y="854078"/>
                    <a:pt x="3251880" y="984885"/>
                    <a:pt x="3090521" y="984885"/>
                  </a:cubicBezTo>
                  <a:lnTo>
                    <a:pt x="292166" y="984885"/>
                  </a:lnTo>
                  <a:cubicBezTo>
                    <a:pt x="130807" y="984885"/>
                    <a:pt x="0" y="854078"/>
                    <a:pt x="0" y="692719"/>
                  </a:cubicBezTo>
                  <a:lnTo>
                    <a:pt x="0" y="292166"/>
                  </a:lnTo>
                  <a:cubicBezTo>
                    <a:pt x="0" y="130807"/>
                    <a:pt x="130807" y="0"/>
                    <a:pt x="292166" y="0"/>
                  </a:cubicBezTo>
                  <a:close/>
                </a:path>
              </a:pathLst>
            </a:cu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D78854E2-450D-44F9-A64B-4B06CE6A9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9" t="60952" r="44838" b="27675"/>
            <a:stretch/>
          </p:blipFill>
          <p:spPr>
            <a:xfrm>
              <a:off x="427313" y="3669031"/>
              <a:ext cx="6506887" cy="984885"/>
            </a:xfrm>
            <a:custGeom>
              <a:avLst/>
              <a:gdLst>
                <a:gd name="connsiteX0" fmla="*/ 314877 w 6506887"/>
                <a:gd name="connsiteY0" fmla="*/ 0 h 984885"/>
                <a:gd name="connsiteX1" fmla="*/ 6192009 w 6506887"/>
                <a:gd name="connsiteY1" fmla="*/ 0 h 984885"/>
                <a:gd name="connsiteX2" fmla="*/ 6506887 w 6506887"/>
                <a:gd name="connsiteY2" fmla="*/ 314878 h 984885"/>
                <a:gd name="connsiteX3" fmla="*/ 6506887 w 6506887"/>
                <a:gd name="connsiteY3" fmla="*/ 670007 h 984885"/>
                <a:gd name="connsiteX4" fmla="*/ 6192009 w 6506887"/>
                <a:gd name="connsiteY4" fmla="*/ 984885 h 984885"/>
                <a:gd name="connsiteX5" fmla="*/ 314877 w 6506887"/>
                <a:gd name="connsiteY5" fmla="*/ 984885 h 984885"/>
                <a:gd name="connsiteX6" fmla="*/ 6396 w 6506887"/>
                <a:gd name="connsiteY6" fmla="*/ 733466 h 984885"/>
                <a:gd name="connsiteX7" fmla="*/ 0 w 6506887"/>
                <a:gd name="connsiteY7" fmla="*/ 670017 h 984885"/>
                <a:gd name="connsiteX8" fmla="*/ 0 w 6506887"/>
                <a:gd name="connsiteY8" fmla="*/ 314868 h 984885"/>
                <a:gd name="connsiteX9" fmla="*/ 6396 w 6506887"/>
                <a:gd name="connsiteY9" fmla="*/ 251419 h 984885"/>
                <a:gd name="connsiteX10" fmla="*/ 314877 w 6506887"/>
                <a:gd name="connsiteY10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6887" h="984885">
                  <a:moveTo>
                    <a:pt x="314877" y="0"/>
                  </a:moveTo>
                  <a:lnTo>
                    <a:pt x="6192009" y="0"/>
                  </a:lnTo>
                  <a:cubicBezTo>
                    <a:pt x="6365911" y="0"/>
                    <a:pt x="6506887" y="140976"/>
                    <a:pt x="6506887" y="314878"/>
                  </a:cubicBezTo>
                  <a:lnTo>
                    <a:pt x="6506887" y="670007"/>
                  </a:lnTo>
                  <a:cubicBezTo>
                    <a:pt x="6506887" y="843909"/>
                    <a:pt x="6365911" y="984885"/>
                    <a:pt x="6192009" y="984885"/>
                  </a:cubicBezTo>
                  <a:lnTo>
                    <a:pt x="314877" y="984885"/>
                  </a:lnTo>
                  <a:cubicBezTo>
                    <a:pt x="162713" y="984885"/>
                    <a:pt x="35757" y="876950"/>
                    <a:pt x="6396" y="733466"/>
                  </a:cubicBezTo>
                  <a:lnTo>
                    <a:pt x="0" y="670017"/>
                  </a:lnTo>
                  <a:lnTo>
                    <a:pt x="0" y="314868"/>
                  </a:lnTo>
                  <a:lnTo>
                    <a:pt x="6396" y="251419"/>
                  </a:lnTo>
                  <a:cubicBezTo>
                    <a:pt x="35757" y="107935"/>
                    <a:pt x="162713" y="0"/>
                    <a:pt x="314877" y="0"/>
                  </a:cubicBezTo>
                  <a:close/>
                </a:path>
              </a:pathLst>
            </a:cu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7C153E27-B818-4886-8FEB-9B74F06D0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91" t="72950" r="8713" b="15676"/>
            <a:stretch/>
          </p:blipFill>
          <p:spPr>
            <a:xfrm>
              <a:off x="8686800" y="4708031"/>
              <a:ext cx="3382687" cy="984885"/>
            </a:xfrm>
            <a:custGeom>
              <a:avLst/>
              <a:gdLst>
                <a:gd name="connsiteX0" fmla="*/ 292166 w 3382687"/>
                <a:gd name="connsiteY0" fmla="*/ 0 h 984885"/>
                <a:gd name="connsiteX1" fmla="*/ 3090521 w 3382687"/>
                <a:gd name="connsiteY1" fmla="*/ 0 h 984885"/>
                <a:gd name="connsiteX2" fmla="*/ 3382687 w 3382687"/>
                <a:gd name="connsiteY2" fmla="*/ 292166 h 984885"/>
                <a:gd name="connsiteX3" fmla="*/ 3382687 w 3382687"/>
                <a:gd name="connsiteY3" fmla="*/ 692719 h 984885"/>
                <a:gd name="connsiteX4" fmla="*/ 3090521 w 3382687"/>
                <a:gd name="connsiteY4" fmla="*/ 984885 h 984885"/>
                <a:gd name="connsiteX5" fmla="*/ 292166 w 3382687"/>
                <a:gd name="connsiteY5" fmla="*/ 984885 h 984885"/>
                <a:gd name="connsiteX6" fmla="*/ 0 w 3382687"/>
                <a:gd name="connsiteY6" fmla="*/ 692719 h 984885"/>
                <a:gd name="connsiteX7" fmla="*/ 0 w 3382687"/>
                <a:gd name="connsiteY7" fmla="*/ 292166 h 984885"/>
                <a:gd name="connsiteX8" fmla="*/ 292166 w 3382687"/>
                <a:gd name="connsiteY8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2687" h="984885">
                  <a:moveTo>
                    <a:pt x="292166" y="0"/>
                  </a:moveTo>
                  <a:lnTo>
                    <a:pt x="3090521" y="0"/>
                  </a:lnTo>
                  <a:cubicBezTo>
                    <a:pt x="3251880" y="0"/>
                    <a:pt x="3382687" y="130807"/>
                    <a:pt x="3382687" y="292166"/>
                  </a:cubicBezTo>
                  <a:lnTo>
                    <a:pt x="3382687" y="692719"/>
                  </a:lnTo>
                  <a:cubicBezTo>
                    <a:pt x="3382687" y="854078"/>
                    <a:pt x="3251880" y="984885"/>
                    <a:pt x="3090521" y="984885"/>
                  </a:cubicBezTo>
                  <a:lnTo>
                    <a:pt x="292166" y="984885"/>
                  </a:lnTo>
                  <a:cubicBezTo>
                    <a:pt x="130807" y="984885"/>
                    <a:pt x="0" y="854078"/>
                    <a:pt x="0" y="692719"/>
                  </a:cubicBezTo>
                  <a:lnTo>
                    <a:pt x="0" y="292166"/>
                  </a:lnTo>
                  <a:cubicBezTo>
                    <a:pt x="0" y="130807"/>
                    <a:pt x="130807" y="0"/>
                    <a:pt x="292166" y="0"/>
                  </a:cubicBezTo>
                  <a:close/>
                </a:path>
              </a:pathLst>
            </a:cu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DE27EEF6-A44A-47EA-8F13-B8667990DC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9" t="73337" r="44838" b="15289"/>
            <a:stretch/>
          </p:blipFill>
          <p:spPr>
            <a:xfrm>
              <a:off x="427313" y="4741546"/>
              <a:ext cx="6506887" cy="984885"/>
            </a:xfrm>
            <a:custGeom>
              <a:avLst/>
              <a:gdLst>
                <a:gd name="connsiteX0" fmla="*/ 314877 w 6506887"/>
                <a:gd name="connsiteY0" fmla="*/ 0 h 984885"/>
                <a:gd name="connsiteX1" fmla="*/ 6192009 w 6506887"/>
                <a:gd name="connsiteY1" fmla="*/ 0 h 984885"/>
                <a:gd name="connsiteX2" fmla="*/ 6506887 w 6506887"/>
                <a:gd name="connsiteY2" fmla="*/ 314878 h 984885"/>
                <a:gd name="connsiteX3" fmla="*/ 6506887 w 6506887"/>
                <a:gd name="connsiteY3" fmla="*/ 670007 h 984885"/>
                <a:gd name="connsiteX4" fmla="*/ 6192009 w 6506887"/>
                <a:gd name="connsiteY4" fmla="*/ 984885 h 984885"/>
                <a:gd name="connsiteX5" fmla="*/ 314877 w 6506887"/>
                <a:gd name="connsiteY5" fmla="*/ 984885 h 984885"/>
                <a:gd name="connsiteX6" fmla="*/ 6396 w 6506887"/>
                <a:gd name="connsiteY6" fmla="*/ 733466 h 984885"/>
                <a:gd name="connsiteX7" fmla="*/ 0 w 6506887"/>
                <a:gd name="connsiteY7" fmla="*/ 670017 h 984885"/>
                <a:gd name="connsiteX8" fmla="*/ 0 w 6506887"/>
                <a:gd name="connsiteY8" fmla="*/ 314868 h 984885"/>
                <a:gd name="connsiteX9" fmla="*/ 6396 w 6506887"/>
                <a:gd name="connsiteY9" fmla="*/ 251419 h 984885"/>
                <a:gd name="connsiteX10" fmla="*/ 314877 w 6506887"/>
                <a:gd name="connsiteY10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6887" h="984885">
                  <a:moveTo>
                    <a:pt x="314877" y="0"/>
                  </a:moveTo>
                  <a:lnTo>
                    <a:pt x="6192009" y="0"/>
                  </a:lnTo>
                  <a:cubicBezTo>
                    <a:pt x="6365911" y="0"/>
                    <a:pt x="6506887" y="140976"/>
                    <a:pt x="6506887" y="314878"/>
                  </a:cubicBezTo>
                  <a:lnTo>
                    <a:pt x="6506887" y="670007"/>
                  </a:lnTo>
                  <a:cubicBezTo>
                    <a:pt x="6506887" y="843909"/>
                    <a:pt x="6365911" y="984885"/>
                    <a:pt x="6192009" y="984885"/>
                  </a:cubicBezTo>
                  <a:lnTo>
                    <a:pt x="314877" y="984885"/>
                  </a:lnTo>
                  <a:cubicBezTo>
                    <a:pt x="162713" y="984885"/>
                    <a:pt x="35757" y="876950"/>
                    <a:pt x="6396" y="733466"/>
                  </a:cubicBezTo>
                  <a:lnTo>
                    <a:pt x="0" y="670017"/>
                  </a:lnTo>
                  <a:lnTo>
                    <a:pt x="0" y="314868"/>
                  </a:lnTo>
                  <a:lnTo>
                    <a:pt x="6396" y="251419"/>
                  </a:lnTo>
                  <a:cubicBezTo>
                    <a:pt x="35757" y="107935"/>
                    <a:pt x="162713" y="0"/>
                    <a:pt x="314877" y="0"/>
                  </a:cubicBezTo>
                  <a:close/>
                </a:path>
              </a:pathLst>
            </a:cu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4518F534-F4DC-436B-AECA-4876848B6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91" t="85190" r="8713" b="3437"/>
            <a:stretch/>
          </p:blipFill>
          <p:spPr>
            <a:xfrm>
              <a:off x="8686800" y="5767943"/>
              <a:ext cx="3382687" cy="984885"/>
            </a:xfrm>
            <a:custGeom>
              <a:avLst/>
              <a:gdLst>
                <a:gd name="connsiteX0" fmla="*/ 292166 w 3382687"/>
                <a:gd name="connsiteY0" fmla="*/ 0 h 984885"/>
                <a:gd name="connsiteX1" fmla="*/ 3090521 w 3382687"/>
                <a:gd name="connsiteY1" fmla="*/ 0 h 984885"/>
                <a:gd name="connsiteX2" fmla="*/ 3382687 w 3382687"/>
                <a:gd name="connsiteY2" fmla="*/ 292166 h 984885"/>
                <a:gd name="connsiteX3" fmla="*/ 3382687 w 3382687"/>
                <a:gd name="connsiteY3" fmla="*/ 692719 h 984885"/>
                <a:gd name="connsiteX4" fmla="*/ 3090521 w 3382687"/>
                <a:gd name="connsiteY4" fmla="*/ 984885 h 984885"/>
                <a:gd name="connsiteX5" fmla="*/ 292166 w 3382687"/>
                <a:gd name="connsiteY5" fmla="*/ 984885 h 984885"/>
                <a:gd name="connsiteX6" fmla="*/ 0 w 3382687"/>
                <a:gd name="connsiteY6" fmla="*/ 692719 h 984885"/>
                <a:gd name="connsiteX7" fmla="*/ 0 w 3382687"/>
                <a:gd name="connsiteY7" fmla="*/ 292166 h 984885"/>
                <a:gd name="connsiteX8" fmla="*/ 292166 w 3382687"/>
                <a:gd name="connsiteY8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2687" h="984885">
                  <a:moveTo>
                    <a:pt x="292166" y="0"/>
                  </a:moveTo>
                  <a:lnTo>
                    <a:pt x="3090521" y="0"/>
                  </a:lnTo>
                  <a:cubicBezTo>
                    <a:pt x="3251880" y="0"/>
                    <a:pt x="3382687" y="130807"/>
                    <a:pt x="3382687" y="292166"/>
                  </a:cubicBezTo>
                  <a:lnTo>
                    <a:pt x="3382687" y="692719"/>
                  </a:lnTo>
                  <a:cubicBezTo>
                    <a:pt x="3382687" y="854078"/>
                    <a:pt x="3251880" y="984885"/>
                    <a:pt x="3090521" y="984885"/>
                  </a:cubicBezTo>
                  <a:lnTo>
                    <a:pt x="292166" y="984885"/>
                  </a:lnTo>
                  <a:cubicBezTo>
                    <a:pt x="130807" y="984885"/>
                    <a:pt x="0" y="854078"/>
                    <a:pt x="0" y="692719"/>
                  </a:cubicBezTo>
                  <a:lnTo>
                    <a:pt x="0" y="292166"/>
                  </a:lnTo>
                  <a:cubicBezTo>
                    <a:pt x="0" y="130807"/>
                    <a:pt x="130807" y="0"/>
                    <a:pt x="292166" y="0"/>
                  </a:cubicBezTo>
                  <a:close/>
                </a:path>
              </a:pathLst>
            </a:custGeom>
          </p:spPr>
        </p:pic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6157D51-41E3-4607-B9D6-61FC8288FB5E}"/>
                </a:ext>
              </a:extLst>
            </p:cNvPr>
            <p:cNvCxnSpPr/>
            <p:nvPr/>
          </p:nvCxnSpPr>
          <p:spPr>
            <a:xfrm flipV="1">
              <a:off x="6781800" y="1828800"/>
              <a:ext cx="2209800" cy="1260158"/>
            </a:xfrm>
            <a:prstGeom prst="line">
              <a:avLst/>
            </a:prstGeom>
            <a:ln w="571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EDCE9966-0BF3-4BFD-BF77-09528B7AF543}"/>
                </a:ext>
              </a:extLst>
            </p:cNvPr>
            <p:cNvCxnSpPr/>
            <p:nvPr/>
          </p:nvCxnSpPr>
          <p:spPr>
            <a:xfrm>
              <a:off x="6705600" y="2016443"/>
              <a:ext cx="2286000" cy="898171"/>
            </a:xfrm>
            <a:prstGeom prst="line">
              <a:avLst/>
            </a:prstGeom>
            <a:ln w="571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0A8CC5CC-6C9F-4126-8625-65C92C39EAAB}"/>
                </a:ext>
              </a:extLst>
            </p:cNvPr>
            <p:cNvCxnSpPr/>
            <p:nvPr/>
          </p:nvCxnSpPr>
          <p:spPr>
            <a:xfrm flipV="1">
              <a:off x="6667500" y="3979365"/>
              <a:ext cx="2171700" cy="2421435"/>
            </a:xfrm>
            <a:prstGeom prst="line">
              <a:avLst/>
            </a:prstGeom>
            <a:ln w="571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FE2C547F-C0D5-4B2E-A114-0B09DA9D8926}"/>
                </a:ext>
              </a:extLst>
            </p:cNvPr>
            <p:cNvCxnSpPr/>
            <p:nvPr/>
          </p:nvCxnSpPr>
          <p:spPr>
            <a:xfrm>
              <a:off x="6781800" y="4161473"/>
              <a:ext cx="2209800" cy="943927"/>
            </a:xfrm>
            <a:prstGeom prst="line">
              <a:avLst/>
            </a:prstGeom>
            <a:ln w="571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E03A6F40-A80B-42D3-8832-DD22C94C171F}"/>
                </a:ext>
              </a:extLst>
            </p:cNvPr>
            <p:cNvCxnSpPr/>
            <p:nvPr/>
          </p:nvCxnSpPr>
          <p:spPr>
            <a:xfrm>
              <a:off x="6705600" y="5369797"/>
              <a:ext cx="2286000" cy="826318"/>
            </a:xfrm>
            <a:prstGeom prst="line">
              <a:avLst/>
            </a:prstGeom>
            <a:ln w="571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C6568CEA-710E-4E8E-8BEA-4E7EEC9CA581}"/>
                </a:ext>
              </a:extLst>
            </p:cNvPr>
            <p:cNvCxnSpPr/>
            <p:nvPr/>
          </p:nvCxnSpPr>
          <p:spPr>
            <a:xfrm flipH="1">
              <a:off x="4457176" y="1548469"/>
              <a:ext cx="76200" cy="4572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E136EFA3-E6CF-4448-A9CA-941DC4C826C2}"/>
                </a:ext>
              </a:extLst>
            </p:cNvPr>
            <p:cNvCxnSpPr/>
            <p:nvPr/>
          </p:nvCxnSpPr>
          <p:spPr>
            <a:xfrm flipH="1">
              <a:off x="3810000" y="2631758"/>
              <a:ext cx="76200" cy="4572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1580C141-0E5F-4C38-AEAE-3CDBCA6A6B27}"/>
                </a:ext>
              </a:extLst>
            </p:cNvPr>
            <p:cNvCxnSpPr/>
            <p:nvPr/>
          </p:nvCxnSpPr>
          <p:spPr>
            <a:xfrm flipH="1">
              <a:off x="5854817" y="3692556"/>
              <a:ext cx="76200" cy="4572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AD48CE93-E3D1-4EC5-BC48-B09082AE0153}"/>
                </a:ext>
              </a:extLst>
            </p:cNvPr>
            <p:cNvCxnSpPr/>
            <p:nvPr/>
          </p:nvCxnSpPr>
          <p:spPr>
            <a:xfrm flipH="1">
              <a:off x="1752600" y="5235716"/>
              <a:ext cx="76200" cy="4572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977D2209-FBD6-4014-8FAD-529B6CC95FF2}"/>
                </a:ext>
              </a:extLst>
            </p:cNvPr>
            <p:cNvCxnSpPr/>
            <p:nvPr/>
          </p:nvCxnSpPr>
          <p:spPr>
            <a:xfrm flipH="1">
              <a:off x="1981200" y="6260385"/>
              <a:ext cx="76200" cy="4572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89A09B0D-7D9A-4FDC-9A6B-167D8A0943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2CA13BB-9405-4209-A122-227238B2E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85723" r="44838" b="2904"/>
          <a:stretch/>
        </p:blipFill>
        <p:spPr>
          <a:xfrm>
            <a:off x="274913" y="5661661"/>
            <a:ext cx="6506887" cy="984885"/>
          </a:xfrm>
          <a:custGeom>
            <a:avLst/>
            <a:gdLst>
              <a:gd name="connsiteX0" fmla="*/ 314877 w 6506887"/>
              <a:gd name="connsiteY0" fmla="*/ 0 h 984885"/>
              <a:gd name="connsiteX1" fmla="*/ 6192009 w 6506887"/>
              <a:gd name="connsiteY1" fmla="*/ 0 h 984885"/>
              <a:gd name="connsiteX2" fmla="*/ 6506887 w 6506887"/>
              <a:gd name="connsiteY2" fmla="*/ 314878 h 984885"/>
              <a:gd name="connsiteX3" fmla="*/ 6506887 w 6506887"/>
              <a:gd name="connsiteY3" fmla="*/ 670007 h 984885"/>
              <a:gd name="connsiteX4" fmla="*/ 6192009 w 6506887"/>
              <a:gd name="connsiteY4" fmla="*/ 984885 h 984885"/>
              <a:gd name="connsiteX5" fmla="*/ 314877 w 6506887"/>
              <a:gd name="connsiteY5" fmla="*/ 984885 h 984885"/>
              <a:gd name="connsiteX6" fmla="*/ 6396 w 6506887"/>
              <a:gd name="connsiteY6" fmla="*/ 733466 h 984885"/>
              <a:gd name="connsiteX7" fmla="*/ 0 w 6506887"/>
              <a:gd name="connsiteY7" fmla="*/ 670017 h 984885"/>
              <a:gd name="connsiteX8" fmla="*/ 0 w 6506887"/>
              <a:gd name="connsiteY8" fmla="*/ 314868 h 984885"/>
              <a:gd name="connsiteX9" fmla="*/ 6396 w 6506887"/>
              <a:gd name="connsiteY9" fmla="*/ 251419 h 984885"/>
              <a:gd name="connsiteX10" fmla="*/ 314877 w 6506887"/>
              <a:gd name="connsiteY10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6887" h="984885">
                <a:moveTo>
                  <a:pt x="314877" y="0"/>
                </a:moveTo>
                <a:lnTo>
                  <a:pt x="6192009" y="0"/>
                </a:lnTo>
                <a:cubicBezTo>
                  <a:pt x="6365911" y="0"/>
                  <a:pt x="6506887" y="140976"/>
                  <a:pt x="6506887" y="314878"/>
                </a:cubicBezTo>
                <a:lnTo>
                  <a:pt x="6506887" y="670007"/>
                </a:lnTo>
                <a:cubicBezTo>
                  <a:pt x="6506887" y="843909"/>
                  <a:pt x="6365911" y="984885"/>
                  <a:pt x="6192009" y="984885"/>
                </a:cubicBezTo>
                <a:lnTo>
                  <a:pt x="314877" y="984885"/>
                </a:lnTo>
                <a:cubicBezTo>
                  <a:pt x="162713" y="984885"/>
                  <a:pt x="35757" y="876950"/>
                  <a:pt x="6396" y="733466"/>
                </a:cubicBezTo>
                <a:lnTo>
                  <a:pt x="0" y="670017"/>
                </a:lnTo>
                <a:lnTo>
                  <a:pt x="0" y="314868"/>
                </a:lnTo>
                <a:lnTo>
                  <a:pt x="6396" y="251419"/>
                </a:lnTo>
                <a:cubicBezTo>
                  <a:pt x="35757" y="107935"/>
                  <a:pt x="162713" y="0"/>
                  <a:pt x="314877" y="0"/>
                </a:cubicBezTo>
                <a:close/>
              </a:path>
            </a:pathLst>
          </a:cu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5E22A97-AA3A-43FB-A9C5-FF507A16AA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1" t="35556" r="8713" b="53071"/>
          <a:stretch/>
        </p:blipFill>
        <p:spPr>
          <a:xfrm>
            <a:off x="8534400" y="1317487"/>
            <a:ext cx="3382687" cy="984885"/>
          </a:xfrm>
          <a:custGeom>
            <a:avLst/>
            <a:gdLst>
              <a:gd name="connsiteX0" fmla="*/ 292166 w 3382687"/>
              <a:gd name="connsiteY0" fmla="*/ 0 h 984885"/>
              <a:gd name="connsiteX1" fmla="*/ 3090521 w 3382687"/>
              <a:gd name="connsiteY1" fmla="*/ 0 h 984885"/>
              <a:gd name="connsiteX2" fmla="*/ 3382687 w 3382687"/>
              <a:gd name="connsiteY2" fmla="*/ 292166 h 984885"/>
              <a:gd name="connsiteX3" fmla="*/ 3382687 w 3382687"/>
              <a:gd name="connsiteY3" fmla="*/ 692719 h 984885"/>
              <a:gd name="connsiteX4" fmla="*/ 3090521 w 3382687"/>
              <a:gd name="connsiteY4" fmla="*/ 984885 h 984885"/>
              <a:gd name="connsiteX5" fmla="*/ 292166 w 3382687"/>
              <a:gd name="connsiteY5" fmla="*/ 984885 h 984885"/>
              <a:gd name="connsiteX6" fmla="*/ 0 w 3382687"/>
              <a:gd name="connsiteY6" fmla="*/ 692719 h 984885"/>
              <a:gd name="connsiteX7" fmla="*/ 0 w 3382687"/>
              <a:gd name="connsiteY7" fmla="*/ 292166 h 984885"/>
              <a:gd name="connsiteX8" fmla="*/ 292166 w 3382687"/>
              <a:gd name="connsiteY8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2687" h="984885">
                <a:moveTo>
                  <a:pt x="292166" y="0"/>
                </a:moveTo>
                <a:lnTo>
                  <a:pt x="3090521" y="0"/>
                </a:lnTo>
                <a:cubicBezTo>
                  <a:pt x="3251880" y="0"/>
                  <a:pt x="3382687" y="130807"/>
                  <a:pt x="3382687" y="292166"/>
                </a:cubicBezTo>
                <a:lnTo>
                  <a:pt x="3382687" y="692719"/>
                </a:lnTo>
                <a:cubicBezTo>
                  <a:pt x="3382687" y="854078"/>
                  <a:pt x="3251880" y="984885"/>
                  <a:pt x="3090521" y="984885"/>
                </a:cubicBezTo>
                <a:lnTo>
                  <a:pt x="292166" y="984885"/>
                </a:lnTo>
                <a:cubicBezTo>
                  <a:pt x="130807" y="984885"/>
                  <a:pt x="0" y="854078"/>
                  <a:pt x="0" y="692719"/>
                </a:cubicBezTo>
                <a:lnTo>
                  <a:pt x="0" y="292166"/>
                </a:lnTo>
                <a:cubicBezTo>
                  <a:pt x="0" y="130807"/>
                  <a:pt x="130807" y="0"/>
                  <a:pt x="292166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9F7C81-021C-4342-A922-69D827C21498}"/>
              </a:ext>
            </a:extLst>
          </p:cNvPr>
          <p:cNvSpPr txBox="1"/>
          <p:nvPr/>
        </p:nvSpPr>
        <p:spPr>
          <a:xfrm>
            <a:off x="342900" y="332599"/>
            <a:ext cx="11506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1.</a:t>
            </a: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Bộ phận in đậm trong mỗi câu sau bổ sung cho câu những thông tin gì? Tìm ý đúng: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F53FA51-76D0-483E-8557-A23F236D3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36181" r="44838" b="52446"/>
          <a:stretch/>
        </p:blipFill>
        <p:spPr>
          <a:xfrm>
            <a:off x="274913" y="1371601"/>
            <a:ext cx="6506887" cy="984885"/>
          </a:xfrm>
          <a:custGeom>
            <a:avLst/>
            <a:gdLst>
              <a:gd name="connsiteX0" fmla="*/ 314877 w 6506887"/>
              <a:gd name="connsiteY0" fmla="*/ 0 h 984885"/>
              <a:gd name="connsiteX1" fmla="*/ 6192009 w 6506887"/>
              <a:gd name="connsiteY1" fmla="*/ 0 h 984885"/>
              <a:gd name="connsiteX2" fmla="*/ 6506887 w 6506887"/>
              <a:gd name="connsiteY2" fmla="*/ 314878 h 984885"/>
              <a:gd name="connsiteX3" fmla="*/ 6506887 w 6506887"/>
              <a:gd name="connsiteY3" fmla="*/ 670007 h 984885"/>
              <a:gd name="connsiteX4" fmla="*/ 6192009 w 6506887"/>
              <a:gd name="connsiteY4" fmla="*/ 984885 h 984885"/>
              <a:gd name="connsiteX5" fmla="*/ 314877 w 6506887"/>
              <a:gd name="connsiteY5" fmla="*/ 984885 h 984885"/>
              <a:gd name="connsiteX6" fmla="*/ 6396 w 6506887"/>
              <a:gd name="connsiteY6" fmla="*/ 733466 h 984885"/>
              <a:gd name="connsiteX7" fmla="*/ 0 w 6506887"/>
              <a:gd name="connsiteY7" fmla="*/ 670017 h 984885"/>
              <a:gd name="connsiteX8" fmla="*/ 0 w 6506887"/>
              <a:gd name="connsiteY8" fmla="*/ 314868 h 984885"/>
              <a:gd name="connsiteX9" fmla="*/ 6396 w 6506887"/>
              <a:gd name="connsiteY9" fmla="*/ 251419 h 984885"/>
              <a:gd name="connsiteX10" fmla="*/ 314877 w 6506887"/>
              <a:gd name="connsiteY10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6887" h="984885">
                <a:moveTo>
                  <a:pt x="314877" y="0"/>
                </a:moveTo>
                <a:lnTo>
                  <a:pt x="6192009" y="0"/>
                </a:lnTo>
                <a:cubicBezTo>
                  <a:pt x="6365911" y="0"/>
                  <a:pt x="6506887" y="140976"/>
                  <a:pt x="6506887" y="314878"/>
                </a:cubicBezTo>
                <a:lnTo>
                  <a:pt x="6506887" y="670007"/>
                </a:lnTo>
                <a:cubicBezTo>
                  <a:pt x="6506887" y="843909"/>
                  <a:pt x="6365911" y="984885"/>
                  <a:pt x="6192009" y="984885"/>
                </a:cubicBezTo>
                <a:lnTo>
                  <a:pt x="314877" y="984885"/>
                </a:lnTo>
                <a:cubicBezTo>
                  <a:pt x="162713" y="984885"/>
                  <a:pt x="35757" y="876950"/>
                  <a:pt x="6396" y="733466"/>
                </a:cubicBezTo>
                <a:lnTo>
                  <a:pt x="0" y="670017"/>
                </a:lnTo>
                <a:lnTo>
                  <a:pt x="0" y="314868"/>
                </a:lnTo>
                <a:lnTo>
                  <a:pt x="6396" y="251419"/>
                </a:lnTo>
                <a:cubicBezTo>
                  <a:pt x="35757" y="107935"/>
                  <a:pt x="162713" y="0"/>
                  <a:pt x="314877" y="0"/>
                </a:cubicBezTo>
                <a:close/>
              </a:path>
            </a:pathLst>
          </a:cu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8C66AF1-D80B-4CDF-BEEB-927B64EE5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1" t="47738" r="8713" b="40888"/>
          <a:stretch/>
        </p:blipFill>
        <p:spPr>
          <a:xfrm>
            <a:off x="8534400" y="2372396"/>
            <a:ext cx="3382687" cy="984885"/>
          </a:xfrm>
          <a:custGeom>
            <a:avLst/>
            <a:gdLst>
              <a:gd name="connsiteX0" fmla="*/ 292166 w 3382687"/>
              <a:gd name="connsiteY0" fmla="*/ 0 h 984885"/>
              <a:gd name="connsiteX1" fmla="*/ 3090521 w 3382687"/>
              <a:gd name="connsiteY1" fmla="*/ 0 h 984885"/>
              <a:gd name="connsiteX2" fmla="*/ 3382687 w 3382687"/>
              <a:gd name="connsiteY2" fmla="*/ 292166 h 984885"/>
              <a:gd name="connsiteX3" fmla="*/ 3382687 w 3382687"/>
              <a:gd name="connsiteY3" fmla="*/ 692719 h 984885"/>
              <a:gd name="connsiteX4" fmla="*/ 3090521 w 3382687"/>
              <a:gd name="connsiteY4" fmla="*/ 984885 h 984885"/>
              <a:gd name="connsiteX5" fmla="*/ 292166 w 3382687"/>
              <a:gd name="connsiteY5" fmla="*/ 984885 h 984885"/>
              <a:gd name="connsiteX6" fmla="*/ 0 w 3382687"/>
              <a:gd name="connsiteY6" fmla="*/ 692719 h 984885"/>
              <a:gd name="connsiteX7" fmla="*/ 0 w 3382687"/>
              <a:gd name="connsiteY7" fmla="*/ 292166 h 984885"/>
              <a:gd name="connsiteX8" fmla="*/ 292166 w 3382687"/>
              <a:gd name="connsiteY8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2687" h="984885">
                <a:moveTo>
                  <a:pt x="292166" y="0"/>
                </a:moveTo>
                <a:lnTo>
                  <a:pt x="3090521" y="0"/>
                </a:lnTo>
                <a:cubicBezTo>
                  <a:pt x="3251880" y="0"/>
                  <a:pt x="3382687" y="130807"/>
                  <a:pt x="3382687" y="292166"/>
                </a:cubicBezTo>
                <a:lnTo>
                  <a:pt x="3382687" y="692719"/>
                </a:lnTo>
                <a:cubicBezTo>
                  <a:pt x="3382687" y="854078"/>
                  <a:pt x="3251880" y="984885"/>
                  <a:pt x="3090521" y="984885"/>
                </a:cubicBezTo>
                <a:lnTo>
                  <a:pt x="292166" y="984885"/>
                </a:lnTo>
                <a:cubicBezTo>
                  <a:pt x="130807" y="984885"/>
                  <a:pt x="0" y="854078"/>
                  <a:pt x="0" y="692719"/>
                </a:cubicBezTo>
                <a:lnTo>
                  <a:pt x="0" y="292166"/>
                </a:lnTo>
                <a:cubicBezTo>
                  <a:pt x="0" y="130807"/>
                  <a:pt x="130807" y="0"/>
                  <a:pt x="292166" y="0"/>
                </a:cubicBezTo>
                <a:close/>
              </a:path>
            </a:pathLst>
          </a:cu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D02076B-D25A-449C-89E4-041515737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48566" r="44838" b="40060"/>
          <a:stretch/>
        </p:blipFill>
        <p:spPr>
          <a:xfrm>
            <a:off x="274913" y="2444116"/>
            <a:ext cx="6506887" cy="984885"/>
          </a:xfrm>
          <a:custGeom>
            <a:avLst/>
            <a:gdLst>
              <a:gd name="connsiteX0" fmla="*/ 314877 w 6506887"/>
              <a:gd name="connsiteY0" fmla="*/ 0 h 984885"/>
              <a:gd name="connsiteX1" fmla="*/ 6192009 w 6506887"/>
              <a:gd name="connsiteY1" fmla="*/ 0 h 984885"/>
              <a:gd name="connsiteX2" fmla="*/ 6506887 w 6506887"/>
              <a:gd name="connsiteY2" fmla="*/ 314878 h 984885"/>
              <a:gd name="connsiteX3" fmla="*/ 6506887 w 6506887"/>
              <a:gd name="connsiteY3" fmla="*/ 670007 h 984885"/>
              <a:gd name="connsiteX4" fmla="*/ 6192009 w 6506887"/>
              <a:gd name="connsiteY4" fmla="*/ 984885 h 984885"/>
              <a:gd name="connsiteX5" fmla="*/ 314877 w 6506887"/>
              <a:gd name="connsiteY5" fmla="*/ 984885 h 984885"/>
              <a:gd name="connsiteX6" fmla="*/ 6396 w 6506887"/>
              <a:gd name="connsiteY6" fmla="*/ 733466 h 984885"/>
              <a:gd name="connsiteX7" fmla="*/ 0 w 6506887"/>
              <a:gd name="connsiteY7" fmla="*/ 670017 h 984885"/>
              <a:gd name="connsiteX8" fmla="*/ 0 w 6506887"/>
              <a:gd name="connsiteY8" fmla="*/ 314868 h 984885"/>
              <a:gd name="connsiteX9" fmla="*/ 6396 w 6506887"/>
              <a:gd name="connsiteY9" fmla="*/ 251419 h 984885"/>
              <a:gd name="connsiteX10" fmla="*/ 314877 w 6506887"/>
              <a:gd name="connsiteY10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6887" h="984885">
                <a:moveTo>
                  <a:pt x="314877" y="0"/>
                </a:moveTo>
                <a:lnTo>
                  <a:pt x="6192009" y="0"/>
                </a:lnTo>
                <a:cubicBezTo>
                  <a:pt x="6365911" y="0"/>
                  <a:pt x="6506887" y="140976"/>
                  <a:pt x="6506887" y="314878"/>
                </a:cubicBezTo>
                <a:lnTo>
                  <a:pt x="6506887" y="670007"/>
                </a:lnTo>
                <a:cubicBezTo>
                  <a:pt x="6506887" y="843909"/>
                  <a:pt x="6365911" y="984885"/>
                  <a:pt x="6192009" y="984885"/>
                </a:cubicBezTo>
                <a:lnTo>
                  <a:pt x="314877" y="984885"/>
                </a:lnTo>
                <a:cubicBezTo>
                  <a:pt x="162713" y="984885"/>
                  <a:pt x="35757" y="876950"/>
                  <a:pt x="6396" y="733466"/>
                </a:cubicBezTo>
                <a:lnTo>
                  <a:pt x="0" y="670017"/>
                </a:lnTo>
                <a:lnTo>
                  <a:pt x="0" y="314868"/>
                </a:lnTo>
                <a:lnTo>
                  <a:pt x="6396" y="251419"/>
                </a:lnTo>
                <a:cubicBezTo>
                  <a:pt x="35757" y="107935"/>
                  <a:pt x="162713" y="0"/>
                  <a:pt x="314877" y="0"/>
                </a:cubicBez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F992A39-9982-4A2B-8DA8-B4E107C9A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1" t="60768" r="8713" b="27859"/>
          <a:stretch/>
        </p:blipFill>
        <p:spPr>
          <a:xfrm>
            <a:off x="8534400" y="3500722"/>
            <a:ext cx="3382687" cy="984885"/>
          </a:xfrm>
          <a:custGeom>
            <a:avLst/>
            <a:gdLst>
              <a:gd name="connsiteX0" fmla="*/ 292166 w 3382687"/>
              <a:gd name="connsiteY0" fmla="*/ 0 h 984885"/>
              <a:gd name="connsiteX1" fmla="*/ 3090521 w 3382687"/>
              <a:gd name="connsiteY1" fmla="*/ 0 h 984885"/>
              <a:gd name="connsiteX2" fmla="*/ 3382687 w 3382687"/>
              <a:gd name="connsiteY2" fmla="*/ 292166 h 984885"/>
              <a:gd name="connsiteX3" fmla="*/ 3382687 w 3382687"/>
              <a:gd name="connsiteY3" fmla="*/ 692719 h 984885"/>
              <a:gd name="connsiteX4" fmla="*/ 3090521 w 3382687"/>
              <a:gd name="connsiteY4" fmla="*/ 984885 h 984885"/>
              <a:gd name="connsiteX5" fmla="*/ 292166 w 3382687"/>
              <a:gd name="connsiteY5" fmla="*/ 984885 h 984885"/>
              <a:gd name="connsiteX6" fmla="*/ 0 w 3382687"/>
              <a:gd name="connsiteY6" fmla="*/ 692719 h 984885"/>
              <a:gd name="connsiteX7" fmla="*/ 0 w 3382687"/>
              <a:gd name="connsiteY7" fmla="*/ 292166 h 984885"/>
              <a:gd name="connsiteX8" fmla="*/ 292166 w 3382687"/>
              <a:gd name="connsiteY8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2687" h="984885">
                <a:moveTo>
                  <a:pt x="292166" y="0"/>
                </a:moveTo>
                <a:lnTo>
                  <a:pt x="3090521" y="0"/>
                </a:lnTo>
                <a:cubicBezTo>
                  <a:pt x="3251880" y="0"/>
                  <a:pt x="3382687" y="130807"/>
                  <a:pt x="3382687" y="292166"/>
                </a:cubicBezTo>
                <a:lnTo>
                  <a:pt x="3382687" y="692719"/>
                </a:lnTo>
                <a:cubicBezTo>
                  <a:pt x="3382687" y="854078"/>
                  <a:pt x="3251880" y="984885"/>
                  <a:pt x="3090521" y="984885"/>
                </a:cubicBezTo>
                <a:lnTo>
                  <a:pt x="292166" y="984885"/>
                </a:lnTo>
                <a:cubicBezTo>
                  <a:pt x="130807" y="984885"/>
                  <a:pt x="0" y="854078"/>
                  <a:pt x="0" y="692719"/>
                </a:cubicBezTo>
                <a:lnTo>
                  <a:pt x="0" y="292166"/>
                </a:lnTo>
                <a:cubicBezTo>
                  <a:pt x="0" y="130807"/>
                  <a:pt x="130807" y="0"/>
                  <a:pt x="292166" y="0"/>
                </a:cubicBez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A211C5B-BFBB-4780-8D7C-FEA46614CA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60952" r="44838" b="27675"/>
          <a:stretch/>
        </p:blipFill>
        <p:spPr>
          <a:xfrm>
            <a:off x="274913" y="3516631"/>
            <a:ext cx="6506887" cy="984885"/>
          </a:xfrm>
          <a:custGeom>
            <a:avLst/>
            <a:gdLst>
              <a:gd name="connsiteX0" fmla="*/ 314877 w 6506887"/>
              <a:gd name="connsiteY0" fmla="*/ 0 h 984885"/>
              <a:gd name="connsiteX1" fmla="*/ 6192009 w 6506887"/>
              <a:gd name="connsiteY1" fmla="*/ 0 h 984885"/>
              <a:gd name="connsiteX2" fmla="*/ 6506887 w 6506887"/>
              <a:gd name="connsiteY2" fmla="*/ 314878 h 984885"/>
              <a:gd name="connsiteX3" fmla="*/ 6506887 w 6506887"/>
              <a:gd name="connsiteY3" fmla="*/ 670007 h 984885"/>
              <a:gd name="connsiteX4" fmla="*/ 6192009 w 6506887"/>
              <a:gd name="connsiteY4" fmla="*/ 984885 h 984885"/>
              <a:gd name="connsiteX5" fmla="*/ 314877 w 6506887"/>
              <a:gd name="connsiteY5" fmla="*/ 984885 h 984885"/>
              <a:gd name="connsiteX6" fmla="*/ 6396 w 6506887"/>
              <a:gd name="connsiteY6" fmla="*/ 733466 h 984885"/>
              <a:gd name="connsiteX7" fmla="*/ 0 w 6506887"/>
              <a:gd name="connsiteY7" fmla="*/ 670017 h 984885"/>
              <a:gd name="connsiteX8" fmla="*/ 0 w 6506887"/>
              <a:gd name="connsiteY8" fmla="*/ 314868 h 984885"/>
              <a:gd name="connsiteX9" fmla="*/ 6396 w 6506887"/>
              <a:gd name="connsiteY9" fmla="*/ 251419 h 984885"/>
              <a:gd name="connsiteX10" fmla="*/ 314877 w 6506887"/>
              <a:gd name="connsiteY10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6887" h="984885">
                <a:moveTo>
                  <a:pt x="314877" y="0"/>
                </a:moveTo>
                <a:lnTo>
                  <a:pt x="6192009" y="0"/>
                </a:lnTo>
                <a:cubicBezTo>
                  <a:pt x="6365911" y="0"/>
                  <a:pt x="6506887" y="140976"/>
                  <a:pt x="6506887" y="314878"/>
                </a:cubicBezTo>
                <a:lnTo>
                  <a:pt x="6506887" y="670007"/>
                </a:lnTo>
                <a:cubicBezTo>
                  <a:pt x="6506887" y="843909"/>
                  <a:pt x="6365911" y="984885"/>
                  <a:pt x="6192009" y="984885"/>
                </a:cubicBezTo>
                <a:lnTo>
                  <a:pt x="314877" y="984885"/>
                </a:lnTo>
                <a:cubicBezTo>
                  <a:pt x="162713" y="984885"/>
                  <a:pt x="35757" y="876950"/>
                  <a:pt x="6396" y="733466"/>
                </a:cubicBezTo>
                <a:lnTo>
                  <a:pt x="0" y="670017"/>
                </a:lnTo>
                <a:lnTo>
                  <a:pt x="0" y="314868"/>
                </a:lnTo>
                <a:lnTo>
                  <a:pt x="6396" y="251419"/>
                </a:lnTo>
                <a:cubicBezTo>
                  <a:pt x="35757" y="107935"/>
                  <a:pt x="162713" y="0"/>
                  <a:pt x="314877" y="0"/>
                </a:cubicBezTo>
                <a:close/>
              </a:path>
            </a:pathLst>
          </a:cu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1FC23A4-3CF0-4105-B26F-44D79654C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1" t="72950" r="8713" b="15676"/>
          <a:stretch/>
        </p:blipFill>
        <p:spPr>
          <a:xfrm>
            <a:off x="8534400" y="4555631"/>
            <a:ext cx="3382687" cy="984885"/>
          </a:xfrm>
          <a:custGeom>
            <a:avLst/>
            <a:gdLst>
              <a:gd name="connsiteX0" fmla="*/ 292166 w 3382687"/>
              <a:gd name="connsiteY0" fmla="*/ 0 h 984885"/>
              <a:gd name="connsiteX1" fmla="*/ 3090521 w 3382687"/>
              <a:gd name="connsiteY1" fmla="*/ 0 h 984885"/>
              <a:gd name="connsiteX2" fmla="*/ 3382687 w 3382687"/>
              <a:gd name="connsiteY2" fmla="*/ 292166 h 984885"/>
              <a:gd name="connsiteX3" fmla="*/ 3382687 w 3382687"/>
              <a:gd name="connsiteY3" fmla="*/ 692719 h 984885"/>
              <a:gd name="connsiteX4" fmla="*/ 3090521 w 3382687"/>
              <a:gd name="connsiteY4" fmla="*/ 984885 h 984885"/>
              <a:gd name="connsiteX5" fmla="*/ 292166 w 3382687"/>
              <a:gd name="connsiteY5" fmla="*/ 984885 h 984885"/>
              <a:gd name="connsiteX6" fmla="*/ 0 w 3382687"/>
              <a:gd name="connsiteY6" fmla="*/ 692719 h 984885"/>
              <a:gd name="connsiteX7" fmla="*/ 0 w 3382687"/>
              <a:gd name="connsiteY7" fmla="*/ 292166 h 984885"/>
              <a:gd name="connsiteX8" fmla="*/ 292166 w 3382687"/>
              <a:gd name="connsiteY8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2687" h="984885">
                <a:moveTo>
                  <a:pt x="292166" y="0"/>
                </a:moveTo>
                <a:lnTo>
                  <a:pt x="3090521" y="0"/>
                </a:lnTo>
                <a:cubicBezTo>
                  <a:pt x="3251880" y="0"/>
                  <a:pt x="3382687" y="130807"/>
                  <a:pt x="3382687" y="292166"/>
                </a:cubicBezTo>
                <a:lnTo>
                  <a:pt x="3382687" y="692719"/>
                </a:lnTo>
                <a:cubicBezTo>
                  <a:pt x="3382687" y="854078"/>
                  <a:pt x="3251880" y="984885"/>
                  <a:pt x="3090521" y="984885"/>
                </a:cubicBezTo>
                <a:lnTo>
                  <a:pt x="292166" y="984885"/>
                </a:lnTo>
                <a:cubicBezTo>
                  <a:pt x="130807" y="984885"/>
                  <a:pt x="0" y="854078"/>
                  <a:pt x="0" y="692719"/>
                </a:cubicBezTo>
                <a:lnTo>
                  <a:pt x="0" y="292166"/>
                </a:lnTo>
                <a:cubicBezTo>
                  <a:pt x="0" y="130807"/>
                  <a:pt x="130807" y="0"/>
                  <a:pt x="292166" y="0"/>
                </a:cubicBez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EEBD591-F8B5-461D-A821-72AE25292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73337" r="44838" b="15289"/>
          <a:stretch/>
        </p:blipFill>
        <p:spPr>
          <a:xfrm>
            <a:off x="274913" y="4589146"/>
            <a:ext cx="6506887" cy="984885"/>
          </a:xfrm>
          <a:custGeom>
            <a:avLst/>
            <a:gdLst>
              <a:gd name="connsiteX0" fmla="*/ 314877 w 6506887"/>
              <a:gd name="connsiteY0" fmla="*/ 0 h 984885"/>
              <a:gd name="connsiteX1" fmla="*/ 6192009 w 6506887"/>
              <a:gd name="connsiteY1" fmla="*/ 0 h 984885"/>
              <a:gd name="connsiteX2" fmla="*/ 6506887 w 6506887"/>
              <a:gd name="connsiteY2" fmla="*/ 314878 h 984885"/>
              <a:gd name="connsiteX3" fmla="*/ 6506887 w 6506887"/>
              <a:gd name="connsiteY3" fmla="*/ 670007 h 984885"/>
              <a:gd name="connsiteX4" fmla="*/ 6192009 w 6506887"/>
              <a:gd name="connsiteY4" fmla="*/ 984885 h 984885"/>
              <a:gd name="connsiteX5" fmla="*/ 314877 w 6506887"/>
              <a:gd name="connsiteY5" fmla="*/ 984885 h 984885"/>
              <a:gd name="connsiteX6" fmla="*/ 6396 w 6506887"/>
              <a:gd name="connsiteY6" fmla="*/ 733466 h 984885"/>
              <a:gd name="connsiteX7" fmla="*/ 0 w 6506887"/>
              <a:gd name="connsiteY7" fmla="*/ 670017 h 984885"/>
              <a:gd name="connsiteX8" fmla="*/ 0 w 6506887"/>
              <a:gd name="connsiteY8" fmla="*/ 314868 h 984885"/>
              <a:gd name="connsiteX9" fmla="*/ 6396 w 6506887"/>
              <a:gd name="connsiteY9" fmla="*/ 251419 h 984885"/>
              <a:gd name="connsiteX10" fmla="*/ 314877 w 6506887"/>
              <a:gd name="connsiteY10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6887" h="984885">
                <a:moveTo>
                  <a:pt x="314877" y="0"/>
                </a:moveTo>
                <a:lnTo>
                  <a:pt x="6192009" y="0"/>
                </a:lnTo>
                <a:cubicBezTo>
                  <a:pt x="6365911" y="0"/>
                  <a:pt x="6506887" y="140976"/>
                  <a:pt x="6506887" y="314878"/>
                </a:cubicBezTo>
                <a:lnTo>
                  <a:pt x="6506887" y="670007"/>
                </a:lnTo>
                <a:cubicBezTo>
                  <a:pt x="6506887" y="843909"/>
                  <a:pt x="6365911" y="984885"/>
                  <a:pt x="6192009" y="984885"/>
                </a:cubicBezTo>
                <a:lnTo>
                  <a:pt x="314877" y="984885"/>
                </a:lnTo>
                <a:cubicBezTo>
                  <a:pt x="162713" y="984885"/>
                  <a:pt x="35757" y="876950"/>
                  <a:pt x="6396" y="733466"/>
                </a:cubicBezTo>
                <a:lnTo>
                  <a:pt x="0" y="670017"/>
                </a:lnTo>
                <a:lnTo>
                  <a:pt x="0" y="314868"/>
                </a:lnTo>
                <a:lnTo>
                  <a:pt x="6396" y="251419"/>
                </a:lnTo>
                <a:cubicBezTo>
                  <a:pt x="35757" y="107935"/>
                  <a:pt x="162713" y="0"/>
                  <a:pt x="314877" y="0"/>
                </a:cubicBezTo>
                <a:close/>
              </a:path>
            </a:pathLst>
          </a:cu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98FB9E6-1034-40A6-BE6B-4AFD27A545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1" t="85190" r="8713" b="3437"/>
          <a:stretch/>
        </p:blipFill>
        <p:spPr>
          <a:xfrm>
            <a:off x="8534400" y="5615543"/>
            <a:ext cx="3382687" cy="984885"/>
          </a:xfrm>
          <a:custGeom>
            <a:avLst/>
            <a:gdLst>
              <a:gd name="connsiteX0" fmla="*/ 292166 w 3382687"/>
              <a:gd name="connsiteY0" fmla="*/ 0 h 984885"/>
              <a:gd name="connsiteX1" fmla="*/ 3090521 w 3382687"/>
              <a:gd name="connsiteY1" fmla="*/ 0 h 984885"/>
              <a:gd name="connsiteX2" fmla="*/ 3382687 w 3382687"/>
              <a:gd name="connsiteY2" fmla="*/ 292166 h 984885"/>
              <a:gd name="connsiteX3" fmla="*/ 3382687 w 3382687"/>
              <a:gd name="connsiteY3" fmla="*/ 692719 h 984885"/>
              <a:gd name="connsiteX4" fmla="*/ 3090521 w 3382687"/>
              <a:gd name="connsiteY4" fmla="*/ 984885 h 984885"/>
              <a:gd name="connsiteX5" fmla="*/ 292166 w 3382687"/>
              <a:gd name="connsiteY5" fmla="*/ 984885 h 984885"/>
              <a:gd name="connsiteX6" fmla="*/ 0 w 3382687"/>
              <a:gd name="connsiteY6" fmla="*/ 692719 h 984885"/>
              <a:gd name="connsiteX7" fmla="*/ 0 w 3382687"/>
              <a:gd name="connsiteY7" fmla="*/ 292166 h 984885"/>
              <a:gd name="connsiteX8" fmla="*/ 292166 w 3382687"/>
              <a:gd name="connsiteY8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2687" h="984885">
                <a:moveTo>
                  <a:pt x="292166" y="0"/>
                </a:moveTo>
                <a:lnTo>
                  <a:pt x="3090521" y="0"/>
                </a:lnTo>
                <a:cubicBezTo>
                  <a:pt x="3251880" y="0"/>
                  <a:pt x="3382687" y="130807"/>
                  <a:pt x="3382687" y="292166"/>
                </a:cubicBezTo>
                <a:lnTo>
                  <a:pt x="3382687" y="692719"/>
                </a:lnTo>
                <a:cubicBezTo>
                  <a:pt x="3382687" y="854078"/>
                  <a:pt x="3251880" y="984885"/>
                  <a:pt x="3090521" y="984885"/>
                </a:cubicBezTo>
                <a:lnTo>
                  <a:pt x="292166" y="984885"/>
                </a:lnTo>
                <a:cubicBezTo>
                  <a:pt x="130807" y="984885"/>
                  <a:pt x="0" y="854078"/>
                  <a:pt x="0" y="692719"/>
                </a:cubicBezTo>
                <a:lnTo>
                  <a:pt x="0" y="292166"/>
                </a:lnTo>
                <a:cubicBezTo>
                  <a:pt x="0" y="130807"/>
                  <a:pt x="130807" y="0"/>
                  <a:pt x="292166" y="0"/>
                </a:cubicBezTo>
                <a:close/>
              </a:path>
            </a:pathLst>
          </a:cu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036C64A1-7E1F-4996-AC8B-CD5852229063}"/>
              </a:ext>
            </a:extLst>
          </p:cNvPr>
          <p:cNvCxnSpPr/>
          <p:nvPr/>
        </p:nvCxnSpPr>
        <p:spPr>
          <a:xfrm flipV="1">
            <a:off x="6629400" y="1676400"/>
            <a:ext cx="2209800" cy="1260158"/>
          </a:xfrm>
          <a:prstGeom prst="line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DC21A6DE-4FC9-4B87-8540-5ECFC2AF2F96}"/>
              </a:ext>
            </a:extLst>
          </p:cNvPr>
          <p:cNvCxnSpPr/>
          <p:nvPr/>
        </p:nvCxnSpPr>
        <p:spPr>
          <a:xfrm>
            <a:off x="6553200" y="1864043"/>
            <a:ext cx="2286000" cy="898171"/>
          </a:xfrm>
          <a:prstGeom prst="line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17405929-A616-4341-B74E-B5F1D0F27216}"/>
              </a:ext>
            </a:extLst>
          </p:cNvPr>
          <p:cNvCxnSpPr/>
          <p:nvPr/>
        </p:nvCxnSpPr>
        <p:spPr>
          <a:xfrm flipV="1">
            <a:off x="6515100" y="3826965"/>
            <a:ext cx="2171700" cy="2421435"/>
          </a:xfrm>
          <a:prstGeom prst="line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5A6B3365-AA65-483D-BAC4-A09D83F1A207}"/>
              </a:ext>
            </a:extLst>
          </p:cNvPr>
          <p:cNvCxnSpPr/>
          <p:nvPr/>
        </p:nvCxnSpPr>
        <p:spPr>
          <a:xfrm>
            <a:off x="6629400" y="4009073"/>
            <a:ext cx="2209800" cy="943927"/>
          </a:xfrm>
          <a:prstGeom prst="line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4753DA05-525D-44C4-95FB-8A35B53155A3}"/>
              </a:ext>
            </a:extLst>
          </p:cNvPr>
          <p:cNvCxnSpPr/>
          <p:nvPr/>
        </p:nvCxnSpPr>
        <p:spPr>
          <a:xfrm>
            <a:off x="6553200" y="5217397"/>
            <a:ext cx="2286000" cy="826318"/>
          </a:xfrm>
          <a:prstGeom prst="line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B0D8F91-D50A-4F87-8E86-D94F1C491846}"/>
              </a:ext>
            </a:extLst>
          </p:cNvPr>
          <p:cNvCxnSpPr/>
          <p:nvPr/>
        </p:nvCxnSpPr>
        <p:spPr>
          <a:xfrm flipH="1">
            <a:off x="4304776" y="1396069"/>
            <a:ext cx="76200" cy="4572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8A64005E-E340-4D4A-B10E-EED62D3929F8}"/>
              </a:ext>
            </a:extLst>
          </p:cNvPr>
          <p:cNvCxnSpPr/>
          <p:nvPr/>
        </p:nvCxnSpPr>
        <p:spPr>
          <a:xfrm flipH="1">
            <a:off x="3657600" y="2479358"/>
            <a:ext cx="76200" cy="4572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79905CEC-1659-4B02-9B5F-AB2D6C7E3686}"/>
              </a:ext>
            </a:extLst>
          </p:cNvPr>
          <p:cNvCxnSpPr/>
          <p:nvPr/>
        </p:nvCxnSpPr>
        <p:spPr>
          <a:xfrm flipH="1">
            <a:off x="5702417" y="3540156"/>
            <a:ext cx="76200" cy="4572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284F2799-5ECB-4BCD-A0B0-6211335F5034}"/>
              </a:ext>
            </a:extLst>
          </p:cNvPr>
          <p:cNvCxnSpPr/>
          <p:nvPr/>
        </p:nvCxnSpPr>
        <p:spPr>
          <a:xfrm flipH="1">
            <a:off x="1600200" y="5083316"/>
            <a:ext cx="76200" cy="4572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E3D7AF75-307D-4753-94D0-7AB3016CA7B6}"/>
              </a:ext>
            </a:extLst>
          </p:cNvPr>
          <p:cNvCxnSpPr/>
          <p:nvPr/>
        </p:nvCxnSpPr>
        <p:spPr>
          <a:xfrm flipH="1">
            <a:off x="1828800" y="6107985"/>
            <a:ext cx="76200" cy="4572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68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5EDF8F7-AE35-4516-84D4-CE5FFE8C16B0}"/>
              </a:ext>
            </a:extLst>
          </p:cNvPr>
          <p:cNvSpPr txBox="1"/>
          <p:nvPr/>
        </p:nvSpPr>
        <p:spPr>
          <a:xfrm>
            <a:off x="342900" y="332599"/>
            <a:ext cx="11506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1.</a:t>
            </a: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Bộ phận in đậm trong mỗi câu sau bổ sung cho câu những thông tin gì? Tìm ý đúng: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B4948CA-E1D0-451C-9797-C8ABA1AEB942}"/>
              </a:ext>
            </a:extLst>
          </p:cNvPr>
          <p:cNvSpPr txBox="1"/>
          <p:nvPr/>
        </p:nvSpPr>
        <p:spPr>
          <a:xfrm>
            <a:off x="1257300" y="5833921"/>
            <a:ext cx="96774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sym typeface="Wingdings 3" panose="05040102010807070707" pitchFamily="18" charset="2"/>
              </a:rPr>
              <a:t>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Trạng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ngữ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là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thành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phần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phụ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trong</a:t>
            </a:r>
            <a:r>
              <a:rPr lang="en-US" sz="4000" dirty="0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câu</a:t>
            </a:r>
            <a:endParaRPr lang="en-US" sz="4000" dirty="0">
              <a:solidFill>
                <a:schemeClr val="accent6"/>
              </a:solidFill>
              <a:latin typeface="#9Slide02 Tieu de dai" panose="02000000000000000000" pitchFamily="2" charset="0"/>
              <a:ea typeface="#9Slide02 Tieu de dai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CF9AE2B-2471-4806-8178-5C2CB0709015}"/>
              </a:ext>
            </a:extLst>
          </p:cNvPr>
          <p:cNvGrpSpPr/>
          <p:nvPr/>
        </p:nvGrpSpPr>
        <p:grpSpPr>
          <a:xfrm>
            <a:off x="1394757" y="1411130"/>
            <a:ext cx="9402487" cy="4303870"/>
            <a:chOff x="427313" y="1469887"/>
            <a:chExt cx="11642174" cy="532905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C7BCF48-0078-4B3E-B48C-26CCBC8A2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9" t="85723" r="44838" b="2904"/>
            <a:stretch/>
          </p:blipFill>
          <p:spPr>
            <a:xfrm>
              <a:off x="427313" y="5814061"/>
              <a:ext cx="6506887" cy="984885"/>
            </a:xfrm>
            <a:custGeom>
              <a:avLst/>
              <a:gdLst>
                <a:gd name="connsiteX0" fmla="*/ 314877 w 6506887"/>
                <a:gd name="connsiteY0" fmla="*/ 0 h 984885"/>
                <a:gd name="connsiteX1" fmla="*/ 6192009 w 6506887"/>
                <a:gd name="connsiteY1" fmla="*/ 0 h 984885"/>
                <a:gd name="connsiteX2" fmla="*/ 6506887 w 6506887"/>
                <a:gd name="connsiteY2" fmla="*/ 314878 h 984885"/>
                <a:gd name="connsiteX3" fmla="*/ 6506887 w 6506887"/>
                <a:gd name="connsiteY3" fmla="*/ 670007 h 984885"/>
                <a:gd name="connsiteX4" fmla="*/ 6192009 w 6506887"/>
                <a:gd name="connsiteY4" fmla="*/ 984885 h 984885"/>
                <a:gd name="connsiteX5" fmla="*/ 314877 w 6506887"/>
                <a:gd name="connsiteY5" fmla="*/ 984885 h 984885"/>
                <a:gd name="connsiteX6" fmla="*/ 6396 w 6506887"/>
                <a:gd name="connsiteY6" fmla="*/ 733466 h 984885"/>
                <a:gd name="connsiteX7" fmla="*/ 0 w 6506887"/>
                <a:gd name="connsiteY7" fmla="*/ 670017 h 984885"/>
                <a:gd name="connsiteX8" fmla="*/ 0 w 6506887"/>
                <a:gd name="connsiteY8" fmla="*/ 314868 h 984885"/>
                <a:gd name="connsiteX9" fmla="*/ 6396 w 6506887"/>
                <a:gd name="connsiteY9" fmla="*/ 251419 h 984885"/>
                <a:gd name="connsiteX10" fmla="*/ 314877 w 6506887"/>
                <a:gd name="connsiteY10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6887" h="984885">
                  <a:moveTo>
                    <a:pt x="314877" y="0"/>
                  </a:moveTo>
                  <a:lnTo>
                    <a:pt x="6192009" y="0"/>
                  </a:lnTo>
                  <a:cubicBezTo>
                    <a:pt x="6365911" y="0"/>
                    <a:pt x="6506887" y="140976"/>
                    <a:pt x="6506887" y="314878"/>
                  </a:cubicBezTo>
                  <a:lnTo>
                    <a:pt x="6506887" y="670007"/>
                  </a:lnTo>
                  <a:cubicBezTo>
                    <a:pt x="6506887" y="843909"/>
                    <a:pt x="6365911" y="984885"/>
                    <a:pt x="6192009" y="984885"/>
                  </a:cubicBezTo>
                  <a:lnTo>
                    <a:pt x="314877" y="984885"/>
                  </a:lnTo>
                  <a:cubicBezTo>
                    <a:pt x="162713" y="984885"/>
                    <a:pt x="35757" y="876950"/>
                    <a:pt x="6396" y="733466"/>
                  </a:cubicBezTo>
                  <a:lnTo>
                    <a:pt x="0" y="670017"/>
                  </a:lnTo>
                  <a:lnTo>
                    <a:pt x="0" y="314868"/>
                  </a:lnTo>
                  <a:lnTo>
                    <a:pt x="6396" y="251419"/>
                  </a:lnTo>
                  <a:cubicBezTo>
                    <a:pt x="35757" y="107935"/>
                    <a:pt x="162713" y="0"/>
                    <a:pt x="314877" y="0"/>
                  </a:cubicBezTo>
                  <a:close/>
                </a:path>
              </a:pathLst>
            </a:cu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DA7BA470-69D8-40AE-8A77-9AF2ADA7A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91" t="35556" r="8713" b="53071"/>
            <a:stretch/>
          </p:blipFill>
          <p:spPr>
            <a:xfrm>
              <a:off x="8686800" y="1469887"/>
              <a:ext cx="3382687" cy="984885"/>
            </a:xfrm>
            <a:custGeom>
              <a:avLst/>
              <a:gdLst>
                <a:gd name="connsiteX0" fmla="*/ 292166 w 3382687"/>
                <a:gd name="connsiteY0" fmla="*/ 0 h 984885"/>
                <a:gd name="connsiteX1" fmla="*/ 3090521 w 3382687"/>
                <a:gd name="connsiteY1" fmla="*/ 0 h 984885"/>
                <a:gd name="connsiteX2" fmla="*/ 3382687 w 3382687"/>
                <a:gd name="connsiteY2" fmla="*/ 292166 h 984885"/>
                <a:gd name="connsiteX3" fmla="*/ 3382687 w 3382687"/>
                <a:gd name="connsiteY3" fmla="*/ 692719 h 984885"/>
                <a:gd name="connsiteX4" fmla="*/ 3090521 w 3382687"/>
                <a:gd name="connsiteY4" fmla="*/ 984885 h 984885"/>
                <a:gd name="connsiteX5" fmla="*/ 292166 w 3382687"/>
                <a:gd name="connsiteY5" fmla="*/ 984885 h 984885"/>
                <a:gd name="connsiteX6" fmla="*/ 0 w 3382687"/>
                <a:gd name="connsiteY6" fmla="*/ 692719 h 984885"/>
                <a:gd name="connsiteX7" fmla="*/ 0 w 3382687"/>
                <a:gd name="connsiteY7" fmla="*/ 292166 h 984885"/>
                <a:gd name="connsiteX8" fmla="*/ 292166 w 3382687"/>
                <a:gd name="connsiteY8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2687" h="984885">
                  <a:moveTo>
                    <a:pt x="292166" y="0"/>
                  </a:moveTo>
                  <a:lnTo>
                    <a:pt x="3090521" y="0"/>
                  </a:lnTo>
                  <a:cubicBezTo>
                    <a:pt x="3251880" y="0"/>
                    <a:pt x="3382687" y="130807"/>
                    <a:pt x="3382687" y="292166"/>
                  </a:cubicBezTo>
                  <a:lnTo>
                    <a:pt x="3382687" y="692719"/>
                  </a:lnTo>
                  <a:cubicBezTo>
                    <a:pt x="3382687" y="854078"/>
                    <a:pt x="3251880" y="984885"/>
                    <a:pt x="3090521" y="984885"/>
                  </a:cubicBezTo>
                  <a:lnTo>
                    <a:pt x="292166" y="984885"/>
                  </a:lnTo>
                  <a:cubicBezTo>
                    <a:pt x="130807" y="984885"/>
                    <a:pt x="0" y="854078"/>
                    <a:pt x="0" y="692719"/>
                  </a:cubicBezTo>
                  <a:lnTo>
                    <a:pt x="0" y="292166"/>
                  </a:lnTo>
                  <a:cubicBezTo>
                    <a:pt x="0" y="130807"/>
                    <a:pt x="130807" y="0"/>
                    <a:pt x="292166" y="0"/>
                  </a:cubicBezTo>
                  <a:close/>
                </a:path>
              </a:pathLst>
            </a:cu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58F8EBBB-9966-4E6F-853F-7F04C2C3B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9" t="36181" r="44838" b="52446"/>
            <a:stretch/>
          </p:blipFill>
          <p:spPr>
            <a:xfrm>
              <a:off x="427313" y="1524001"/>
              <a:ext cx="6506887" cy="984885"/>
            </a:xfrm>
            <a:custGeom>
              <a:avLst/>
              <a:gdLst>
                <a:gd name="connsiteX0" fmla="*/ 314877 w 6506887"/>
                <a:gd name="connsiteY0" fmla="*/ 0 h 984885"/>
                <a:gd name="connsiteX1" fmla="*/ 6192009 w 6506887"/>
                <a:gd name="connsiteY1" fmla="*/ 0 h 984885"/>
                <a:gd name="connsiteX2" fmla="*/ 6506887 w 6506887"/>
                <a:gd name="connsiteY2" fmla="*/ 314878 h 984885"/>
                <a:gd name="connsiteX3" fmla="*/ 6506887 w 6506887"/>
                <a:gd name="connsiteY3" fmla="*/ 670007 h 984885"/>
                <a:gd name="connsiteX4" fmla="*/ 6192009 w 6506887"/>
                <a:gd name="connsiteY4" fmla="*/ 984885 h 984885"/>
                <a:gd name="connsiteX5" fmla="*/ 314877 w 6506887"/>
                <a:gd name="connsiteY5" fmla="*/ 984885 h 984885"/>
                <a:gd name="connsiteX6" fmla="*/ 6396 w 6506887"/>
                <a:gd name="connsiteY6" fmla="*/ 733466 h 984885"/>
                <a:gd name="connsiteX7" fmla="*/ 0 w 6506887"/>
                <a:gd name="connsiteY7" fmla="*/ 670017 h 984885"/>
                <a:gd name="connsiteX8" fmla="*/ 0 w 6506887"/>
                <a:gd name="connsiteY8" fmla="*/ 314868 h 984885"/>
                <a:gd name="connsiteX9" fmla="*/ 6396 w 6506887"/>
                <a:gd name="connsiteY9" fmla="*/ 251419 h 984885"/>
                <a:gd name="connsiteX10" fmla="*/ 314877 w 6506887"/>
                <a:gd name="connsiteY10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6887" h="984885">
                  <a:moveTo>
                    <a:pt x="314877" y="0"/>
                  </a:moveTo>
                  <a:lnTo>
                    <a:pt x="6192009" y="0"/>
                  </a:lnTo>
                  <a:cubicBezTo>
                    <a:pt x="6365911" y="0"/>
                    <a:pt x="6506887" y="140976"/>
                    <a:pt x="6506887" y="314878"/>
                  </a:cubicBezTo>
                  <a:lnTo>
                    <a:pt x="6506887" y="670007"/>
                  </a:lnTo>
                  <a:cubicBezTo>
                    <a:pt x="6506887" y="843909"/>
                    <a:pt x="6365911" y="984885"/>
                    <a:pt x="6192009" y="984885"/>
                  </a:cubicBezTo>
                  <a:lnTo>
                    <a:pt x="314877" y="984885"/>
                  </a:lnTo>
                  <a:cubicBezTo>
                    <a:pt x="162713" y="984885"/>
                    <a:pt x="35757" y="876950"/>
                    <a:pt x="6396" y="733466"/>
                  </a:cubicBezTo>
                  <a:lnTo>
                    <a:pt x="0" y="670017"/>
                  </a:lnTo>
                  <a:lnTo>
                    <a:pt x="0" y="314868"/>
                  </a:lnTo>
                  <a:lnTo>
                    <a:pt x="6396" y="251419"/>
                  </a:lnTo>
                  <a:cubicBezTo>
                    <a:pt x="35757" y="107935"/>
                    <a:pt x="162713" y="0"/>
                    <a:pt x="314877" y="0"/>
                  </a:cubicBezTo>
                  <a:close/>
                </a:path>
              </a:pathLst>
            </a:cu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1991DDA2-EC55-4FA1-A588-6F980D14C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91" t="47738" r="8713" b="40888"/>
            <a:stretch/>
          </p:blipFill>
          <p:spPr>
            <a:xfrm>
              <a:off x="8686800" y="2524796"/>
              <a:ext cx="3382687" cy="984885"/>
            </a:xfrm>
            <a:custGeom>
              <a:avLst/>
              <a:gdLst>
                <a:gd name="connsiteX0" fmla="*/ 292166 w 3382687"/>
                <a:gd name="connsiteY0" fmla="*/ 0 h 984885"/>
                <a:gd name="connsiteX1" fmla="*/ 3090521 w 3382687"/>
                <a:gd name="connsiteY1" fmla="*/ 0 h 984885"/>
                <a:gd name="connsiteX2" fmla="*/ 3382687 w 3382687"/>
                <a:gd name="connsiteY2" fmla="*/ 292166 h 984885"/>
                <a:gd name="connsiteX3" fmla="*/ 3382687 w 3382687"/>
                <a:gd name="connsiteY3" fmla="*/ 692719 h 984885"/>
                <a:gd name="connsiteX4" fmla="*/ 3090521 w 3382687"/>
                <a:gd name="connsiteY4" fmla="*/ 984885 h 984885"/>
                <a:gd name="connsiteX5" fmla="*/ 292166 w 3382687"/>
                <a:gd name="connsiteY5" fmla="*/ 984885 h 984885"/>
                <a:gd name="connsiteX6" fmla="*/ 0 w 3382687"/>
                <a:gd name="connsiteY6" fmla="*/ 692719 h 984885"/>
                <a:gd name="connsiteX7" fmla="*/ 0 w 3382687"/>
                <a:gd name="connsiteY7" fmla="*/ 292166 h 984885"/>
                <a:gd name="connsiteX8" fmla="*/ 292166 w 3382687"/>
                <a:gd name="connsiteY8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2687" h="984885">
                  <a:moveTo>
                    <a:pt x="292166" y="0"/>
                  </a:moveTo>
                  <a:lnTo>
                    <a:pt x="3090521" y="0"/>
                  </a:lnTo>
                  <a:cubicBezTo>
                    <a:pt x="3251880" y="0"/>
                    <a:pt x="3382687" y="130807"/>
                    <a:pt x="3382687" y="292166"/>
                  </a:cubicBezTo>
                  <a:lnTo>
                    <a:pt x="3382687" y="692719"/>
                  </a:lnTo>
                  <a:cubicBezTo>
                    <a:pt x="3382687" y="854078"/>
                    <a:pt x="3251880" y="984885"/>
                    <a:pt x="3090521" y="984885"/>
                  </a:cubicBezTo>
                  <a:lnTo>
                    <a:pt x="292166" y="984885"/>
                  </a:lnTo>
                  <a:cubicBezTo>
                    <a:pt x="130807" y="984885"/>
                    <a:pt x="0" y="854078"/>
                    <a:pt x="0" y="692719"/>
                  </a:cubicBezTo>
                  <a:lnTo>
                    <a:pt x="0" y="292166"/>
                  </a:lnTo>
                  <a:cubicBezTo>
                    <a:pt x="0" y="130807"/>
                    <a:pt x="130807" y="0"/>
                    <a:pt x="292166" y="0"/>
                  </a:cubicBezTo>
                  <a:close/>
                </a:path>
              </a:pathLst>
            </a:cu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222B8BFD-E610-474D-B64D-BF632A406A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9" t="48566" r="44838" b="40060"/>
            <a:stretch/>
          </p:blipFill>
          <p:spPr>
            <a:xfrm>
              <a:off x="427313" y="2596516"/>
              <a:ext cx="6506887" cy="984885"/>
            </a:xfrm>
            <a:custGeom>
              <a:avLst/>
              <a:gdLst>
                <a:gd name="connsiteX0" fmla="*/ 314877 w 6506887"/>
                <a:gd name="connsiteY0" fmla="*/ 0 h 984885"/>
                <a:gd name="connsiteX1" fmla="*/ 6192009 w 6506887"/>
                <a:gd name="connsiteY1" fmla="*/ 0 h 984885"/>
                <a:gd name="connsiteX2" fmla="*/ 6506887 w 6506887"/>
                <a:gd name="connsiteY2" fmla="*/ 314878 h 984885"/>
                <a:gd name="connsiteX3" fmla="*/ 6506887 w 6506887"/>
                <a:gd name="connsiteY3" fmla="*/ 670007 h 984885"/>
                <a:gd name="connsiteX4" fmla="*/ 6192009 w 6506887"/>
                <a:gd name="connsiteY4" fmla="*/ 984885 h 984885"/>
                <a:gd name="connsiteX5" fmla="*/ 314877 w 6506887"/>
                <a:gd name="connsiteY5" fmla="*/ 984885 h 984885"/>
                <a:gd name="connsiteX6" fmla="*/ 6396 w 6506887"/>
                <a:gd name="connsiteY6" fmla="*/ 733466 h 984885"/>
                <a:gd name="connsiteX7" fmla="*/ 0 w 6506887"/>
                <a:gd name="connsiteY7" fmla="*/ 670017 h 984885"/>
                <a:gd name="connsiteX8" fmla="*/ 0 w 6506887"/>
                <a:gd name="connsiteY8" fmla="*/ 314868 h 984885"/>
                <a:gd name="connsiteX9" fmla="*/ 6396 w 6506887"/>
                <a:gd name="connsiteY9" fmla="*/ 251419 h 984885"/>
                <a:gd name="connsiteX10" fmla="*/ 314877 w 6506887"/>
                <a:gd name="connsiteY10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6887" h="984885">
                  <a:moveTo>
                    <a:pt x="314877" y="0"/>
                  </a:moveTo>
                  <a:lnTo>
                    <a:pt x="6192009" y="0"/>
                  </a:lnTo>
                  <a:cubicBezTo>
                    <a:pt x="6365911" y="0"/>
                    <a:pt x="6506887" y="140976"/>
                    <a:pt x="6506887" y="314878"/>
                  </a:cubicBezTo>
                  <a:lnTo>
                    <a:pt x="6506887" y="670007"/>
                  </a:lnTo>
                  <a:cubicBezTo>
                    <a:pt x="6506887" y="843909"/>
                    <a:pt x="6365911" y="984885"/>
                    <a:pt x="6192009" y="984885"/>
                  </a:cubicBezTo>
                  <a:lnTo>
                    <a:pt x="314877" y="984885"/>
                  </a:lnTo>
                  <a:cubicBezTo>
                    <a:pt x="162713" y="984885"/>
                    <a:pt x="35757" y="876950"/>
                    <a:pt x="6396" y="733466"/>
                  </a:cubicBezTo>
                  <a:lnTo>
                    <a:pt x="0" y="670017"/>
                  </a:lnTo>
                  <a:lnTo>
                    <a:pt x="0" y="314868"/>
                  </a:lnTo>
                  <a:lnTo>
                    <a:pt x="6396" y="251419"/>
                  </a:lnTo>
                  <a:cubicBezTo>
                    <a:pt x="35757" y="107935"/>
                    <a:pt x="162713" y="0"/>
                    <a:pt x="314877" y="0"/>
                  </a:cubicBezTo>
                  <a:close/>
                </a:path>
              </a:pathLst>
            </a:cu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6710CC06-AD9E-433A-92C9-BC6B04268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91" t="60768" r="8713" b="27859"/>
            <a:stretch/>
          </p:blipFill>
          <p:spPr>
            <a:xfrm>
              <a:off x="8686800" y="3653122"/>
              <a:ext cx="3382687" cy="984885"/>
            </a:xfrm>
            <a:custGeom>
              <a:avLst/>
              <a:gdLst>
                <a:gd name="connsiteX0" fmla="*/ 292166 w 3382687"/>
                <a:gd name="connsiteY0" fmla="*/ 0 h 984885"/>
                <a:gd name="connsiteX1" fmla="*/ 3090521 w 3382687"/>
                <a:gd name="connsiteY1" fmla="*/ 0 h 984885"/>
                <a:gd name="connsiteX2" fmla="*/ 3382687 w 3382687"/>
                <a:gd name="connsiteY2" fmla="*/ 292166 h 984885"/>
                <a:gd name="connsiteX3" fmla="*/ 3382687 w 3382687"/>
                <a:gd name="connsiteY3" fmla="*/ 692719 h 984885"/>
                <a:gd name="connsiteX4" fmla="*/ 3090521 w 3382687"/>
                <a:gd name="connsiteY4" fmla="*/ 984885 h 984885"/>
                <a:gd name="connsiteX5" fmla="*/ 292166 w 3382687"/>
                <a:gd name="connsiteY5" fmla="*/ 984885 h 984885"/>
                <a:gd name="connsiteX6" fmla="*/ 0 w 3382687"/>
                <a:gd name="connsiteY6" fmla="*/ 692719 h 984885"/>
                <a:gd name="connsiteX7" fmla="*/ 0 w 3382687"/>
                <a:gd name="connsiteY7" fmla="*/ 292166 h 984885"/>
                <a:gd name="connsiteX8" fmla="*/ 292166 w 3382687"/>
                <a:gd name="connsiteY8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2687" h="984885">
                  <a:moveTo>
                    <a:pt x="292166" y="0"/>
                  </a:moveTo>
                  <a:lnTo>
                    <a:pt x="3090521" y="0"/>
                  </a:lnTo>
                  <a:cubicBezTo>
                    <a:pt x="3251880" y="0"/>
                    <a:pt x="3382687" y="130807"/>
                    <a:pt x="3382687" y="292166"/>
                  </a:cubicBezTo>
                  <a:lnTo>
                    <a:pt x="3382687" y="692719"/>
                  </a:lnTo>
                  <a:cubicBezTo>
                    <a:pt x="3382687" y="854078"/>
                    <a:pt x="3251880" y="984885"/>
                    <a:pt x="3090521" y="984885"/>
                  </a:cubicBezTo>
                  <a:lnTo>
                    <a:pt x="292166" y="984885"/>
                  </a:lnTo>
                  <a:cubicBezTo>
                    <a:pt x="130807" y="984885"/>
                    <a:pt x="0" y="854078"/>
                    <a:pt x="0" y="692719"/>
                  </a:cubicBezTo>
                  <a:lnTo>
                    <a:pt x="0" y="292166"/>
                  </a:lnTo>
                  <a:cubicBezTo>
                    <a:pt x="0" y="130807"/>
                    <a:pt x="130807" y="0"/>
                    <a:pt x="292166" y="0"/>
                  </a:cubicBezTo>
                  <a:close/>
                </a:path>
              </a:pathLst>
            </a:cu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190480A0-2D71-4C64-948D-349BC6A70E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9" t="60952" r="44838" b="27675"/>
            <a:stretch/>
          </p:blipFill>
          <p:spPr>
            <a:xfrm>
              <a:off x="427313" y="3669031"/>
              <a:ext cx="6506887" cy="984885"/>
            </a:xfrm>
            <a:custGeom>
              <a:avLst/>
              <a:gdLst>
                <a:gd name="connsiteX0" fmla="*/ 314877 w 6506887"/>
                <a:gd name="connsiteY0" fmla="*/ 0 h 984885"/>
                <a:gd name="connsiteX1" fmla="*/ 6192009 w 6506887"/>
                <a:gd name="connsiteY1" fmla="*/ 0 h 984885"/>
                <a:gd name="connsiteX2" fmla="*/ 6506887 w 6506887"/>
                <a:gd name="connsiteY2" fmla="*/ 314878 h 984885"/>
                <a:gd name="connsiteX3" fmla="*/ 6506887 w 6506887"/>
                <a:gd name="connsiteY3" fmla="*/ 670007 h 984885"/>
                <a:gd name="connsiteX4" fmla="*/ 6192009 w 6506887"/>
                <a:gd name="connsiteY4" fmla="*/ 984885 h 984885"/>
                <a:gd name="connsiteX5" fmla="*/ 314877 w 6506887"/>
                <a:gd name="connsiteY5" fmla="*/ 984885 h 984885"/>
                <a:gd name="connsiteX6" fmla="*/ 6396 w 6506887"/>
                <a:gd name="connsiteY6" fmla="*/ 733466 h 984885"/>
                <a:gd name="connsiteX7" fmla="*/ 0 w 6506887"/>
                <a:gd name="connsiteY7" fmla="*/ 670017 h 984885"/>
                <a:gd name="connsiteX8" fmla="*/ 0 w 6506887"/>
                <a:gd name="connsiteY8" fmla="*/ 314868 h 984885"/>
                <a:gd name="connsiteX9" fmla="*/ 6396 w 6506887"/>
                <a:gd name="connsiteY9" fmla="*/ 251419 h 984885"/>
                <a:gd name="connsiteX10" fmla="*/ 314877 w 6506887"/>
                <a:gd name="connsiteY10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6887" h="984885">
                  <a:moveTo>
                    <a:pt x="314877" y="0"/>
                  </a:moveTo>
                  <a:lnTo>
                    <a:pt x="6192009" y="0"/>
                  </a:lnTo>
                  <a:cubicBezTo>
                    <a:pt x="6365911" y="0"/>
                    <a:pt x="6506887" y="140976"/>
                    <a:pt x="6506887" y="314878"/>
                  </a:cubicBezTo>
                  <a:lnTo>
                    <a:pt x="6506887" y="670007"/>
                  </a:lnTo>
                  <a:cubicBezTo>
                    <a:pt x="6506887" y="843909"/>
                    <a:pt x="6365911" y="984885"/>
                    <a:pt x="6192009" y="984885"/>
                  </a:cubicBezTo>
                  <a:lnTo>
                    <a:pt x="314877" y="984885"/>
                  </a:lnTo>
                  <a:cubicBezTo>
                    <a:pt x="162713" y="984885"/>
                    <a:pt x="35757" y="876950"/>
                    <a:pt x="6396" y="733466"/>
                  </a:cubicBezTo>
                  <a:lnTo>
                    <a:pt x="0" y="670017"/>
                  </a:lnTo>
                  <a:lnTo>
                    <a:pt x="0" y="314868"/>
                  </a:lnTo>
                  <a:lnTo>
                    <a:pt x="6396" y="251419"/>
                  </a:lnTo>
                  <a:cubicBezTo>
                    <a:pt x="35757" y="107935"/>
                    <a:pt x="162713" y="0"/>
                    <a:pt x="314877" y="0"/>
                  </a:cubicBezTo>
                  <a:close/>
                </a:path>
              </a:pathLst>
            </a:cu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6EB4235D-A470-4F52-B4EF-BC519CB60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91" t="72950" r="8713" b="15676"/>
            <a:stretch/>
          </p:blipFill>
          <p:spPr>
            <a:xfrm>
              <a:off x="8686800" y="4708031"/>
              <a:ext cx="3382687" cy="984885"/>
            </a:xfrm>
            <a:custGeom>
              <a:avLst/>
              <a:gdLst>
                <a:gd name="connsiteX0" fmla="*/ 292166 w 3382687"/>
                <a:gd name="connsiteY0" fmla="*/ 0 h 984885"/>
                <a:gd name="connsiteX1" fmla="*/ 3090521 w 3382687"/>
                <a:gd name="connsiteY1" fmla="*/ 0 h 984885"/>
                <a:gd name="connsiteX2" fmla="*/ 3382687 w 3382687"/>
                <a:gd name="connsiteY2" fmla="*/ 292166 h 984885"/>
                <a:gd name="connsiteX3" fmla="*/ 3382687 w 3382687"/>
                <a:gd name="connsiteY3" fmla="*/ 692719 h 984885"/>
                <a:gd name="connsiteX4" fmla="*/ 3090521 w 3382687"/>
                <a:gd name="connsiteY4" fmla="*/ 984885 h 984885"/>
                <a:gd name="connsiteX5" fmla="*/ 292166 w 3382687"/>
                <a:gd name="connsiteY5" fmla="*/ 984885 h 984885"/>
                <a:gd name="connsiteX6" fmla="*/ 0 w 3382687"/>
                <a:gd name="connsiteY6" fmla="*/ 692719 h 984885"/>
                <a:gd name="connsiteX7" fmla="*/ 0 w 3382687"/>
                <a:gd name="connsiteY7" fmla="*/ 292166 h 984885"/>
                <a:gd name="connsiteX8" fmla="*/ 292166 w 3382687"/>
                <a:gd name="connsiteY8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2687" h="984885">
                  <a:moveTo>
                    <a:pt x="292166" y="0"/>
                  </a:moveTo>
                  <a:lnTo>
                    <a:pt x="3090521" y="0"/>
                  </a:lnTo>
                  <a:cubicBezTo>
                    <a:pt x="3251880" y="0"/>
                    <a:pt x="3382687" y="130807"/>
                    <a:pt x="3382687" y="292166"/>
                  </a:cubicBezTo>
                  <a:lnTo>
                    <a:pt x="3382687" y="692719"/>
                  </a:lnTo>
                  <a:cubicBezTo>
                    <a:pt x="3382687" y="854078"/>
                    <a:pt x="3251880" y="984885"/>
                    <a:pt x="3090521" y="984885"/>
                  </a:cubicBezTo>
                  <a:lnTo>
                    <a:pt x="292166" y="984885"/>
                  </a:lnTo>
                  <a:cubicBezTo>
                    <a:pt x="130807" y="984885"/>
                    <a:pt x="0" y="854078"/>
                    <a:pt x="0" y="692719"/>
                  </a:cubicBezTo>
                  <a:lnTo>
                    <a:pt x="0" y="292166"/>
                  </a:lnTo>
                  <a:cubicBezTo>
                    <a:pt x="0" y="130807"/>
                    <a:pt x="130807" y="0"/>
                    <a:pt x="292166" y="0"/>
                  </a:cubicBezTo>
                  <a:close/>
                </a:path>
              </a:pathLst>
            </a:cu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B4243557-600E-4684-946A-551EE700F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9" t="73337" r="44838" b="15289"/>
            <a:stretch/>
          </p:blipFill>
          <p:spPr>
            <a:xfrm>
              <a:off x="427313" y="4741546"/>
              <a:ext cx="6506887" cy="984885"/>
            </a:xfrm>
            <a:custGeom>
              <a:avLst/>
              <a:gdLst>
                <a:gd name="connsiteX0" fmla="*/ 314877 w 6506887"/>
                <a:gd name="connsiteY0" fmla="*/ 0 h 984885"/>
                <a:gd name="connsiteX1" fmla="*/ 6192009 w 6506887"/>
                <a:gd name="connsiteY1" fmla="*/ 0 h 984885"/>
                <a:gd name="connsiteX2" fmla="*/ 6506887 w 6506887"/>
                <a:gd name="connsiteY2" fmla="*/ 314878 h 984885"/>
                <a:gd name="connsiteX3" fmla="*/ 6506887 w 6506887"/>
                <a:gd name="connsiteY3" fmla="*/ 670007 h 984885"/>
                <a:gd name="connsiteX4" fmla="*/ 6192009 w 6506887"/>
                <a:gd name="connsiteY4" fmla="*/ 984885 h 984885"/>
                <a:gd name="connsiteX5" fmla="*/ 314877 w 6506887"/>
                <a:gd name="connsiteY5" fmla="*/ 984885 h 984885"/>
                <a:gd name="connsiteX6" fmla="*/ 6396 w 6506887"/>
                <a:gd name="connsiteY6" fmla="*/ 733466 h 984885"/>
                <a:gd name="connsiteX7" fmla="*/ 0 w 6506887"/>
                <a:gd name="connsiteY7" fmla="*/ 670017 h 984885"/>
                <a:gd name="connsiteX8" fmla="*/ 0 w 6506887"/>
                <a:gd name="connsiteY8" fmla="*/ 314868 h 984885"/>
                <a:gd name="connsiteX9" fmla="*/ 6396 w 6506887"/>
                <a:gd name="connsiteY9" fmla="*/ 251419 h 984885"/>
                <a:gd name="connsiteX10" fmla="*/ 314877 w 6506887"/>
                <a:gd name="connsiteY10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6887" h="984885">
                  <a:moveTo>
                    <a:pt x="314877" y="0"/>
                  </a:moveTo>
                  <a:lnTo>
                    <a:pt x="6192009" y="0"/>
                  </a:lnTo>
                  <a:cubicBezTo>
                    <a:pt x="6365911" y="0"/>
                    <a:pt x="6506887" y="140976"/>
                    <a:pt x="6506887" y="314878"/>
                  </a:cubicBezTo>
                  <a:lnTo>
                    <a:pt x="6506887" y="670007"/>
                  </a:lnTo>
                  <a:cubicBezTo>
                    <a:pt x="6506887" y="843909"/>
                    <a:pt x="6365911" y="984885"/>
                    <a:pt x="6192009" y="984885"/>
                  </a:cubicBezTo>
                  <a:lnTo>
                    <a:pt x="314877" y="984885"/>
                  </a:lnTo>
                  <a:cubicBezTo>
                    <a:pt x="162713" y="984885"/>
                    <a:pt x="35757" y="876950"/>
                    <a:pt x="6396" y="733466"/>
                  </a:cubicBezTo>
                  <a:lnTo>
                    <a:pt x="0" y="670017"/>
                  </a:lnTo>
                  <a:lnTo>
                    <a:pt x="0" y="314868"/>
                  </a:lnTo>
                  <a:lnTo>
                    <a:pt x="6396" y="251419"/>
                  </a:lnTo>
                  <a:cubicBezTo>
                    <a:pt x="35757" y="107935"/>
                    <a:pt x="162713" y="0"/>
                    <a:pt x="314877" y="0"/>
                  </a:cubicBezTo>
                  <a:close/>
                </a:path>
              </a:pathLst>
            </a:cu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CBFA6670-C064-4D69-88EC-B24C2B9F82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91" t="85190" r="8713" b="3437"/>
            <a:stretch/>
          </p:blipFill>
          <p:spPr>
            <a:xfrm>
              <a:off x="8686800" y="5767943"/>
              <a:ext cx="3382687" cy="984885"/>
            </a:xfrm>
            <a:custGeom>
              <a:avLst/>
              <a:gdLst>
                <a:gd name="connsiteX0" fmla="*/ 292166 w 3382687"/>
                <a:gd name="connsiteY0" fmla="*/ 0 h 984885"/>
                <a:gd name="connsiteX1" fmla="*/ 3090521 w 3382687"/>
                <a:gd name="connsiteY1" fmla="*/ 0 h 984885"/>
                <a:gd name="connsiteX2" fmla="*/ 3382687 w 3382687"/>
                <a:gd name="connsiteY2" fmla="*/ 292166 h 984885"/>
                <a:gd name="connsiteX3" fmla="*/ 3382687 w 3382687"/>
                <a:gd name="connsiteY3" fmla="*/ 692719 h 984885"/>
                <a:gd name="connsiteX4" fmla="*/ 3090521 w 3382687"/>
                <a:gd name="connsiteY4" fmla="*/ 984885 h 984885"/>
                <a:gd name="connsiteX5" fmla="*/ 292166 w 3382687"/>
                <a:gd name="connsiteY5" fmla="*/ 984885 h 984885"/>
                <a:gd name="connsiteX6" fmla="*/ 0 w 3382687"/>
                <a:gd name="connsiteY6" fmla="*/ 692719 h 984885"/>
                <a:gd name="connsiteX7" fmla="*/ 0 w 3382687"/>
                <a:gd name="connsiteY7" fmla="*/ 292166 h 984885"/>
                <a:gd name="connsiteX8" fmla="*/ 292166 w 3382687"/>
                <a:gd name="connsiteY8" fmla="*/ 0 h 98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2687" h="984885">
                  <a:moveTo>
                    <a:pt x="292166" y="0"/>
                  </a:moveTo>
                  <a:lnTo>
                    <a:pt x="3090521" y="0"/>
                  </a:lnTo>
                  <a:cubicBezTo>
                    <a:pt x="3251880" y="0"/>
                    <a:pt x="3382687" y="130807"/>
                    <a:pt x="3382687" y="292166"/>
                  </a:cubicBezTo>
                  <a:lnTo>
                    <a:pt x="3382687" y="692719"/>
                  </a:lnTo>
                  <a:cubicBezTo>
                    <a:pt x="3382687" y="854078"/>
                    <a:pt x="3251880" y="984885"/>
                    <a:pt x="3090521" y="984885"/>
                  </a:cubicBezTo>
                  <a:lnTo>
                    <a:pt x="292166" y="984885"/>
                  </a:lnTo>
                  <a:cubicBezTo>
                    <a:pt x="130807" y="984885"/>
                    <a:pt x="0" y="854078"/>
                    <a:pt x="0" y="692719"/>
                  </a:cubicBezTo>
                  <a:lnTo>
                    <a:pt x="0" y="292166"/>
                  </a:lnTo>
                  <a:cubicBezTo>
                    <a:pt x="0" y="130807"/>
                    <a:pt x="130807" y="0"/>
                    <a:pt x="292166" y="0"/>
                  </a:cubicBezTo>
                  <a:close/>
                </a:path>
              </a:pathLst>
            </a:cu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3E0EB63-C804-43D6-B886-7AAF90B16DF5}"/>
                </a:ext>
              </a:extLst>
            </p:cNvPr>
            <p:cNvCxnSpPr/>
            <p:nvPr/>
          </p:nvCxnSpPr>
          <p:spPr>
            <a:xfrm flipV="1">
              <a:off x="6781800" y="1828800"/>
              <a:ext cx="2209800" cy="1260158"/>
            </a:xfrm>
            <a:prstGeom prst="line">
              <a:avLst/>
            </a:prstGeom>
            <a:ln w="571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FB42C12-7F14-42A3-81DA-0FA8A0B3225E}"/>
                </a:ext>
              </a:extLst>
            </p:cNvPr>
            <p:cNvCxnSpPr/>
            <p:nvPr/>
          </p:nvCxnSpPr>
          <p:spPr>
            <a:xfrm>
              <a:off x="6705600" y="2016443"/>
              <a:ext cx="2286000" cy="898171"/>
            </a:xfrm>
            <a:prstGeom prst="line">
              <a:avLst/>
            </a:prstGeom>
            <a:ln w="571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F037A55C-A18C-4170-9C4E-87483526D853}"/>
                </a:ext>
              </a:extLst>
            </p:cNvPr>
            <p:cNvCxnSpPr/>
            <p:nvPr/>
          </p:nvCxnSpPr>
          <p:spPr>
            <a:xfrm flipV="1">
              <a:off x="6667500" y="3979365"/>
              <a:ext cx="2171700" cy="2421435"/>
            </a:xfrm>
            <a:prstGeom prst="line">
              <a:avLst/>
            </a:prstGeom>
            <a:ln w="571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9AB0E9C3-5AA8-465C-B047-89B9846DBEA6}"/>
                </a:ext>
              </a:extLst>
            </p:cNvPr>
            <p:cNvCxnSpPr/>
            <p:nvPr/>
          </p:nvCxnSpPr>
          <p:spPr>
            <a:xfrm>
              <a:off x="6781800" y="4161473"/>
              <a:ext cx="2209800" cy="943927"/>
            </a:xfrm>
            <a:prstGeom prst="line">
              <a:avLst/>
            </a:prstGeom>
            <a:ln w="571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B95A194E-9D0D-4ECF-A137-972B42D6032D}"/>
                </a:ext>
              </a:extLst>
            </p:cNvPr>
            <p:cNvCxnSpPr/>
            <p:nvPr/>
          </p:nvCxnSpPr>
          <p:spPr>
            <a:xfrm>
              <a:off x="6705600" y="5369797"/>
              <a:ext cx="2286000" cy="826318"/>
            </a:xfrm>
            <a:prstGeom prst="line">
              <a:avLst/>
            </a:prstGeom>
            <a:ln w="571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897B5CC3-BAD7-4C10-83EF-5B62F0F12144}"/>
                </a:ext>
              </a:extLst>
            </p:cNvPr>
            <p:cNvCxnSpPr/>
            <p:nvPr/>
          </p:nvCxnSpPr>
          <p:spPr>
            <a:xfrm flipH="1">
              <a:off x="4457176" y="1548469"/>
              <a:ext cx="76200" cy="4572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8F089C45-062E-412B-93DB-FF6289FEE3CF}"/>
                </a:ext>
              </a:extLst>
            </p:cNvPr>
            <p:cNvCxnSpPr/>
            <p:nvPr/>
          </p:nvCxnSpPr>
          <p:spPr>
            <a:xfrm flipH="1">
              <a:off x="3810000" y="2631758"/>
              <a:ext cx="76200" cy="4572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10C650F-49BE-47A7-B7DD-896D24BBE767}"/>
                </a:ext>
              </a:extLst>
            </p:cNvPr>
            <p:cNvCxnSpPr/>
            <p:nvPr/>
          </p:nvCxnSpPr>
          <p:spPr>
            <a:xfrm flipH="1">
              <a:off x="5854817" y="3692556"/>
              <a:ext cx="76200" cy="4572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CA4D8CB-F2A3-493F-80D6-E54ED2F63302}"/>
                </a:ext>
              </a:extLst>
            </p:cNvPr>
            <p:cNvCxnSpPr/>
            <p:nvPr/>
          </p:nvCxnSpPr>
          <p:spPr>
            <a:xfrm flipH="1">
              <a:off x="1752600" y="5235716"/>
              <a:ext cx="76200" cy="4572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93048479-979C-44B4-A4BD-10C0C827A73E}"/>
                </a:ext>
              </a:extLst>
            </p:cNvPr>
            <p:cNvCxnSpPr/>
            <p:nvPr/>
          </p:nvCxnSpPr>
          <p:spPr>
            <a:xfrm flipH="1">
              <a:off x="1981200" y="6260385"/>
              <a:ext cx="76200" cy="4572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0804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65263F6-B602-45D4-A590-94455531C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t="31390" r="65577" b="44465"/>
          <a:stretch/>
        </p:blipFill>
        <p:spPr>
          <a:xfrm>
            <a:off x="838201" y="1770221"/>
            <a:ext cx="2819400" cy="762000"/>
          </a:xfrm>
          <a:custGeom>
            <a:avLst/>
            <a:gdLst>
              <a:gd name="connsiteX0" fmla="*/ 279403 w 2819400"/>
              <a:gd name="connsiteY0" fmla="*/ 0 h 762000"/>
              <a:gd name="connsiteX1" fmla="*/ 2539997 w 2819400"/>
              <a:gd name="connsiteY1" fmla="*/ 0 h 762000"/>
              <a:gd name="connsiteX2" fmla="*/ 2819400 w 2819400"/>
              <a:gd name="connsiteY2" fmla="*/ 279403 h 762000"/>
              <a:gd name="connsiteX3" fmla="*/ 2819400 w 2819400"/>
              <a:gd name="connsiteY3" fmla="*/ 482597 h 762000"/>
              <a:gd name="connsiteX4" fmla="*/ 2539997 w 2819400"/>
              <a:gd name="connsiteY4" fmla="*/ 762000 h 762000"/>
              <a:gd name="connsiteX5" fmla="*/ 279403 w 2819400"/>
              <a:gd name="connsiteY5" fmla="*/ 762000 h 762000"/>
              <a:gd name="connsiteX6" fmla="*/ 0 w 2819400"/>
              <a:gd name="connsiteY6" fmla="*/ 482597 h 762000"/>
              <a:gd name="connsiteX7" fmla="*/ 0 w 2819400"/>
              <a:gd name="connsiteY7" fmla="*/ 279403 h 762000"/>
              <a:gd name="connsiteX8" fmla="*/ 279403 w 2819400"/>
              <a:gd name="connsiteY8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9400" h="762000">
                <a:moveTo>
                  <a:pt x="279403" y="0"/>
                </a:moveTo>
                <a:lnTo>
                  <a:pt x="2539997" y="0"/>
                </a:lnTo>
                <a:cubicBezTo>
                  <a:pt x="2694307" y="0"/>
                  <a:pt x="2819400" y="125093"/>
                  <a:pt x="2819400" y="279403"/>
                </a:cubicBezTo>
                <a:lnTo>
                  <a:pt x="2819400" y="482597"/>
                </a:lnTo>
                <a:cubicBezTo>
                  <a:pt x="2819400" y="636907"/>
                  <a:pt x="2694307" y="762000"/>
                  <a:pt x="2539997" y="762000"/>
                </a:cubicBezTo>
                <a:lnTo>
                  <a:pt x="279403" y="762000"/>
                </a:lnTo>
                <a:cubicBezTo>
                  <a:pt x="125093" y="762000"/>
                  <a:pt x="0" y="636907"/>
                  <a:pt x="0" y="482597"/>
                </a:cubicBezTo>
                <a:lnTo>
                  <a:pt x="0" y="279403"/>
                </a:lnTo>
                <a:cubicBezTo>
                  <a:pt x="0" y="125093"/>
                  <a:pt x="125093" y="0"/>
                  <a:pt x="279403" y="0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3FC707F-6C43-44E5-A4A2-6B978B110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3" t="31390" r="36202" b="44465"/>
          <a:stretch/>
        </p:blipFill>
        <p:spPr>
          <a:xfrm>
            <a:off x="4953000" y="1676400"/>
            <a:ext cx="2819400" cy="762000"/>
          </a:xfrm>
          <a:custGeom>
            <a:avLst/>
            <a:gdLst>
              <a:gd name="connsiteX0" fmla="*/ 279403 w 2819400"/>
              <a:gd name="connsiteY0" fmla="*/ 0 h 762000"/>
              <a:gd name="connsiteX1" fmla="*/ 2539997 w 2819400"/>
              <a:gd name="connsiteY1" fmla="*/ 0 h 762000"/>
              <a:gd name="connsiteX2" fmla="*/ 2819400 w 2819400"/>
              <a:gd name="connsiteY2" fmla="*/ 279403 h 762000"/>
              <a:gd name="connsiteX3" fmla="*/ 2819400 w 2819400"/>
              <a:gd name="connsiteY3" fmla="*/ 482597 h 762000"/>
              <a:gd name="connsiteX4" fmla="*/ 2539997 w 2819400"/>
              <a:gd name="connsiteY4" fmla="*/ 762000 h 762000"/>
              <a:gd name="connsiteX5" fmla="*/ 279403 w 2819400"/>
              <a:gd name="connsiteY5" fmla="*/ 762000 h 762000"/>
              <a:gd name="connsiteX6" fmla="*/ 0 w 2819400"/>
              <a:gd name="connsiteY6" fmla="*/ 482597 h 762000"/>
              <a:gd name="connsiteX7" fmla="*/ 0 w 2819400"/>
              <a:gd name="connsiteY7" fmla="*/ 279403 h 762000"/>
              <a:gd name="connsiteX8" fmla="*/ 279403 w 2819400"/>
              <a:gd name="connsiteY8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9400" h="762000">
                <a:moveTo>
                  <a:pt x="279403" y="0"/>
                </a:moveTo>
                <a:lnTo>
                  <a:pt x="2539997" y="0"/>
                </a:lnTo>
                <a:cubicBezTo>
                  <a:pt x="2694307" y="0"/>
                  <a:pt x="2819400" y="125093"/>
                  <a:pt x="2819400" y="279403"/>
                </a:cubicBezTo>
                <a:lnTo>
                  <a:pt x="2819400" y="482597"/>
                </a:lnTo>
                <a:cubicBezTo>
                  <a:pt x="2819400" y="636907"/>
                  <a:pt x="2694307" y="762000"/>
                  <a:pt x="2539997" y="762000"/>
                </a:cubicBezTo>
                <a:lnTo>
                  <a:pt x="279403" y="762000"/>
                </a:lnTo>
                <a:cubicBezTo>
                  <a:pt x="125093" y="762000"/>
                  <a:pt x="0" y="636907"/>
                  <a:pt x="0" y="482597"/>
                </a:cubicBezTo>
                <a:lnTo>
                  <a:pt x="0" y="279403"/>
                </a:lnTo>
                <a:cubicBezTo>
                  <a:pt x="0" y="125093"/>
                  <a:pt x="125093" y="0"/>
                  <a:pt x="279403" y="0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E99DAEA-FD93-4776-978E-9490722EC0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31390" r="6827" b="44465"/>
          <a:stretch/>
        </p:blipFill>
        <p:spPr>
          <a:xfrm>
            <a:off x="8534400" y="1676400"/>
            <a:ext cx="2819400" cy="762000"/>
          </a:xfrm>
          <a:custGeom>
            <a:avLst/>
            <a:gdLst>
              <a:gd name="connsiteX0" fmla="*/ 279403 w 2819400"/>
              <a:gd name="connsiteY0" fmla="*/ 0 h 762000"/>
              <a:gd name="connsiteX1" fmla="*/ 2539997 w 2819400"/>
              <a:gd name="connsiteY1" fmla="*/ 0 h 762000"/>
              <a:gd name="connsiteX2" fmla="*/ 2819400 w 2819400"/>
              <a:gd name="connsiteY2" fmla="*/ 279403 h 762000"/>
              <a:gd name="connsiteX3" fmla="*/ 2819400 w 2819400"/>
              <a:gd name="connsiteY3" fmla="*/ 482597 h 762000"/>
              <a:gd name="connsiteX4" fmla="*/ 2539997 w 2819400"/>
              <a:gd name="connsiteY4" fmla="*/ 762000 h 762000"/>
              <a:gd name="connsiteX5" fmla="*/ 279403 w 2819400"/>
              <a:gd name="connsiteY5" fmla="*/ 762000 h 762000"/>
              <a:gd name="connsiteX6" fmla="*/ 0 w 2819400"/>
              <a:gd name="connsiteY6" fmla="*/ 482597 h 762000"/>
              <a:gd name="connsiteX7" fmla="*/ 0 w 2819400"/>
              <a:gd name="connsiteY7" fmla="*/ 279403 h 762000"/>
              <a:gd name="connsiteX8" fmla="*/ 279403 w 2819400"/>
              <a:gd name="connsiteY8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9400" h="762000">
                <a:moveTo>
                  <a:pt x="279403" y="0"/>
                </a:moveTo>
                <a:lnTo>
                  <a:pt x="2539997" y="0"/>
                </a:lnTo>
                <a:cubicBezTo>
                  <a:pt x="2694307" y="0"/>
                  <a:pt x="2819400" y="125093"/>
                  <a:pt x="2819400" y="279403"/>
                </a:cubicBezTo>
                <a:lnTo>
                  <a:pt x="2819400" y="482597"/>
                </a:lnTo>
                <a:cubicBezTo>
                  <a:pt x="2819400" y="636907"/>
                  <a:pt x="2694307" y="762000"/>
                  <a:pt x="2539997" y="762000"/>
                </a:cubicBezTo>
                <a:lnTo>
                  <a:pt x="279403" y="762000"/>
                </a:lnTo>
                <a:cubicBezTo>
                  <a:pt x="125093" y="762000"/>
                  <a:pt x="0" y="636907"/>
                  <a:pt x="0" y="482597"/>
                </a:cubicBezTo>
                <a:lnTo>
                  <a:pt x="0" y="279403"/>
                </a:lnTo>
                <a:cubicBezTo>
                  <a:pt x="0" y="125093"/>
                  <a:pt x="125093" y="0"/>
                  <a:pt x="279403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77E61AF-61D8-4419-BAF8-E0C8C3EA2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67608" r="53077" b="8246"/>
          <a:stretch/>
        </p:blipFill>
        <p:spPr>
          <a:xfrm>
            <a:off x="2895600" y="2819400"/>
            <a:ext cx="2819400" cy="762000"/>
          </a:xfrm>
          <a:custGeom>
            <a:avLst/>
            <a:gdLst>
              <a:gd name="connsiteX0" fmla="*/ 279403 w 2819400"/>
              <a:gd name="connsiteY0" fmla="*/ 0 h 762000"/>
              <a:gd name="connsiteX1" fmla="*/ 2539997 w 2819400"/>
              <a:gd name="connsiteY1" fmla="*/ 0 h 762000"/>
              <a:gd name="connsiteX2" fmla="*/ 2819400 w 2819400"/>
              <a:gd name="connsiteY2" fmla="*/ 279403 h 762000"/>
              <a:gd name="connsiteX3" fmla="*/ 2819400 w 2819400"/>
              <a:gd name="connsiteY3" fmla="*/ 482597 h 762000"/>
              <a:gd name="connsiteX4" fmla="*/ 2539997 w 2819400"/>
              <a:gd name="connsiteY4" fmla="*/ 762000 h 762000"/>
              <a:gd name="connsiteX5" fmla="*/ 279403 w 2819400"/>
              <a:gd name="connsiteY5" fmla="*/ 762000 h 762000"/>
              <a:gd name="connsiteX6" fmla="*/ 0 w 2819400"/>
              <a:gd name="connsiteY6" fmla="*/ 482597 h 762000"/>
              <a:gd name="connsiteX7" fmla="*/ 0 w 2819400"/>
              <a:gd name="connsiteY7" fmla="*/ 279403 h 762000"/>
              <a:gd name="connsiteX8" fmla="*/ 279403 w 2819400"/>
              <a:gd name="connsiteY8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9400" h="762000">
                <a:moveTo>
                  <a:pt x="279403" y="0"/>
                </a:moveTo>
                <a:lnTo>
                  <a:pt x="2539997" y="0"/>
                </a:lnTo>
                <a:cubicBezTo>
                  <a:pt x="2694307" y="0"/>
                  <a:pt x="2819400" y="125093"/>
                  <a:pt x="2819400" y="279403"/>
                </a:cubicBezTo>
                <a:lnTo>
                  <a:pt x="2819400" y="482597"/>
                </a:lnTo>
                <a:cubicBezTo>
                  <a:pt x="2819400" y="636907"/>
                  <a:pt x="2694307" y="762000"/>
                  <a:pt x="2539997" y="762000"/>
                </a:cubicBezTo>
                <a:lnTo>
                  <a:pt x="279403" y="762000"/>
                </a:lnTo>
                <a:cubicBezTo>
                  <a:pt x="125093" y="762000"/>
                  <a:pt x="0" y="636907"/>
                  <a:pt x="0" y="482597"/>
                </a:cubicBezTo>
                <a:lnTo>
                  <a:pt x="0" y="279403"/>
                </a:lnTo>
                <a:cubicBezTo>
                  <a:pt x="0" y="125093"/>
                  <a:pt x="125093" y="0"/>
                  <a:pt x="279403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4BB82D2-0ACD-476B-942C-2828C95687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3" t="67608" r="19952" b="8246"/>
          <a:stretch/>
        </p:blipFill>
        <p:spPr>
          <a:xfrm>
            <a:off x="6934200" y="2819400"/>
            <a:ext cx="2819400" cy="762000"/>
          </a:xfrm>
          <a:custGeom>
            <a:avLst/>
            <a:gdLst>
              <a:gd name="connsiteX0" fmla="*/ 279403 w 2819400"/>
              <a:gd name="connsiteY0" fmla="*/ 0 h 762000"/>
              <a:gd name="connsiteX1" fmla="*/ 2539997 w 2819400"/>
              <a:gd name="connsiteY1" fmla="*/ 0 h 762000"/>
              <a:gd name="connsiteX2" fmla="*/ 2819400 w 2819400"/>
              <a:gd name="connsiteY2" fmla="*/ 279403 h 762000"/>
              <a:gd name="connsiteX3" fmla="*/ 2819400 w 2819400"/>
              <a:gd name="connsiteY3" fmla="*/ 482597 h 762000"/>
              <a:gd name="connsiteX4" fmla="*/ 2539997 w 2819400"/>
              <a:gd name="connsiteY4" fmla="*/ 762000 h 762000"/>
              <a:gd name="connsiteX5" fmla="*/ 279403 w 2819400"/>
              <a:gd name="connsiteY5" fmla="*/ 762000 h 762000"/>
              <a:gd name="connsiteX6" fmla="*/ 0 w 2819400"/>
              <a:gd name="connsiteY6" fmla="*/ 482597 h 762000"/>
              <a:gd name="connsiteX7" fmla="*/ 0 w 2819400"/>
              <a:gd name="connsiteY7" fmla="*/ 279403 h 762000"/>
              <a:gd name="connsiteX8" fmla="*/ 279403 w 2819400"/>
              <a:gd name="connsiteY8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9400" h="762000">
                <a:moveTo>
                  <a:pt x="279403" y="0"/>
                </a:moveTo>
                <a:lnTo>
                  <a:pt x="2539997" y="0"/>
                </a:lnTo>
                <a:cubicBezTo>
                  <a:pt x="2694307" y="0"/>
                  <a:pt x="2819400" y="125093"/>
                  <a:pt x="2819400" y="279403"/>
                </a:cubicBezTo>
                <a:lnTo>
                  <a:pt x="2819400" y="482597"/>
                </a:lnTo>
                <a:cubicBezTo>
                  <a:pt x="2819400" y="636907"/>
                  <a:pt x="2694307" y="762000"/>
                  <a:pt x="2539997" y="762000"/>
                </a:cubicBezTo>
                <a:lnTo>
                  <a:pt x="279403" y="762000"/>
                </a:lnTo>
                <a:cubicBezTo>
                  <a:pt x="125093" y="762000"/>
                  <a:pt x="0" y="636907"/>
                  <a:pt x="0" y="482597"/>
                </a:cubicBezTo>
                <a:lnTo>
                  <a:pt x="0" y="279403"/>
                </a:lnTo>
                <a:cubicBezTo>
                  <a:pt x="0" y="125093"/>
                  <a:pt x="125093" y="0"/>
                  <a:pt x="279403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A4866F-8C85-4BEB-9D18-96EC6656713D}"/>
              </a:ext>
            </a:extLst>
          </p:cNvPr>
          <p:cNvSpPr txBox="1"/>
          <p:nvPr/>
        </p:nvSpPr>
        <p:spPr>
          <a:xfrm>
            <a:off x="838201" y="304800"/>
            <a:ext cx="87249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2.</a:t>
            </a: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Mỗi bộ phận nói trên trả lời cho câu hỏi nào?</a:t>
            </a:r>
          </a:p>
        </p:txBody>
      </p:sp>
    </p:spTree>
    <p:extLst>
      <p:ext uri="{BB962C8B-B14F-4D97-AF65-F5344CB8AC3E}">
        <p14:creationId xmlns:p14="http://schemas.microsoft.com/office/powerpoint/2010/main" val="7683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AD81CA-A3CC-4674-8DEE-5F949279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36181" r="44838" b="52446"/>
          <a:stretch/>
        </p:blipFill>
        <p:spPr>
          <a:xfrm>
            <a:off x="274913" y="1066800"/>
            <a:ext cx="6506887" cy="984885"/>
          </a:xfrm>
          <a:custGeom>
            <a:avLst/>
            <a:gdLst>
              <a:gd name="connsiteX0" fmla="*/ 314877 w 6506887"/>
              <a:gd name="connsiteY0" fmla="*/ 0 h 984885"/>
              <a:gd name="connsiteX1" fmla="*/ 6192009 w 6506887"/>
              <a:gd name="connsiteY1" fmla="*/ 0 h 984885"/>
              <a:gd name="connsiteX2" fmla="*/ 6506887 w 6506887"/>
              <a:gd name="connsiteY2" fmla="*/ 314878 h 984885"/>
              <a:gd name="connsiteX3" fmla="*/ 6506887 w 6506887"/>
              <a:gd name="connsiteY3" fmla="*/ 670007 h 984885"/>
              <a:gd name="connsiteX4" fmla="*/ 6192009 w 6506887"/>
              <a:gd name="connsiteY4" fmla="*/ 984885 h 984885"/>
              <a:gd name="connsiteX5" fmla="*/ 314877 w 6506887"/>
              <a:gd name="connsiteY5" fmla="*/ 984885 h 984885"/>
              <a:gd name="connsiteX6" fmla="*/ 6396 w 6506887"/>
              <a:gd name="connsiteY6" fmla="*/ 733466 h 984885"/>
              <a:gd name="connsiteX7" fmla="*/ 0 w 6506887"/>
              <a:gd name="connsiteY7" fmla="*/ 670017 h 984885"/>
              <a:gd name="connsiteX8" fmla="*/ 0 w 6506887"/>
              <a:gd name="connsiteY8" fmla="*/ 314868 h 984885"/>
              <a:gd name="connsiteX9" fmla="*/ 6396 w 6506887"/>
              <a:gd name="connsiteY9" fmla="*/ 251419 h 984885"/>
              <a:gd name="connsiteX10" fmla="*/ 314877 w 6506887"/>
              <a:gd name="connsiteY10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6887" h="984885">
                <a:moveTo>
                  <a:pt x="314877" y="0"/>
                </a:moveTo>
                <a:lnTo>
                  <a:pt x="6192009" y="0"/>
                </a:lnTo>
                <a:cubicBezTo>
                  <a:pt x="6365911" y="0"/>
                  <a:pt x="6506887" y="140976"/>
                  <a:pt x="6506887" y="314878"/>
                </a:cubicBezTo>
                <a:lnTo>
                  <a:pt x="6506887" y="670007"/>
                </a:lnTo>
                <a:cubicBezTo>
                  <a:pt x="6506887" y="843909"/>
                  <a:pt x="6365911" y="984885"/>
                  <a:pt x="6192009" y="984885"/>
                </a:cubicBezTo>
                <a:lnTo>
                  <a:pt x="314877" y="984885"/>
                </a:lnTo>
                <a:cubicBezTo>
                  <a:pt x="162713" y="984885"/>
                  <a:pt x="35757" y="876950"/>
                  <a:pt x="6396" y="733466"/>
                </a:cubicBezTo>
                <a:lnTo>
                  <a:pt x="0" y="670017"/>
                </a:lnTo>
                <a:lnTo>
                  <a:pt x="0" y="314868"/>
                </a:lnTo>
                <a:lnTo>
                  <a:pt x="6396" y="251419"/>
                </a:lnTo>
                <a:cubicBezTo>
                  <a:pt x="35757" y="107935"/>
                  <a:pt x="162713" y="0"/>
                  <a:pt x="314877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3A2E49-01C6-4BCC-8401-0AB334368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48566" r="44838" b="40060"/>
          <a:stretch/>
        </p:blipFill>
        <p:spPr>
          <a:xfrm>
            <a:off x="274913" y="2139315"/>
            <a:ext cx="6506887" cy="984885"/>
          </a:xfrm>
          <a:custGeom>
            <a:avLst/>
            <a:gdLst>
              <a:gd name="connsiteX0" fmla="*/ 314877 w 6506887"/>
              <a:gd name="connsiteY0" fmla="*/ 0 h 984885"/>
              <a:gd name="connsiteX1" fmla="*/ 6192009 w 6506887"/>
              <a:gd name="connsiteY1" fmla="*/ 0 h 984885"/>
              <a:gd name="connsiteX2" fmla="*/ 6506887 w 6506887"/>
              <a:gd name="connsiteY2" fmla="*/ 314878 h 984885"/>
              <a:gd name="connsiteX3" fmla="*/ 6506887 w 6506887"/>
              <a:gd name="connsiteY3" fmla="*/ 670007 h 984885"/>
              <a:gd name="connsiteX4" fmla="*/ 6192009 w 6506887"/>
              <a:gd name="connsiteY4" fmla="*/ 984885 h 984885"/>
              <a:gd name="connsiteX5" fmla="*/ 314877 w 6506887"/>
              <a:gd name="connsiteY5" fmla="*/ 984885 h 984885"/>
              <a:gd name="connsiteX6" fmla="*/ 6396 w 6506887"/>
              <a:gd name="connsiteY6" fmla="*/ 733466 h 984885"/>
              <a:gd name="connsiteX7" fmla="*/ 0 w 6506887"/>
              <a:gd name="connsiteY7" fmla="*/ 670017 h 984885"/>
              <a:gd name="connsiteX8" fmla="*/ 0 w 6506887"/>
              <a:gd name="connsiteY8" fmla="*/ 314868 h 984885"/>
              <a:gd name="connsiteX9" fmla="*/ 6396 w 6506887"/>
              <a:gd name="connsiteY9" fmla="*/ 251419 h 984885"/>
              <a:gd name="connsiteX10" fmla="*/ 314877 w 6506887"/>
              <a:gd name="connsiteY10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6887" h="984885">
                <a:moveTo>
                  <a:pt x="314877" y="0"/>
                </a:moveTo>
                <a:lnTo>
                  <a:pt x="6192009" y="0"/>
                </a:lnTo>
                <a:cubicBezTo>
                  <a:pt x="6365911" y="0"/>
                  <a:pt x="6506887" y="140976"/>
                  <a:pt x="6506887" y="314878"/>
                </a:cubicBezTo>
                <a:lnTo>
                  <a:pt x="6506887" y="670007"/>
                </a:lnTo>
                <a:cubicBezTo>
                  <a:pt x="6506887" y="843909"/>
                  <a:pt x="6365911" y="984885"/>
                  <a:pt x="6192009" y="984885"/>
                </a:cubicBezTo>
                <a:lnTo>
                  <a:pt x="314877" y="984885"/>
                </a:lnTo>
                <a:cubicBezTo>
                  <a:pt x="162713" y="984885"/>
                  <a:pt x="35757" y="876950"/>
                  <a:pt x="6396" y="733466"/>
                </a:cubicBezTo>
                <a:lnTo>
                  <a:pt x="0" y="670017"/>
                </a:lnTo>
                <a:lnTo>
                  <a:pt x="0" y="314868"/>
                </a:lnTo>
                <a:lnTo>
                  <a:pt x="6396" y="251419"/>
                </a:lnTo>
                <a:cubicBezTo>
                  <a:pt x="35757" y="107935"/>
                  <a:pt x="162713" y="0"/>
                  <a:pt x="314877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73E8A4-E872-4DDD-A197-C08EF94FAF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60952" r="44838" b="27675"/>
          <a:stretch/>
        </p:blipFill>
        <p:spPr>
          <a:xfrm>
            <a:off x="274913" y="3211830"/>
            <a:ext cx="6506887" cy="984885"/>
          </a:xfrm>
          <a:custGeom>
            <a:avLst/>
            <a:gdLst>
              <a:gd name="connsiteX0" fmla="*/ 314877 w 6506887"/>
              <a:gd name="connsiteY0" fmla="*/ 0 h 984885"/>
              <a:gd name="connsiteX1" fmla="*/ 6192009 w 6506887"/>
              <a:gd name="connsiteY1" fmla="*/ 0 h 984885"/>
              <a:gd name="connsiteX2" fmla="*/ 6506887 w 6506887"/>
              <a:gd name="connsiteY2" fmla="*/ 314878 h 984885"/>
              <a:gd name="connsiteX3" fmla="*/ 6506887 w 6506887"/>
              <a:gd name="connsiteY3" fmla="*/ 670007 h 984885"/>
              <a:gd name="connsiteX4" fmla="*/ 6192009 w 6506887"/>
              <a:gd name="connsiteY4" fmla="*/ 984885 h 984885"/>
              <a:gd name="connsiteX5" fmla="*/ 314877 w 6506887"/>
              <a:gd name="connsiteY5" fmla="*/ 984885 h 984885"/>
              <a:gd name="connsiteX6" fmla="*/ 6396 w 6506887"/>
              <a:gd name="connsiteY6" fmla="*/ 733466 h 984885"/>
              <a:gd name="connsiteX7" fmla="*/ 0 w 6506887"/>
              <a:gd name="connsiteY7" fmla="*/ 670017 h 984885"/>
              <a:gd name="connsiteX8" fmla="*/ 0 w 6506887"/>
              <a:gd name="connsiteY8" fmla="*/ 314868 h 984885"/>
              <a:gd name="connsiteX9" fmla="*/ 6396 w 6506887"/>
              <a:gd name="connsiteY9" fmla="*/ 251419 h 984885"/>
              <a:gd name="connsiteX10" fmla="*/ 314877 w 6506887"/>
              <a:gd name="connsiteY10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6887" h="984885">
                <a:moveTo>
                  <a:pt x="314877" y="0"/>
                </a:moveTo>
                <a:lnTo>
                  <a:pt x="6192009" y="0"/>
                </a:lnTo>
                <a:cubicBezTo>
                  <a:pt x="6365911" y="0"/>
                  <a:pt x="6506887" y="140976"/>
                  <a:pt x="6506887" y="314878"/>
                </a:cubicBezTo>
                <a:lnTo>
                  <a:pt x="6506887" y="670007"/>
                </a:lnTo>
                <a:cubicBezTo>
                  <a:pt x="6506887" y="843909"/>
                  <a:pt x="6365911" y="984885"/>
                  <a:pt x="6192009" y="984885"/>
                </a:cubicBezTo>
                <a:lnTo>
                  <a:pt x="314877" y="984885"/>
                </a:lnTo>
                <a:cubicBezTo>
                  <a:pt x="162713" y="984885"/>
                  <a:pt x="35757" y="876950"/>
                  <a:pt x="6396" y="733466"/>
                </a:cubicBezTo>
                <a:lnTo>
                  <a:pt x="0" y="670017"/>
                </a:lnTo>
                <a:lnTo>
                  <a:pt x="0" y="314868"/>
                </a:lnTo>
                <a:lnTo>
                  <a:pt x="6396" y="251419"/>
                </a:lnTo>
                <a:cubicBezTo>
                  <a:pt x="35757" y="107935"/>
                  <a:pt x="162713" y="0"/>
                  <a:pt x="314877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E12380-FBFF-4ACA-A3DD-6D3049E7D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73337" r="44838" b="15289"/>
          <a:stretch/>
        </p:blipFill>
        <p:spPr>
          <a:xfrm>
            <a:off x="274913" y="4284345"/>
            <a:ext cx="6506887" cy="984885"/>
          </a:xfrm>
          <a:custGeom>
            <a:avLst/>
            <a:gdLst>
              <a:gd name="connsiteX0" fmla="*/ 314877 w 6506887"/>
              <a:gd name="connsiteY0" fmla="*/ 0 h 984885"/>
              <a:gd name="connsiteX1" fmla="*/ 6192009 w 6506887"/>
              <a:gd name="connsiteY1" fmla="*/ 0 h 984885"/>
              <a:gd name="connsiteX2" fmla="*/ 6506887 w 6506887"/>
              <a:gd name="connsiteY2" fmla="*/ 314878 h 984885"/>
              <a:gd name="connsiteX3" fmla="*/ 6506887 w 6506887"/>
              <a:gd name="connsiteY3" fmla="*/ 670007 h 984885"/>
              <a:gd name="connsiteX4" fmla="*/ 6192009 w 6506887"/>
              <a:gd name="connsiteY4" fmla="*/ 984885 h 984885"/>
              <a:gd name="connsiteX5" fmla="*/ 314877 w 6506887"/>
              <a:gd name="connsiteY5" fmla="*/ 984885 h 984885"/>
              <a:gd name="connsiteX6" fmla="*/ 6396 w 6506887"/>
              <a:gd name="connsiteY6" fmla="*/ 733466 h 984885"/>
              <a:gd name="connsiteX7" fmla="*/ 0 w 6506887"/>
              <a:gd name="connsiteY7" fmla="*/ 670017 h 984885"/>
              <a:gd name="connsiteX8" fmla="*/ 0 w 6506887"/>
              <a:gd name="connsiteY8" fmla="*/ 314868 h 984885"/>
              <a:gd name="connsiteX9" fmla="*/ 6396 w 6506887"/>
              <a:gd name="connsiteY9" fmla="*/ 251419 h 984885"/>
              <a:gd name="connsiteX10" fmla="*/ 314877 w 6506887"/>
              <a:gd name="connsiteY10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6887" h="984885">
                <a:moveTo>
                  <a:pt x="314877" y="0"/>
                </a:moveTo>
                <a:lnTo>
                  <a:pt x="6192009" y="0"/>
                </a:lnTo>
                <a:cubicBezTo>
                  <a:pt x="6365911" y="0"/>
                  <a:pt x="6506887" y="140976"/>
                  <a:pt x="6506887" y="314878"/>
                </a:cubicBezTo>
                <a:lnTo>
                  <a:pt x="6506887" y="670007"/>
                </a:lnTo>
                <a:cubicBezTo>
                  <a:pt x="6506887" y="843909"/>
                  <a:pt x="6365911" y="984885"/>
                  <a:pt x="6192009" y="984885"/>
                </a:cubicBezTo>
                <a:lnTo>
                  <a:pt x="314877" y="984885"/>
                </a:lnTo>
                <a:cubicBezTo>
                  <a:pt x="162713" y="984885"/>
                  <a:pt x="35757" y="876950"/>
                  <a:pt x="6396" y="733466"/>
                </a:cubicBezTo>
                <a:lnTo>
                  <a:pt x="0" y="670017"/>
                </a:lnTo>
                <a:lnTo>
                  <a:pt x="0" y="314868"/>
                </a:lnTo>
                <a:lnTo>
                  <a:pt x="6396" y="251419"/>
                </a:lnTo>
                <a:cubicBezTo>
                  <a:pt x="35757" y="107935"/>
                  <a:pt x="162713" y="0"/>
                  <a:pt x="314877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AF071D-668A-4215-A7DA-3A4A2F5D8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85723" r="44838" b="2904"/>
          <a:stretch/>
        </p:blipFill>
        <p:spPr>
          <a:xfrm>
            <a:off x="274913" y="5356860"/>
            <a:ext cx="6506887" cy="984885"/>
          </a:xfrm>
          <a:custGeom>
            <a:avLst/>
            <a:gdLst>
              <a:gd name="connsiteX0" fmla="*/ 314877 w 6506887"/>
              <a:gd name="connsiteY0" fmla="*/ 0 h 984885"/>
              <a:gd name="connsiteX1" fmla="*/ 6192009 w 6506887"/>
              <a:gd name="connsiteY1" fmla="*/ 0 h 984885"/>
              <a:gd name="connsiteX2" fmla="*/ 6506887 w 6506887"/>
              <a:gd name="connsiteY2" fmla="*/ 314878 h 984885"/>
              <a:gd name="connsiteX3" fmla="*/ 6506887 w 6506887"/>
              <a:gd name="connsiteY3" fmla="*/ 670007 h 984885"/>
              <a:gd name="connsiteX4" fmla="*/ 6192009 w 6506887"/>
              <a:gd name="connsiteY4" fmla="*/ 984885 h 984885"/>
              <a:gd name="connsiteX5" fmla="*/ 314877 w 6506887"/>
              <a:gd name="connsiteY5" fmla="*/ 984885 h 984885"/>
              <a:gd name="connsiteX6" fmla="*/ 6396 w 6506887"/>
              <a:gd name="connsiteY6" fmla="*/ 733466 h 984885"/>
              <a:gd name="connsiteX7" fmla="*/ 0 w 6506887"/>
              <a:gd name="connsiteY7" fmla="*/ 670017 h 984885"/>
              <a:gd name="connsiteX8" fmla="*/ 0 w 6506887"/>
              <a:gd name="connsiteY8" fmla="*/ 314868 h 984885"/>
              <a:gd name="connsiteX9" fmla="*/ 6396 w 6506887"/>
              <a:gd name="connsiteY9" fmla="*/ 251419 h 984885"/>
              <a:gd name="connsiteX10" fmla="*/ 314877 w 6506887"/>
              <a:gd name="connsiteY10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6887" h="984885">
                <a:moveTo>
                  <a:pt x="314877" y="0"/>
                </a:moveTo>
                <a:lnTo>
                  <a:pt x="6192009" y="0"/>
                </a:lnTo>
                <a:cubicBezTo>
                  <a:pt x="6365911" y="0"/>
                  <a:pt x="6506887" y="140976"/>
                  <a:pt x="6506887" y="314878"/>
                </a:cubicBezTo>
                <a:lnTo>
                  <a:pt x="6506887" y="670007"/>
                </a:lnTo>
                <a:cubicBezTo>
                  <a:pt x="6506887" y="843909"/>
                  <a:pt x="6365911" y="984885"/>
                  <a:pt x="6192009" y="984885"/>
                </a:cubicBezTo>
                <a:lnTo>
                  <a:pt x="314877" y="984885"/>
                </a:lnTo>
                <a:cubicBezTo>
                  <a:pt x="162713" y="984885"/>
                  <a:pt x="35757" y="876950"/>
                  <a:pt x="6396" y="733466"/>
                </a:cubicBezTo>
                <a:lnTo>
                  <a:pt x="0" y="670017"/>
                </a:lnTo>
                <a:lnTo>
                  <a:pt x="0" y="314868"/>
                </a:lnTo>
                <a:lnTo>
                  <a:pt x="6396" y="251419"/>
                </a:lnTo>
                <a:cubicBezTo>
                  <a:pt x="35757" y="107935"/>
                  <a:pt x="162713" y="0"/>
                  <a:pt x="314877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89B89B-98AE-43F1-8C56-D3E730CF77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t="31390" r="65577" b="44465"/>
          <a:stretch/>
        </p:blipFill>
        <p:spPr>
          <a:xfrm>
            <a:off x="8763000" y="1066800"/>
            <a:ext cx="2819400" cy="762000"/>
          </a:xfrm>
          <a:custGeom>
            <a:avLst/>
            <a:gdLst>
              <a:gd name="connsiteX0" fmla="*/ 279403 w 2819400"/>
              <a:gd name="connsiteY0" fmla="*/ 0 h 762000"/>
              <a:gd name="connsiteX1" fmla="*/ 2539997 w 2819400"/>
              <a:gd name="connsiteY1" fmla="*/ 0 h 762000"/>
              <a:gd name="connsiteX2" fmla="*/ 2819400 w 2819400"/>
              <a:gd name="connsiteY2" fmla="*/ 279403 h 762000"/>
              <a:gd name="connsiteX3" fmla="*/ 2819400 w 2819400"/>
              <a:gd name="connsiteY3" fmla="*/ 482597 h 762000"/>
              <a:gd name="connsiteX4" fmla="*/ 2539997 w 2819400"/>
              <a:gd name="connsiteY4" fmla="*/ 762000 h 762000"/>
              <a:gd name="connsiteX5" fmla="*/ 279403 w 2819400"/>
              <a:gd name="connsiteY5" fmla="*/ 762000 h 762000"/>
              <a:gd name="connsiteX6" fmla="*/ 0 w 2819400"/>
              <a:gd name="connsiteY6" fmla="*/ 482597 h 762000"/>
              <a:gd name="connsiteX7" fmla="*/ 0 w 2819400"/>
              <a:gd name="connsiteY7" fmla="*/ 279403 h 762000"/>
              <a:gd name="connsiteX8" fmla="*/ 279403 w 2819400"/>
              <a:gd name="connsiteY8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9400" h="762000">
                <a:moveTo>
                  <a:pt x="279403" y="0"/>
                </a:moveTo>
                <a:lnTo>
                  <a:pt x="2539997" y="0"/>
                </a:lnTo>
                <a:cubicBezTo>
                  <a:pt x="2694307" y="0"/>
                  <a:pt x="2819400" y="125093"/>
                  <a:pt x="2819400" y="279403"/>
                </a:cubicBezTo>
                <a:lnTo>
                  <a:pt x="2819400" y="482597"/>
                </a:lnTo>
                <a:cubicBezTo>
                  <a:pt x="2819400" y="636907"/>
                  <a:pt x="2694307" y="762000"/>
                  <a:pt x="2539997" y="762000"/>
                </a:cubicBezTo>
                <a:lnTo>
                  <a:pt x="279403" y="762000"/>
                </a:lnTo>
                <a:cubicBezTo>
                  <a:pt x="125093" y="762000"/>
                  <a:pt x="0" y="636907"/>
                  <a:pt x="0" y="482597"/>
                </a:cubicBezTo>
                <a:lnTo>
                  <a:pt x="0" y="279403"/>
                </a:lnTo>
                <a:cubicBezTo>
                  <a:pt x="0" y="125093"/>
                  <a:pt x="125093" y="0"/>
                  <a:pt x="279403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121FC5-5A1E-4877-B138-F6F7F8B805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3" t="31390" r="36202" b="44465"/>
          <a:stretch/>
        </p:blipFill>
        <p:spPr>
          <a:xfrm>
            <a:off x="8763000" y="3211830"/>
            <a:ext cx="2819400" cy="762000"/>
          </a:xfrm>
          <a:custGeom>
            <a:avLst/>
            <a:gdLst>
              <a:gd name="connsiteX0" fmla="*/ 279403 w 2819400"/>
              <a:gd name="connsiteY0" fmla="*/ 0 h 762000"/>
              <a:gd name="connsiteX1" fmla="*/ 2539997 w 2819400"/>
              <a:gd name="connsiteY1" fmla="*/ 0 h 762000"/>
              <a:gd name="connsiteX2" fmla="*/ 2819400 w 2819400"/>
              <a:gd name="connsiteY2" fmla="*/ 279403 h 762000"/>
              <a:gd name="connsiteX3" fmla="*/ 2819400 w 2819400"/>
              <a:gd name="connsiteY3" fmla="*/ 482597 h 762000"/>
              <a:gd name="connsiteX4" fmla="*/ 2539997 w 2819400"/>
              <a:gd name="connsiteY4" fmla="*/ 762000 h 762000"/>
              <a:gd name="connsiteX5" fmla="*/ 279403 w 2819400"/>
              <a:gd name="connsiteY5" fmla="*/ 762000 h 762000"/>
              <a:gd name="connsiteX6" fmla="*/ 0 w 2819400"/>
              <a:gd name="connsiteY6" fmla="*/ 482597 h 762000"/>
              <a:gd name="connsiteX7" fmla="*/ 0 w 2819400"/>
              <a:gd name="connsiteY7" fmla="*/ 279403 h 762000"/>
              <a:gd name="connsiteX8" fmla="*/ 279403 w 2819400"/>
              <a:gd name="connsiteY8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9400" h="762000">
                <a:moveTo>
                  <a:pt x="279403" y="0"/>
                </a:moveTo>
                <a:lnTo>
                  <a:pt x="2539997" y="0"/>
                </a:lnTo>
                <a:cubicBezTo>
                  <a:pt x="2694307" y="0"/>
                  <a:pt x="2819400" y="125093"/>
                  <a:pt x="2819400" y="279403"/>
                </a:cubicBezTo>
                <a:lnTo>
                  <a:pt x="2819400" y="482597"/>
                </a:lnTo>
                <a:cubicBezTo>
                  <a:pt x="2819400" y="636907"/>
                  <a:pt x="2694307" y="762000"/>
                  <a:pt x="2539997" y="762000"/>
                </a:cubicBezTo>
                <a:lnTo>
                  <a:pt x="279403" y="762000"/>
                </a:lnTo>
                <a:cubicBezTo>
                  <a:pt x="125093" y="762000"/>
                  <a:pt x="0" y="636907"/>
                  <a:pt x="0" y="482597"/>
                </a:cubicBezTo>
                <a:lnTo>
                  <a:pt x="0" y="279403"/>
                </a:lnTo>
                <a:cubicBezTo>
                  <a:pt x="0" y="125093"/>
                  <a:pt x="125093" y="0"/>
                  <a:pt x="279403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87CC325-EAA3-495D-864F-CB224CA9CB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31390" r="6827" b="44465"/>
          <a:stretch/>
        </p:blipFill>
        <p:spPr>
          <a:xfrm>
            <a:off x="8763000" y="2139315"/>
            <a:ext cx="2819400" cy="762000"/>
          </a:xfrm>
          <a:custGeom>
            <a:avLst/>
            <a:gdLst>
              <a:gd name="connsiteX0" fmla="*/ 279403 w 2819400"/>
              <a:gd name="connsiteY0" fmla="*/ 0 h 762000"/>
              <a:gd name="connsiteX1" fmla="*/ 2539997 w 2819400"/>
              <a:gd name="connsiteY1" fmla="*/ 0 h 762000"/>
              <a:gd name="connsiteX2" fmla="*/ 2819400 w 2819400"/>
              <a:gd name="connsiteY2" fmla="*/ 279403 h 762000"/>
              <a:gd name="connsiteX3" fmla="*/ 2819400 w 2819400"/>
              <a:gd name="connsiteY3" fmla="*/ 482597 h 762000"/>
              <a:gd name="connsiteX4" fmla="*/ 2539997 w 2819400"/>
              <a:gd name="connsiteY4" fmla="*/ 762000 h 762000"/>
              <a:gd name="connsiteX5" fmla="*/ 279403 w 2819400"/>
              <a:gd name="connsiteY5" fmla="*/ 762000 h 762000"/>
              <a:gd name="connsiteX6" fmla="*/ 0 w 2819400"/>
              <a:gd name="connsiteY6" fmla="*/ 482597 h 762000"/>
              <a:gd name="connsiteX7" fmla="*/ 0 w 2819400"/>
              <a:gd name="connsiteY7" fmla="*/ 279403 h 762000"/>
              <a:gd name="connsiteX8" fmla="*/ 279403 w 2819400"/>
              <a:gd name="connsiteY8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9400" h="762000">
                <a:moveTo>
                  <a:pt x="279403" y="0"/>
                </a:moveTo>
                <a:lnTo>
                  <a:pt x="2539997" y="0"/>
                </a:lnTo>
                <a:cubicBezTo>
                  <a:pt x="2694307" y="0"/>
                  <a:pt x="2819400" y="125093"/>
                  <a:pt x="2819400" y="279403"/>
                </a:cubicBezTo>
                <a:lnTo>
                  <a:pt x="2819400" y="482597"/>
                </a:lnTo>
                <a:cubicBezTo>
                  <a:pt x="2819400" y="636907"/>
                  <a:pt x="2694307" y="762000"/>
                  <a:pt x="2539997" y="762000"/>
                </a:cubicBezTo>
                <a:lnTo>
                  <a:pt x="279403" y="762000"/>
                </a:lnTo>
                <a:cubicBezTo>
                  <a:pt x="125093" y="762000"/>
                  <a:pt x="0" y="636907"/>
                  <a:pt x="0" y="482597"/>
                </a:cubicBezTo>
                <a:lnTo>
                  <a:pt x="0" y="279403"/>
                </a:lnTo>
                <a:cubicBezTo>
                  <a:pt x="0" y="125093"/>
                  <a:pt x="125093" y="0"/>
                  <a:pt x="279403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CBEAABD-5DF8-45C6-BD65-D53415BCC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67608" r="53077" b="8246"/>
          <a:stretch/>
        </p:blipFill>
        <p:spPr>
          <a:xfrm>
            <a:off x="8763000" y="4284345"/>
            <a:ext cx="2819400" cy="762000"/>
          </a:xfrm>
          <a:custGeom>
            <a:avLst/>
            <a:gdLst>
              <a:gd name="connsiteX0" fmla="*/ 279403 w 2819400"/>
              <a:gd name="connsiteY0" fmla="*/ 0 h 762000"/>
              <a:gd name="connsiteX1" fmla="*/ 2539997 w 2819400"/>
              <a:gd name="connsiteY1" fmla="*/ 0 h 762000"/>
              <a:gd name="connsiteX2" fmla="*/ 2819400 w 2819400"/>
              <a:gd name="connsiteY2" fmla="*/ 279403 h 762000"/>
              <a:gd name="connsiteX3" fmla="*/ 2819400 w 2819400"/>
              <a:gd name="connsiteY3" fmla="*/ 482597 h 762000"/>
              <a:gd name="connsiteX4" fmla="*/ 2539997 w 2819400"/>
              <a:gd name="connsiteY4" fmla="*/ 762000 h 762000"/>
              <a:gd name="connsiteX5" fmla="*/ 279403 w 2819400"/>
              <a:gd name="connsiteY5" fmla="*/ 762000 h 762000"/>
              <a:gd name="connsiteX6" fmla="*/ 0 w 2819400"/>
              <a:gd name="connsiteY6" fmla="*/ 482597 h 762000"/>
              <a:gd name="connsiteX7" fmla="*/ 0 w 2819400"/>
              <a:gd name="connsiteY7" fmla="*/ 279403 h 762000"/>
              <a:gd name="connsiteX8" fmla="*/ 279403 w 2819400"/>
              <a:gd name="connsiteY8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9400" h="762000">
                <a:moveTo>
                  <a:pt x="279403" y="0"/>
                </a:moveTo>
                <a:lnTo>
                  <a:pt x="2539997" y="0"/>
                </a:lnTo>
                <a:cubicBezTo>
                  <a:pt x="2694307" y="0"/>
                  <a:pt x="2819400" y="125093"/>
                  <a:pt x="2819400" y="279403"/>
                </a:cubicBezTo>
                <a:lnTo>
                  <a:pt x="2819400" y="482597"/>
                </a:lnTo>
                <a:cubicBezTo>
                  <a:pt x="2819400" y="636907"/>
                  <a:pt x="2694307" y="762000"/>
                  <a:pt x="2539997" y="762000"/>
                </a:cubicBezTo>
                <a:lnTo>
                  <a:pt x="279403" y="762000"/>
                </a:lnTo>
                <a:cubicBezTo>
                  <a:pt x="125093" y="762000"/>
                  <a:pt x="0" y="636907"/>
                  <a:pt x="0" y="482597"/>
                </a:cubicBezTo>
                <a:lnTo>
                  <a:pt x="0" y="279403"/>
                </a:lnTo>
                <a:cubicBezTo>
                  <a:pt x="0" y="125093"/>
                  <a:pt x="125093" y="0"/>
                  <a:pt x="279403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1CD275-9558-4064-AADB-C333D90691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3" t="67608" r="19952" b="8246"/>
          <a:stretch/>
        </p:blipFill>
        <p:spPr>
          <a:xfrm>
            <a:off x="8763000" y="5356860"/>
            <a:ext cx="2819400" cy="762000"/>
          </a:xfrm>
          <a:custGeom>
            <a:avLst/>
            <a:gdLst>
              <a:gd name="connsiteX0" fmla="*/ 279403 w 2819400"/>
              <a:gd name="connsiteY0" fmla="*/ 0 h 762000"/>
              <a:gd name="connsiteX1" fmla="*/ 2539997 w 2819400"/>
              <a:gd name="connsiteY1" fmla="*/ 0 h 762000"/>
              <a:gd name="connsiteX2" fmla="*/ 2819400 w 2819400"/>
              <a:gd name="connsiteY2" fmla="*/ 279403 h 762000"/>
              <a:gd name="connsiteX3" fmla="*/ 2819400 w 2819400"/>
              <a:gd name="connsiteY3" fmla="*/ 482597 h 762000"/>
              <a:gd name="connsiteX4" fmla="*/ 2539997 w 2819400"/>
              <a:gd name="connsiteY4" fmla="*/ 762000 h 762000"/>
              <a:gd name="connsiteX5" fmla="*/ 279403 w 2819400"/>
              <a:gd name="connsiteY5" fmla="*/ 762000 h 762000"/>
              <a:gd name="connsiteX6" fmla="*/ 0 w 2819400"/>
              <a:gd name="connsiteY6" fmla="*/ 482597 h 762000"/>
              <a:gd name="connsiteX7" fmla="*/ 0 w 2819400"/>
              <a:gd name="connsiteY7" fmla="*/ 279403 h 762000"/>
              <a:gd name="connsiteX8" fmla="*/ 279403 w 2819400"/>
              <a:gd name="connsiteY8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9400" h="762000">
                <a:moveTo>
                  <a:pt x="279403" y="0"/>
                </a:moveTo>
                <a:lnTo>
                  <a:pt x="2539997" y="0"/>
                </a:lnTo>
                <a:cubicBezTo>
                  <a:pt x="2694307" y="0"/>
                  <a:pt x="2819400" y="125093"/>
                  <a:pt x="2819400" y="279403"/>
                </a:cubicBezTo>
                <a:lnTo>
                  <a:pt x="2819400" y="482597"/>
                </a:lnTo>
                <a:cubicBezTo>
                  <a:pt x="2819400" y="636907"/>
                  <a:pt x="2694307" y="762000"/>
                  <a:pt x="2539997" y="762000"/>
                </a:cubicBezTo>
                <a:lnTo>
                  <a:pt x="279403" y="762000"/>
                </a:lnTo>
                <a:cubicBezTo>
                  <a:pt x="125093" y="762000"/>
                  <a:pt x="0" y="636907"/>
                  <a:pt x="0" y="482597"/>
                </a:cubicBezTo>
                <a:lnTo>
                  <a:pt x="0" y="279403"/>
                </a:lnTo>
                <a:cubicBezTo>
                  <a:pt x="0" y="125093"/>
                  <a:pt x="125093" y="0"/>
                  <a:pt x="279403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3654E5-74FD-4916-95E4-01FC793D9AD3}"/>
              </a:ext>
            </a:extLst>
          </p:cNvPr>
          <p:cNvSpPr txBox="1"/>
          <p:nvPr/>
        </p:nvSpPr>
        <p:spPr>
          <a:xfrm>
            <a:off x="838201" y="304800"/>
            <a:ext cx="87249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2.</a:t>
            </a: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3200">
                <a:solidFill>
                  <a:schemeClr val="tx2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Mỗi bộ phận nói trên trả lời cho câu hỏi nào?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9042146-7F3E-44FB-BA33-84270F78C7A6}"/>
              </a:ext>
            </a:extLst>
          </p:cNvPr>
          <p:cNvCxnSpPr>
            <a:cxnSpLocks/>
          </p:cNvCxnSpPr>
          <p:nvPr/>
        </p:nvCxnSpPr>
        <p:spPr>
          <a:xfrm>
            <a:off x="6553200" y="1447800"/>
            <a:ext cx="2819400" cy="0"/>
          </a:xfrm>
          <a:prstGeom prst="line">
            <a:avLst/>
          </a:prstGeom>
          <a:ln w="5715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9DFCCEF-3480-442C-9C5F-62DD93B9CACD}"/>
              </a:ext>
            </a:extLst>
          </p:cNvPr>
          <p:cNvCxnSpPr>
            <a:cxnSpLocks/>
          </p:cNvCxnSpPr>
          <p:nvPr/>
        </p:nvCxnSpPr>
        <p:spPr>
          <a:xfrm>
            <a:off x="6477000" y="2743200"/>
            <a:ext cx="2743200" cy="914400"/>
          </a:xfrm>
          <a:prstGeom prst="line">
            <a:avLst/>
          </a:prstGeom>
          <a:ln w="5715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D8FAAEA-A08D-4646-8911-F151DE995D3F}"/>
              </a:ext>
            </a:extLst>
          </p:cNvPr>
          <p:cNvCxnSpPr>
            <a:cxnSpLocks/>
          </p:cNvCxnSpPr>
          <p:nvPr/>
        </p:nvCxnSpPr>
        <p:spPr>
          <a:xfrm flipV="1">
            <a:off x="6461760" y="2573655"/>
            <a:ext cx="2758440" cy="1209675"/>
          </a:xfrm>
          <a:prstGeom prst="line">
            <a:avLst/>
          </a:prstGeom>
          <a:ln w="5715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8F7A104-0DA2-4F4F-BC80-7EB586DF7C1A}"/>
              </a:ext>
            </a:extLst>
          </p:cNvPr>
          <p:cNvCxnSpPr>
            <a:cxnSpLocks/>
          </p:cNvCxnSpPr>
          <p:nvPr/>
        </p:nvCxnSpPr>
        <p:spPr>
          <a:xfrm>
            <a:off x="6553200" y="4854892"/>
            <a:ext cx="2468880" cy="882968"/>
          </a:xfrm>
          <a:prstGeom prst="line">
            <a:avLst/>
          </a:prstGeom>
          <a:ln w="5715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343229B-895D-4CFB-B02B-3E1A4FD3C6FB}"/>
              </a:ext>
            </a:extLst>
          </p:cNvPr>
          <p:cNvCxnSpPr>
            <a:cxnSpLocks/>
          </p:cNvCxnSpPr>
          <p:nvPr/>
        </p:nvCxnSpPr>
        <p:spPr>
          <a:xfrm flipV="1">
            <a:off x="6497320" y="4729162"/>
            <a:ext cx="2646680" cy="1197292"/>
          </a:xfrm>
          <a:prstGeom prst="line">
            <a:avLst/>
          </a:prstGeom>
          <a:ln w="5715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296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lassroom Quiz Show by Slidesgo">
  <a:themeElements>
    <a:clrScheme name="Simple Light">
      <a:dk1>
        <a:srgbClr val="FFFFFF"/>
      </a:dk1>
      <a:lt1>
        <a:srgbClr val="F0ECED"/>
      </a:lt1>
      <a:dk2>
        <a:srgbClr val="FDC6BC"/>
      </a:dk2>
      <a:lt2>
        <a:srgbClr val="FA967E"/>
      </a:lt2>
      <a:accent1>
        <a:srgbClr val="FA98A5"/>
      </a:accent1>
      <a:accent2>
        <a:srgbClr val="FF7083"/>
      </a:accent2>
      <a:accent3>
        <a:srgbClr val="EED071"/>
      </a:accent3>
      <a:accent4>
        <a:srgbClr val="DBA134"/>
      </a:accent4>
      <a:accent5>
        <a:srgbClr val="220D49"/>
      </a:accent5>
      <a:accent6>
        <a:srgbClr val="FFFFFF"/>
      </a:accent6>
      <a:hlink>
        <a:srgbClr val="FF70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323</TotalTime>
  <Words>828</Words>
  <Application>Microsoft Office PowerPoint</Application>
  <PresentationFormat>Custom</PresentationFormat>
  <Paragraphs>85</Paragraphs>
  <Slides>23</Slides>
  <Notes>5</Notes>
  <HiddenSlides>1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Montserrat</vt:lpstr>
      <vt:lpstr>#9Slide03 IcielPanton Black</vt:lpstr>
      <vt:lpstr>Barriecito</vt:lpstr>
      <vt:lpstr>Syne</vt:lpstr>
      <vt:lpstr>#9Slide02 Tieu de dai</vt:lpstr>
      <vt:lpstr>Contrail One</vt:lpstr>
      <vt:lpstr>#9Slide02 Noi dung dai</vt:lpstr>
      <vt:lpstr>Wingdings 3</vt:lpstr>
      <vt:lpstr>HP001 4 hàng</vt:lpstr>
      <vt:lpstr>Times New Roman</vt:lpstr>
      <vt:lpstr>Calibri</vt:lpstr>
      <vt:lpstr>Classroom Quiz Show by Slidesgo</vt:lpstr>
      <vt:lpstr>1_Office Theme</vt:lpstr>
      <vt:lpstr>PowerPoint Presentation</vt:lpstr>
      <vt:lpstr>AI NHANH AI ĐÚNG</vt:lpstr>
      <vt:lpstr>CÂU 1</vt:lpstr>
      <vt:lpstr>CÂU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DELL</dc:creator>
  <cp:keywords>9Slide</cp:keywords>
  <dc:description>9Slide.vn</dc:description>
  <cp:lastModifiedBy>Windows User</cp:lastModifiedBy>
  <cp:revision>41</cp:revision>
  <dcterms:created xsi:type="dcterms:W3CDTF">2025-03-04T05:17:48Z</dcterms:created>
  <dcterms:modified xsi:type="dcterms:W3CDTF">2025-03-11T07:49:21Z</dcterms:modified>
  <cp:category>9Slide.vn</cp:category>
  <cp:contentStatus>9Slide</cp:contentStatus>
</cp:coreProperties>
</file>