
<file path=[Content_Types].xml><?xml version="1.0" encoding="utf-8"?>
<Types xmlns="http://schemas.openxmlformats.org/package/2006/content-types">
  <Default Extension="png" ContentType="image/png"/>
  <Default Extension="wmf" ContentType="image/x-wmf"/>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9" r:id="rId1"/>
  </p:sldMasterIdLst>
  <p:notesMasterIdLst>
    <p:notesMasterId r:id="rId20"/>
  </p:notesMasterIdLst>
  <p:sldIdLst>
    <p:sldId id="319" r:id="rId2"/>
    <p:sldId id="256" r:id="rId3"/>
    <p:sldId id="297" r:id="rId4"/>
    <p:sldId id="313" r:id="rId5"/>
    <p:sldId id="308" r:id="rId6"/>
    <p:sldId id="309" r:id="rId7"/>
    <p:sldId id="312" r:id="rId8"/>
    <p:sldId id="314" r:id="rId9"/>
    <p:sldId id="298" r:id="rId10"/>
    <p:sldId id="282" r:id="rId11"/>
    <p:sldId id="315" r:id="rId12"/>
    <p:sldId id="258" r:id="rId13"/>
    <p:sldId id="302" r:id="rId14"/>
    <p:sldId id="316" r:id="rId15"/>
    <p:sldId id="257" r:id="rId16"/>
    <p:sldId id="263" r:id="rId17"/>
    <p:sldId id="318" r:id="rId18"/>
    <p:sldId id="269" r:id="rId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043"/>
    <a:srgbClr val="CA1E49"/>
    <a:srgbClr val="FFFFFF"/>
    <a:srgbClr val="003A28"/>
    <a:srgbClr val="E69138"/>
    <a:srgbClr val="6CA368"/>
    <a:srgbClr val="4C2D28"/>
    <a:srgbClr val="693E37"/>
    <a:srgbClr val="5A4830"/>
    <a:srgbClr val="A07F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BED99BA9-788C-41D1-A410-355A00FC9D7B}">
  <a:tblStyle styleId="{BED99BA9-788C-41D1-A410-355A00FC9D7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819" autoAdjust="0"/>
  </p:normalViewPr>
  <p:slideViewPr>
    <p:cSldViewPr snapToGrid="0">
      <p:cViewPr varScale="1">
        <p:scale>
          <a:sx n="114" d="100"/>
          <a:sy n="114" d="100"/>
        </p:scale>
        <p:origin x="-714"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1030994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cb044da28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cb044da28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cb044da28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cb044da28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8241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4"/>
        <p:cNvGrpSpPr/>
        <p:nvPr/>
      </p:nvGrpSpPr>
      <p:grpSpPr>
        <a:xfrm>
          <a:off x="0" y="0"/>
          <a:ext cx="0" cy="0"/>
          <a:chOff x="0" y="0"/>
          <a:chExt cx="0" cy="0"/>
        </a:xfrm>
      </p:grpSpPr>
      <p:sp>
        <p:nvSpPr>
          <p:cNvPr id="2705" name="Google Shape;2705;gde7f478a54_0_2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6" name="Google Shape;2706;gde7f478a54_0_2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de1d9b8f42_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de1d9b8f42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de1d9b8f42_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de1d9b8f42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2856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abf9762155_0_2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4" name="Google Shape;1244;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de7f478a54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5" name="Google Shape;1525;gde7f478a54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8"/>
        <p:cNvGrpSpPr/>
        <p:nvPr/>
      </p:nvGrpSpPr>
      <p:grpSpPr>
        <a:xfrm>
          <a:off x="0" y="0"/>
          <a:ext cx="0" cy="0"/>
          <a:chOff x="0" y="0"/>
          <a:chExt cx="0" cy="0"/>
        </a:xfrm>
      </p:grpSpPr>
      <p:sp>
        <p:nvSpPr>
          <p:cNvPr id="1969" name="Google Shape;1969;gde7f478a54_0_10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0" name="Google Shape;1970;gde7f478a54_0_10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3471154" y="3317473"/>
            <a:ext cx="3275978" cy="1463964"/>
          </a:xfrm>
          <a:custGeom>
            <a:avLst/>
            <a:gdLst/>
            <a:ahLst/>
            <a:cxnLst/>
            <a:rect l="l" t="t" r="r" b="b"/>
            <a:pathLst>
              <a:path w="48116" h="21502" extrusionOk="0">
                <a:moveTo>
                  <a:pt x="23815" y="7225"/>
                </a:moveTo>
                <a:lnTo>
                  <a:pt x="23815" y="7225"/>
                </a:lnTo>
                <a:cubicBezTo>
                  <a:pt x="26522" y="7268"/>
                  <a:pt x="29229" y="7860"/>
                  <a:pt x="31703" y="8981"/>
                </a:cubicBezTo>
                <a:cubicBezTo>
                  <a:pt x="29208" y="7902"/>
                  <a:pt x="26522" y="7310"/>
                  <a:pt x="23815" y="7225"/>
                </a:cubicBezTo>
                <a:close/>
                <a:moveTo>
                  <a:pt x="24503" y="0"/>
                </a:moveTo>
                <a:cubicBezTo>
                  <a:pt x="23995" y="0"/>
                  <a:pt x="23477" y="12"/>
                  <a:pt x="22948" y="35"/>
                </a:cubicBezTo>
                <a:cubicBezTo>
                  <a:pt x="12711" y="479"/>
                  <a:pt x="6599" y="5935"/>
                  <a:pt x="3279" y="10419"/>
                </a:cubicBezTo>
                <a:cubicBezTo>
                  <a:pt x="1988" y="12153"/>
                  <a:pt x="889" y="14036"/>
                  <a:pt x="0" y="16024"/>
                </a:cubicBezTo>
                <a:lnTo>
                  <a:pt x="762" y="16489"/>
                </a:lnTo>
                <a:cubicBezTo>
                  <a:pt x="1121" y="16722"/>
                  <a:pt x="1460" y="16933"/>
                  <a:pt x="1819" y="17166"/>
                </a:cubicBezTo>
                <a:lnTo>
                  <a:pt x="1967" y="17271"/>
                </a:lnTo>
                <a:lnTo>
                  <a:pt x="2454" y="17589"/>
                </a:lnTo>
                <a:cubicBezTo>
                  <a:pt x="2961" y="17948"/>
                  <a:pt x="3469" y="18308"/>
                  <a:pt x="3955" y="18667"/>
                </a:cubicBezTo>
                <a:cubicBezTo>
                  <a:pt x="4611" y="19154"/>
                  <a:pt x="5245" y="19640"/>
                  <a:pt x="5880" y="20127"/>
                </a:cubicBezTo>
                <a:lnTo>
                  <a:pt x="5943" y="20169"/>
                </a:lnTo>
                <a:cubicBezTo>
                  <a:pt x="6493" y="20613"/>
                  <a:pt x="7064" y="21057"/>
                  <a:pt x="7635" y="21501"/>
                </a:cubicBezTo>
                <a:cubicBezTo>
                  <a:pt x="8122" y="20211"/>
                  <a:pt x="8735" y="18963"/>
                  <a:pt x="9454" y="17779"/>
                </a:cubicBezTo>
                <a:cubicBezTo>
                  <a:pt x="12612" y="12631"/>
                  <a:pt x="17183" y="10010"/>
                  <a:pt x="23049" y="10010"/>
                </a:cubicBezTo>
                <a:cubicBezTo>
                  <a:pt x="23232" y="10010"/>
                  <a:pt x="23417" y="10012"/>
                  <a:pt x="23603" y="10017"/>
                </a:cubicBezTo>
                <a:cubicBezTo>
                  <a:pt x="32274" y="10250"/>
                  <a:pt x="37245" y="14987"/>
                  <a:pt x="40776" y="20465"/>
                </a:cubicBezTo>
                <a:cubicBezTo>
                  <a:pt x="41242" y="20211"/>
                  <a:pt x="41707" y="19915"/>
                  <a:pt x="42151" y="19640"/>
                </a:cubicBezTo>
                <a:lnTo>
                  <a:pt x="42257" y="19577"/>
                </a:lnTo>
                <a:lnTo>
                  <a:pt x="42278" y="19556"/>
                </a:lnTo>
                <a:cubicBezTo>
                  <a:pt x="42468" y="19429"/>
                  <a:pt x="42638" y="19323"/>
                  <a:pt x="42807" y="19217"/>
                </a:cubicBezTo>
                <a:cubicBezTo>
                  <a:pt x="43209" y="18963"/>
                  <a:pt x="43589" y="18688"/>
                  <a:pt x="43991" y="18435"/>
                </a:cubicBezTo>
                <a:lnTo>
                  <a:pt x="44330" y="18202"/>
                </a:lnTo>
                <a:cubicBezTo>
                  <a:pt x="44964" y="17779"/>
                  <a:pt x="45599" y="17356"/>
                  <a:pt x="46233" y="16933"/>
                </a:cubicBezTo>
                <a:cubicBezTo>
                  <a:pt x="46445" y="16785"/>
                  <a:pt x="46677" y="16658"/>
                  <a:pt x="46910" y="16510"/>
                </a:cubicBezTo>
                <a:cubicBezTo>
                  <a:pt x="47291" y="16235"/>
                  <a:pt x="47692" y="16002"/>
                  <a:pt x="48115" y="15791"/>
                </a:cubicBezTo>
                <a:cubicBezTo>
                  <a:pt x="44178" y="8466"/>
                  <a:pt x="38370" y="0"/>
                  <a:pt x="24503" y="0"/>
                </a:cubicBezTo>
                <a:close/>
              </a:path>
            </a:pathLst>
          </a:custGeom>
          <a:solidFill>
            <a:srgbClr val="F3D55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3440925" y="3292962"/>
            <a:ext cx="3337867" cy="1525921"/>
          </a:xfrm>
          <a:custGeom>
            <a:avLst/>
            <a:gdLst/>
            <a:ahLst/>
            <a:cxnLst/>
            <a:rect l="l" t="t" r="r" b="b"/>
            <a:pathLst>
              <a:path w="49025" h="22412" extrusionOk="0">
                <a:moveTo>
                  <a:pt x="24259" y="7247"/>
                </a:moveTo>
                <a:lnTo>
                  <a:pt x="24237" y="7924"/>
                </a:lnTo>
                <a:cubicBezTo>
                  <a:pt x="26902" y="8030"/>
                  <a:pt x="29546" y="8622"/>
                  <a:pt x="32020" y="9658"/>
                </a:cubicBezTo>
                <a:lnTo>
                  <a:pt x="32295" y="9024"/>
                </a:lnTo>
                <a:cubicBezTo>
                  <a:pt x="29757" y="7903"/>
                  <a:pt x="27029" y="7289"/>
                  <a:pt x="24259" y="7247"/>
                </a:cubicBezTo>
                <a:close/>
                <a:moveTo>
                  <a:pt x="24961" y="698"/>
                </a:moveTo>
                <a:cubicBezTo>
                  <a:pt x="37841" y="698"/>
                  <a:pt x="43720" y="7989"/>
                  <a:pt x="48073" y="16024"/>
                </a:cubicBezTo>
                <a:cubicBezTo>
                  <a:pt x="47756" y="16193"/>
                  <a:pt x="47438" y="16384"/>
                  <a:pt x="47142" y="16574"/>
                </a:cubicBezTo>
                <a:cubicBezTo>
                  <a:pt x="46910" y="16701"/>
                  <a:pt x="46698" y="16849"/>
                  <a:pt x="46466" y="16997"/>
                </a:cubicBezTo>
                <a:lnTo>
                  <a:pt x="46191" y="17187"/>
                </a:lnTo>
                <a:cubicBezTo>
                  <a:pt x="45662" y="17526"/>
                  <a:pt x="45112" y="17906"/>
                  <a:pt x="44562" y="18266"/>
                </a:cubicBezTo>
                <a:lnTo>
                  <a:pt x="44541" y="18287"/>
                </a:lnTo>
                <a:lnTo>
                  <a:pt x="44203" y="18499"/>
                </a:lnTo>
                <a:cubicBezTo>
                  <a:pt x="43843" y="18752"/>
                  <a:pt x="43462" y="19006"/>
                  <a:pt x="43060" y="19281"/>
                </a:cubicBezTo>
                <a:lnTo>
                  <a:pt x="43018" y="19302"/>
                </a:lnTo>
                <a:lnTo>
                  <a:pt x="42532" y="19619"/>
                </a:lnTo>
                <a:lnTo>
                  <a:pt x="42384" y="19704"/>
                </a:lnTo>
                <a:cubicBezTo>
                  <a:pt x="42066" y="19916"/>
                  <a:pt x="41707" y="20148"/>
                  <a:pt x="41326" y="20360"/>
                </a:cubicBezTo>
                <a:cubicBezTo>
                  <a:pt x="38450" y="15961"/>
                  <a:pt x="33522" y="10271"/>
                  <a:pt x="24047" y="10039"/>
                </a:cubicBezTo>
                <a:cubicBezTo>
                  <a:pt x="23860" y="10034"/>
                  <a:pt x="23673" y="10031"/>
                  <a:pt x="23488" y="10031"/>
                </a:cubicBezTo>
                <a:cubicBezTo>
                  <a:pt x="17478" y="10031"/>
                  <a:pt x="12823" y="12697"/>
                  <a:pt x="9602" y="17970"/>
                </a:cubicBezTo>
                <a:cubicBezTo>
                  <a:pt x="8946" y="19027"/>
                  <a:pt x="8375" y="20148"/>
                  <a:pt x="7910" y="21290"/>
                </a:cubicBezTo>
                <a:cubicBezTo>
                  <a:pt x="7466" y="20952"/>
                  <a:pt x="7022" y="20613"/>
                  <a:pt x="6599" y="20254"/>
                </a:cubicBezTo>
                <a:lnTo>
                  <a:pt x="6535" y="20212"/>
                </a:lnTo>
                <a:cubicBezTo>
                  <a:pt x="5880" y="19704"/>
                  <a:pt x="5224" y="19218"/>
                  <a:pt x="4611" y="18752"/>
                </a:cubicBezTo>
                <a:cubicBezTo>
                  <a:pt x="4061" y="18350"/>
                  <a:pt x="3553" y="17991"/>
                  <a:pt x="3088" y="17674"/>
                </a:cubicBezTo>
                <a:cubicBezTo>
                  <a:pt x="2961" y="17589"/>
                  <a:pt x="2834" y="17505"/>
                  <a:pt x="2729" y="17420"/>
                </a:cubicBezTo>
                <a:lnTo>
                  <a:pt x="2454" y="17251"/>
                </a:lnTo>
                <a:cubicBezTo>
                  <a:pt x="2031" y="16955"/>
                  <a:pt x="1713" y="16743"/>
                  <a:pt x="1396" y="16553"/>
                </a:cubicBezTo>
                <a:lnTo>
                  <a:pt x="889" y="16257"/>
                </a:lnTo>
                <a:cubicBezTo>
                  <a:pt x="1734" y="14396"/>
                  <a:pt x="2771" y="12640"/>
                  <a:pt x="3997" y="10991"/>
                </a:cubicBezTo>
                <a:cubicBezTo>
                  <a:pt x="7276" y="6549"/>
                  <a:pt x="13303" y="1177"/>
                  <a:pt x="23392" y="733"/>
                </a:cubicBezTo>
                <a:cubicBezTo>
                  <a:pt x="23926" y="710"/>
                  <a:pt x="24449" y="698"/>
                  <a:pt x="24961" y="698"/>
                </a:cubicBezTo>
                <a:close/>
                <a:moveTo>
                  <a:pt x="24959" y="0"/>
                </a:moveTo>
                <a:cubicBezTo>
                  <a:pt x="24438" y="0"/>
                  <a:pt x="23908" y="12"/>
                  <a:pt x="23370" y="35"/>
                </a:cubicBezTo>
                <a:cubicBezTo>
                  <a:pt x="13007" y="479"/>
                  <a:pt x="6810" y="5999"/>
                  <a:pt x="3448" y="10546"/>
                </a:cubicBezTo>
                <a:cubicBezTo>
                  <a:pt x="2136" y="12323"/>
                  <a:pt x="1015" y="14226"/>
                  <a:pt x="127" y="16214"/>
                </a:cubicBezTo>
                <a:lnTo>
                  <a:pt x="0" y="16511"/>
                </a:lnTo>
                <a:lnTo>
                  <a:pt x="423" y="16764"/>
                </a:lnTo>
                <a:lnTo>
                  <a:pt x="1015" y="17145"/>
                </a:lnTo>
                <a:cubicBezTo>
                  <a:pt x="1333" y="17335"/>
                  <a:pt x="1650" y="17526"/>
                  <a:pt x="2052" y="17822"/>
                </a:cubicBezTo>
                <a:lnTo>
                  <a:pt x="2327" y="17991"/>
                </a:lnTo>
                <a:cubicBezTo>
                  <a:pt x="2432" y="18076"/>
                  <a:pt x="2559" y="18160"/>
                  <a:pt x="2686" y="18224"/>
                </a:cubicBezTo>
                <a:cubicBezTo>
                  <a:pt x="3152" y="18562"/>
                  <a:pt x="3659" y="18922"/>
                  <a:pt x="4188" y="19302"/>
                </a:cubicBezTo>
                <a:cubicBezTo>
                  <a:pt x="4801" y="19767"/>
                  <a:pt x="5457" y="20254"/>
                  <a:pt x="6112" y="20762"/>
                </a:cubicBezTo>
                <a:lnTo>
                  <a:pt x="6155" y="20804"/>
                </a:lnTo>
                <a:cubicBezTo>
                  <a:pt x="6726" y="21248"/>
                  <a:pt x="7276" y="21692"/>
                  <a:pt x="7847" y="22136"/>
                </a:cubicBezTo>
                <a:lnTo>
                  <a:pt x="8206" y="22411"/>
                </a:lnTo>
                <a:lnTo>
                  <a:pt x="8375" y="21967"/>
                </a:lnTo>
                <a:cubicBezTo>
                  <a:pt x="8862" y="20698"/>
                  <a:pt x="9475" y="19471"/>
                  <a:pt x="10173" y="18308"/>
                </a:cubicBezTo>
                <a:cubicBezTo>
                  <a:pt x="13279" y="13268"/>
                  <a:pt x="17766" y="10710"/>
                  <a:pt x="23536" y="10710"/>
                </a:cubicBezTo>
                <a:cubicBezTo>
                  <a:pt x="23698" y="10710"/>
                  <a:pt x="23862" y="10712"/>
                  <a:pt x="24026" y="10716"/>
                </a:cubicBezTo>
                <a:cubicBezTo>
                  <a:pt x="33395" y="10969"/>
                  <a:pt x="38154" y="16701"/>
                  <a:pt x="40924" y="21015"/>
                </a:cubicBezTo>
                <a:lnTo>
                  <a:pt x="41094" y="21290"/>
                </a:lnTo>
                <a:lnTo>
                  <a:pt x="41390" y="21121"/>
                </a:lnTo>
                <a:cubicBezTo>
                  <a:pt x="41876" y="20846"/>
                  <a:pt x="42341" y="20550"/>
                  <a:pt x="42764" y="20296"/>
                </a:cubicBezTo>
                <a:lnTo>
                  <a:pt x="42828" y="20254"/>
                </a:lnTo>
                <a:lnTo>
                  <a:pt x="42912" y="20190"/>
                </a:lnTo>
                <a:lnTo>
                  <a:pt x="43399" y="19873"/>
                </a:lnTo>
                <a:lnTo>
                  <a:pt x="43441" y="19852"/>
                </a:lnTo>
                <a:cubicBezTo>
                  <a:pt x="43716" y="19662"/>
                  <a:pt x="44012" y="19493"/>
                  <a:pt x="44287" y="19302"/>
                </a:cubicBezTo>
                <a:lnTo>
                  <a:pt x="44964" y="18837"/>
                </a:lnTo>
                <a:cubicBezTo>
                  <a:pt x="45598" y="18414"/>
                  <a:pt x="46233" y="17991"/>
                  <a:pt x="46846" y="17589"/>
                </a:cubicBezTo>
                <a:lnTo>
                  <a:pt x="47079" y="17420"/>
                </a:lnTo>
                <a:cubicBezTo>
                  <a:pt x="47227" y="17335"/>
                  <a:pt x="47375" y="17251"/>
                  <a:pt x="47523" y="17145"/>
                </a:cubicBezTo>
                <a:cubicBezTo>
                  <a:pt x="47904" y="16912"/>
                  <a:pt x="48284" y="16701"/>
                  <a:pt x="48729" y="16447"/>
                </a:cubicBezTo>
                <a:lnTo>
                  <a:pt x="49025" y="16299"/>
                </a:lnTo>
                <a:lnTo>
                  <a:pt x="48855" y="15982"/>
                </a:lnTo>
                <a:cubicBezTo>
                  <a:pt x="46867" y="12281"/>
                  <a:pt x="44287" y="8051"/>
                  <a:pt x="40269" y="4900"/>
                </a:cubicBezTo>
                <a:cubicBezTo>
                  <a:pt x="36098" y="1606"/>
                  <a:pt x="31083" y="0"/>
                  <a:pt x="24959"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475444" y="3317473"/>
            <a:ext cx="3275978" cy="1198977"/>
          </a:xfrm>
          <a:custGeom>
            <a:avLst/>
            <a:gdLst/>
            <a:ahLst/>
            <a:cxnLst/>
            <a:rect l="l" t="t" r="r" b="b"/>
            <a:pathLst>
              <a:path w="48116" h="17610" extrusionOk="0">
                <a:moveTo>
                  <a:pt x="24522" y="0"/>
                </a:moveTo>
                <a:cubicBezTo>
                  <a:pt x="24015" y="0"/>
                  <a:pt x="23498" y="12"/>
                  <a:pt x="22969" y="35"/>
                </a:cubicBezTo>
                <a:cubicBezTo>
                  <a:pt x="12712" y="479"/>
                  <a:pt x="6621" y="5935"/>
                  <a:pt x="3300" y="10419"/>
                </a:cubicBezTo>
                <a:cubicBezTo>
                  <a:pt x="2010" y="12153"/>
                  <a:pt x="910" y="14036"/>
                  <a:pt x="1" y="16024"/>
                </a:cubicBezTo>
                <a:lnTo>
                  <a:pt x="783" y="16489"/>
                </a:lnTo>
                <a:cubicBezTo>
                  <a:pt x="1354" y="16848"/>
                  <a:pt x="1904" y="17229"/>
                  <a:pt x="2475" y="17610"/>
                </a:cubicBezTo>
                <a:cubicBezTo>
                  <a:pt x="3321" y="15643"/>
                  <a:pt x="4400" y="13782"/>
                  <a:pt x="5669" y="12069"/>
                </a:cubicBezTo>
                <a:cubicBezTo>
                  <a:pt x="9962" y="6316"/>
                  <a:pt x="15821" y="3249"/>
                  <a:pt x="23096" y="2932"/>
                </a:cubicBezTo>
                <a:cubicBezTo>
                  <a:pt x="23578" y="2911"/>
                  <a:pt x="24049" y="2900"/>
                  <a:pt x="24511" y="2900"/>
                </a:cubicBezTo>
                <a:cubicBezTo>
                  <a:pt x="36845" y="2900"/>
                  <a:pt x="41932" y="10382"/>
                  <a:pt x="45662" y="17314"/>
                </a:cubicBezTo>
                <a:cubicBezTo>
                  <a:pt x="46064" y="17039"/>
                  <a:pt x="46487" y="16764"/>
                  <a:pt x="46910" y="16489"/>
                </a:cubicBezTo>
                <a:cubicBezTo>
                  <a:pt x="47333" y="16235"/>
                  <a:pt x="47693" y="16024"/>
                  <a:pt x="48116" y="15791"/>
                </a:cubicBezTo>
                <a:cubicBezTo>
                  <a:pt x="44178" y="8466"/>
                  <a:pt x="38370" y="0"/>
                  <a:pt x="24522" y="0"/>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599289" y="3461879"/>
            <a:ext cx="3023995" cy="1136679"/>
          </a:xfrm>
          <a:custGeom>
            <a:avLst/>
            <a:gdLst/>
            <a:ahLst/>
            <a:cxnLst/>
            <a:rect l="l" t="t" r="r" b="b"/>
            <a:pathLst>
              <a:path w="44415" h="16695" extrusionOk="0">
                <a:moveTo>
                  <a:pt x="21781" y="0"/>
                </a:moveTo>
                <a:cubicBezTo>
                  <a:pt x="21559" y="0"/>
                  <a:pt x="21334" y="3"/>
                  <a:pt x="21108" y="8"/>
                </a:cubicBezTo>
                <a:cubicBezTo>
                  <a:pt x="11485" y="198"/>
                  <a:pt x="5880" y="5422"/>
                  <a:pt x="2877" y="9778"/>
                </a:cubicBezTo>
                <a:cubicBezTo>
                  <a:pt x="1735" y="11428"/>
                  <a:pt x="783" y="13205"/>
                  <a:pt x="1" y="15045"/>
                </a:cubicBezTo>
                <a:cubicBezTo>
                  <a:pt x="804" y="15573"/>
                  <a:pt x="1587" y="16123"/>
                  <a:pt x="2348" y="16694"/>
                </a:cubicBezTo>
                <a:cubicBezTo>
                  <a:pt x="3088" y="14854"/>
                  <a:pt x="4019" y="13099"/>
                  <a:pt x="5161" y="11470"/>
                </a:cubicBezTo>
                <a:cubicBezTo>
                  <a:pt x="9031" y="5887"/>
                  <a:pt x="14467" y="3011"/>
                  <a:pt x="21298" y="2863"/>
                </a:cubicBezTo>
                <a:cubicBezTo>
                  <a:pt x="21493" y="2859"/>
                  <a:pt x="21685" y="2857"/>
                  <a:pt x="21876" y="2857"/>
                </a:cubicBezTo>
                <a:cubicBezTo>
                  <a:pt x="33254" y="2857"/>
                  <a:pt x="38470" y="9616"/>
                  <a:pt x="42151" y="16314"/>
                </a:cubicBezTo>
                <a:cubicBezTo>
                  <a:pt x="42913" y="15806"/>
                  <a:pt x="43653" y="15298"/>
                  <a:pt x="44414" y="14812"/>
                </a:cubicBezTo>
                <a:cubicBezTo>
                  <a:pt x="40444" y="7682"/>
                  <a:pt x="34533" y="0"/>
                  <a:pt x="21781"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723135" y="3614933"/>
            <a:ext cx="2772013" cy="1072883"/>
          </a:xfrm>
          <a:custGeom>
            <a:avLst/>
            <a:gdLst/>
            <a:ahLst/>
            <a:cxnLst/>
            <a:rect l="l" t="t" r="r" b="b"/>
            <a:pathLst>
              <a:path w="40714" h="15758" extrusionOk="0">
                <a:moveTo>
                  <a:pt x="19120" y="1"/>
                </a:moveTo>
                <a:cubicBezTo>
                  <a:pt x="10215" y="1"/>
                  <a:pt x="5144" y="4998"/>
                  <a:pt x="2454" y="9201"/>
                </a:cubicBezTo>
                <a:cubicBezTo>
                  <a:pt x="1481" y="10724"/>
                  <a:pt x="656" y="12374"/>
                  <a:pt x="1" y="14066"/>
                </a:cubicBezTo>
                <a:cubicBezTo>
                  <a:pt x="762" y="14616"/>
                  <a:pt x="1502" y="15187"/>
                  <a:pt x="2242" y="15758"/>
                </a:cubicBezTo>
                <a:cubicBezTo>
                  <a:pt x="2856" y="14066"/>
                  <a:pt x="3659" y="12437"/>
                  <a:pt x="4632" y="10914"/>
                </a:cubicBezTo>
                <a:cubicBezTo>
                  <a:pt x="8116" y="5542"/>
                  <a:pt x="13078" y="2835"/>
                  <a:pt x="19395" y="2835"/>
                </a:cubicBezTo>
                <a:cubicBezTo>
                  <a:pt x="19444" y="2835"/>
                  <a:pt x="19493" y="2835"/>
                  <a:pt x="19543" y="2835"/>
                </a:cubicBezTo>
                <a:cubicBezTo>
                  <a:pt x="29779" y="2899"/>
                  <a:pt x="34961" y="8884"/>
                  <a:pt x="38619" y="15208"/>
                </a:cubicBezTo>
                <a:cubicBezTo>
                  <a:pt x="39317" y="14764"/>
                  <a:pt x="40015" y="14298"/>
                  <a:pt x="40713" y="13812"/>
                </a:cubicBezTo>
                <a:cubicBezTo>
                  <a:pt x="36737" y="6959"/>
                  <a:pt x="30858" y="86"/>
                  <a:pt x="19289" y="1"/>
                </a:cubicBezTo>
                <a:cubicBezTo>
                  <a:pt x="19233" y="1"/>
                  <a:pt x="19176" y="1"/>
                  <a:pt x="19120"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471154" y="3317473"/>
            <a:ext cx="3275978" cy="1463964"/>
          </a:xfrm>
          <a:custGeom>
            <a:avLst/>
            <a:gdLst/>
            <a:ahLst/>
            <a:cxnLst/>
            <a:rect l="l" t="t" r="r" b="b"/>
            <a:pathLst>
              <a:path w="48116" h="21502" extrusionOk="0">
                <a:moveTo>
                  <a:pt x="23815" y="7225"/>
                </a:moveTo>
                <a:lnTo>
                  <a:pt x="23815" y="7225"/>
                </a:lnTo>
                <a:cubicBezTo>
                  <a:pt x="26522" y="7268"/>
                  <a:pt x="29229" y="7860"/>
                  <a:pt x="31703" y="8981"/>
                </a:cubicBezTo>
                <a:cubicBezTo>
                  <a:pt x="29208" y="7902"/>
                  <a:pt x="26522" y="7310"/>
                  <a:pt x="23815" y="7225"/>
                </a:cubicBezTo>
                <a:close/>
                <a:moveTo>
                  <a:pt x="24503" y="0"/>
                </a:moveTo>
                <a:cubicBezTo>
                  <a:pt x="23995" y="0"/>
                  <a:pt x="23477" y="12"/>
                  <a:pt x="22948" y="35"/>
                </a:cubicBezTo>
                <a:cubicBezTo>
                  <a:pt x="12711" y="479"/>
                  <a:pt x="6599" y="5935"/>
                  <a:pt x="3279" y="10419"/>
                </a:cubicBezTo>
                <a:cubicBezTo>
                  <a:pt x="1988" y="12153"/>
                  <a:pt x="889" y="14036"/>
                  <a:pt x="0" y="16024"/>
                </a:cubicBezTo>
                <a:lnTo>
                  <a:pt x="762" y="16489"/>
                </a:lnTo>
                <a:cubicBezTo>
                  <a:pt x="1121" y="16722"/>
                  <a:pt x="1460" y="16933"/>
                  <a:pt x="1819" y="17166"/>
                </a:cubicBezTo>
                <a:lnTo>
                  <a:pt x="1967" y="17271"/>
                </a:lnTo>
                <a:lnTo>
                  <a:pt x="2454" y="17589"/>
                </a:lnTo>
                <a:cubicBezTo>
                  <a:pt x="2961" y="17948"/>
                  <a:pt x="3469" y="18308"/>
                  <a:pt x="3955" y="18667"/>
                </a:cubicBezTo>
                <a:cubicBezTo>
                  <a:pt x="4611" y="19154"/>
                  <a:pt x="5245" y="19640"/>
                  <a:pt x="5880" y="20127"/>
                </a:cubicBezTo>
                <a:lnTo>
                  <a:pt x="5943" y="20169"/>
                </a:lnTo>
                <a:cubicBezTo>
                  <a:pt x="6493" y="20613"/>
                  <a:pt x="7064" y="21057"/>
                  <a:pt x="7635" y="21501"/>
                </a:cubicBezTo>
                <a:cubicBezTo>
                  <a:pt x="8122" y="20211"/>
                  <a:pt x="8735" y="18963"/>
                  <a:pt x="9454" y="17779"/>
                </a:cubicBezTo>
                <a:cubicBezTo>
                  <a:pt x="12612" y="12631"/>
                  <a:pt x="17183" y="10010"/>
                  <a:pt x="23049" y="10010"/>
                </a:cubicBezTo>
                <a:cubicBezTo>
                  <a:pt x="23232" y="10010"/>
                  <a:pt x="23417" y="10012"/>
                  <a:pt x="23603" y="10017"/>
                </a:cubicBezTo>
                <a:cubicBezTo>
                  <a:pt x="32274" y="10250"/>
                  <a:pt x="37245" y="14987"/>
                  <a:pt x="40776" y="20465"/>
                </a:cubicBezTo>
                <a:cubicBezTo>
                  <a:pt x="41242" y="20211"/>
                  <a:pt x="41707" y="19915"/>
                  <a:pt x="42151" y="19640"/>
                </a:cubicBezTo>
                <a:lnTo>
                  <a:pt x="42257" y="19577"/>
                </a:lnTo>
                <a:lnTo>
                  <a:pt x="42278" y="19556"/>
                </a:lnTo>
                <a:cubicBezTo>
                  <a:pt x="42468" y="19429"/>
                  <a:pt x="42638" y="19323"/>
                  <a:pt x="42807" y="19217"/>
                </a:cubicBezTo>
                <a:cubicBezTo>
                  <a:pt x="43209" y="18963"/>
                  <a:pt x="43589" y="18688"/>
                  <a:pt x="43991" y="18435"/>
                </a:cubicBezTo>
                <a:lnTo>
                  <a:pt x="44330" y="18202"/>
                </a:lnTo>
                <a:cubicBezTo>
                  <a:pt x="44964" y="17779"/>
                  <a:pt x="45599" y="17356"/>
                  <a:pt x="46233" y="16933"/>
                </a:cubicBezTo>
                <a:cubicBezTo>
                  <a:pt x="46445" y="16785"/>
                  <a:pt x="46677" y="16658"/>
                  <a:pt x="46910" y="16510"/>
                </a:cubicBezTo>
                <a:cubicBezTo>
                  <a:pt x="47291" y="16235"/>
                  <a:pt x="47692" y="16002"/>
                  <a:pt x="48115" y="15791"/>
                </a:cubicBezTo>
                <a:cubicBezTo>
                  <a:pt x="44178" y="8466"/>
                  <a:pt x="38370" y="0"/>
                  <a:pt x="24503" y="0"/>
                </a:cubicBezTo>
                <a:close/>
              </a:path>
            </a:pathLst>
          </a:custGeom>
          <a:solidFill>
            <a:srgbClr val="F3D557"/>
          </a:solidFill>
          <a:ln w="1143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440925" y="3292962"/>
            <a:ext cx="3337867" cy="1525921"/>
          </a:xfrm>
          <a:custGeom>
            <a:avLst/>
            <a:gdLst/>
            <a:ahLst/>
            <a:cxnLst/>
            <a:rect l="l" t="t" r="r" b="b"/>
            <a:pathLst>
              <a:path w="49025" h="22412" extrusionOk="0">
                <a:moveTo>
                  <a:pt x="24259" y="7247"/>
                </a:moveTo>
                <a:lnTo>
                  <a:pt x="24237" y="7924"/>
                </a:lnTo>
                <a:cubicBezTo>
                  <a:pt x="26902" y="8030"/>
                  <a:pt x="29546" y="8622"/>
                  <a:pt x="32020" y="9658"/>
                </a:cubicBezTo>
                <a:lnTo>
                  <a:pt x="32295" y="9024"/>
                </a:lnTo>
                <a:cubicBezTo>
                  <a:pt x="29757" y="7903"/>
                  <a:pt x="27029" y="7289"/>
                  <a:pt x="24259" y="7247"/>
                </a:cubicBezTo>
                <a:close/>
                <a:moveTo>
                  <a:pt x="24961" y="698"/>
                </a:moveTo>
                <a:cubicBezTo>
                  <a:pt x="37841" y="698"/>
                  <a:pt x="43720" y="7989"/>
                  <a:pt x="48073" y="16024"/>
                </a:cubicBezTo>
                <a:cubicBezTo>
                  <a:pt x="47756" y="16193"/>
                  <a:pt x="47438" y="16384"/>
                  <a:pt x="47142" y="16574"/>
                </a:cubicBezTo>
                <a:cubicBezTo>
                  <a:pt x="46910" y="16701"/>
                  <a:pt x="46698" y="16849"/>
                  <a:pt x="46466" y="16997"/>
                </a:cubicBezTo>
                <a:lnTo>
                  <a:pt x="46191" y="17187"/>
                </a:lnTo>
                <a:cubicBezTo>
                  <a:pt x="45662" y="17526"/>
                  <a:pt x="45112" y="17906"/>
                  <a:pt x="44562" y="18266"/>
                </a:cubicBezTo>
                <a:lnTo>
                  <a:pt x="44541" y="18287"/>
                </a:lnTo>
                <a:lnTo>
                  <a:pt x="44203" y="18499"/>
                </a:lnTo>
                <a:cubicBezTo>
                  <a:pt x="43843" y="18752"/>
                  <a:pt x="43462" y="19006"/>
                  <a:pt x="43060" y="19281"/>
                </a:cubicBezTo>
                <a:lnTo>
                  <a:pt x="43018" y="19302"/>
                </a:lnTo>
                <a:lnTo>
                  <a:pt x="42532" y="19619"/>
                </a:lnTo>
                <a:lnTo>
                  <a:pt x="42384" y="19704"/>
                </a:lnTo>
                <a:cubicBezTo>
                  <a:pt x="42066" y="19916"/>
                  <a:pt x="41707" y="20148"/>
                  <a:pt x="41326" y="20360"/>
                </a:cubicBezTo>
                <a:cubicBezTo>
                  <a:pt x="38450" y="15961"/>
                  <a:pt x="33522" y="10271"/>
                  <a:pt x="24047" y="10039"/>
                </a:cubicBezTo>
                <a:cubicBezTo>
                  <a:pt x="23860" y="10034"/>
                  <a:pt x="23673" y="10031"/>
                  <a:pt x="23488" y="10031"/>
                </a:cubicBezTo>
                <a:cubicBezTo>
                  <a:pt x="17478" y="10031"/>
                  <a:pt x="12823" y="12697"/>
                  <a:pt x="9602" y="17970"/>
                </a:cubicBezTo>
                <a:cubicBezTo>
                  <a:pt x="8946" y="19027"/>
                  <a:pt x="8375" y="20148"/>
                  <a:pt x="7910" y="21290"/>
                </a:cubicBezTo>
                <a:cubicBezTo>
                  <a:pt x="7466" y="20952"/>
                  <a:pt x="7022" y="20613"/>
                  <a:pt x="6599" y="20254"/>
                </a:cubicBezTo>
                <a:lnTo>
                  <a:pt x="6535" y="20212"/>
                </a:lnTo>
                <a:cubicBezTo>
                  <a:pt x="5880" y="19704"/>
                  <a:pt x="5224" y="19218"/>
                  <a:pt x="4611" y="18752"/>
                </a:cubicBezTo>
                <a:cubicBezTo>
                  <a:pt x="4061" y="18350"/>
                  <a:pt x="3553" y="17991"/>
                  <a:pt x="3088" y="17674"/>
                </a:cubicBezTo>
                <a:cubicBezTo>
                  <a:pt x="2961" y="17589"/>
                  <a:pt x="2834" y="17505"/>
                  <a:pt x="2729" y="17420"/>
                </a:cubicBezTo>
                <a:lnTo>
                  <a:pt x="2454" y="17251"/>
                </a:lnTo>
                <a:cubicBezTo>
                  <a:pt x="2031" y="16955"/>
                  <a:pt x="1713" y="16743"/>
                  <a:pt x="1396" y="16553"/>
                </a:cubicBezTo>
                <a:lnTo>
                  <a:pt x="889" y="16257"/>
                </a:lnTo>
                <a:cubicBezTo>
                  <a:pt x="1734" y="14396"/>
                  <a:pt x="2771" y="12640"/>
                  <a:pt x="3997" y="10991"/>
                </a:cubicBezTo>
                <a:cubicBezTo>
                  <a:pt x="7276" y="6549"/>
                  <a:pt x="13303" y="1177"/>
                  <a:pt x="23392" y="733"/>
                </a:cubicBezTo>
                <a:cubicBezTo>
                  <a:pt x="23926" y="710"/>
                  <a:pt x="24449" y="698"/>
                  <a:pt x="24961" y="698"/>
                </a:cubicBezTo>
                <a:close/>
                <a:moveTo>
                  <a:pt x="24959" y="0"/>
                </a:moveTo>
                <a:cubicBezTo>
                  <a:pt x="24438" y="0"/>
                  <a:pt x="23908" y="12"/>
                  <a:pt x="23370" y="35"/>
                </a:cubicBezTo>
                <a:cubicBezTo>
                  <a:pt x="13007" y="479"/>
                  <a:pt x="6810" y="5999"/>
                  <a:pt x="3448" y="10546"/>
                </a:cubicBezTo>
                <a:cubicBezTo>
                  <a:pt x="2136" y="12323"/>
                  <a:pt x="1015" y="14226"/>
                  <a:pt x="127" y="16214"/>
                </a:cubicBezTo>
                <a:lnTo>
                  <a:pt x="0" y="16511"/>
                </a:lnTo>
                <a:lnTo>
                  <a:pt x="423" y="16764"/>
                </a:lnTo>
                <a:lnTo>
                  <a:pt x="1015" y="17145"/>
                </a:lnTo>
                <a:cubicBezTo>
                  <a:pt x="1333" y="17335"/>
                  <a:pt x="1650" y="17526"/>
                  <a:pt x="2052" y="17822"/>
                </a:cubicBezTo>
                <a:lnTo>
                  <a:pt x="2327" y="17991"/>
                </a:lnTo>
                <a:cubicBezTo>
                  <a:pt x="2432" y="18076"/>
                  <a:pt x="2559" y="18160"/>
                  <a:pt x="2686" y="18224"/>
                </a:cubicBezTo>
                <a:cubicBezTo>
                  <a:pt x="3152" y="18562"/>
                  <a:pt x="3659" y="18922"/>
                  <a:pt x="4188" y="19302"/>
                </a:cubicBezTo>
                <a:cubicBezTo>
                  <a:pt x="4801" y="19767"/>
                  <a:pt x="5457" y="20254"/>
                  <a:pt x="6112" y="20762"/>
                </a:cubicBezTo>
                <a:lnTo>
                  <a:pt x="6155" y="20804"/>
                </a:lnTo>
                <a:cubicBezTo>
                  <a:pt x="6726" y="21248"/>
                  <a:pt x="7276" y="21692"/>
                  <a:pt x="7847" y="22136"/>
                </a:cubicBezTo>
                <a:lnTo>
                  <a:pt x="8206" y="22411"/>
                </a:lnTo>
                <a:lnTo>
                  <a:pt x="8375" y="21967"/>
                </a:lnTo>
                <a:cubicBezTo>
                  <a:pt x="8862" y="20698"/>
                  <a:pt x="9475" y="19471"/>
                  <a:pt x="10173" y="18308"/>
                </a:cubicBezTo>
                <a:cubicBezTo>
                  <a:pt x="13279" y="13268"/>
                  <a:pt x="17766" y="10710"/>
                  <a:pt x="23536" y="10710"/>
                </a:cubicBezTo>
                <a:cubicBezTo>
                  <a:pt x="23698" y="10710"/>
                  <a:pt x="23862" y="10712"/>
                  <a:pt x="24026" y="10716"/>
                </a:cubicBezTo>
                <a:cubicBezTo>
                  <a:pt x="33395" y="10969"/>
                  <a:pt x="38154" y="16701"/>
                  <a:pt x="40924" y="21015"/>
                </a:cubicBezTo>
                <a:lnTo>
                  <a:pt x="41094" y="21290"/>
                </a:lnTo>
                <a:lnTo>
                  <a:pt x="41390" y="21121"/>
                </a:lnTo>
                <a:cubicBezTo>
                  <a:pt x="41876" y="20846"/>
                  <a:pt x="42341" y="20550"/>
                  <a:pt x="42764" y="20296"/>
                </a:cubicBezTo>
                <a:lnTo>
                  <a:pt x="42828" y="20254"/>
                </a:lnTo>
                <a:lnTo>
                  <a:pt x="42912" y="20190"/>
                </a:lnTo>
                <a:lnTo>
                  <a:pt x="43399" y="19873"/>
                </a:lnTo>
                <a:lnTo>
                  <a:pt x="43441" y="19852"/>
                </a:lnTo>
                <a:cubicBezTo>
                  <a:pt x="43716" y="19662"/>
                  <a:pt x="44012" y="19493"/>
                  <a:pt x="44287" y="19302"/>
                </a:cubicBezTo>
                <a:lnTo>
                  <a:pt x="44964" y="18837"/>
                </a:lnTo>
                <a:cubicBezTo>
                  <a:pt x="45598" y="18414"/>
                  <a:pt x="46233" y="17991"/>
                  <a:pt x="46846" y="17589"/>
                </a:cubicBezTo>
                <a:lnTo>
                  <a:pt x="47079" y="17420"/>
                </a:lnTo>
                <a:cubicBezTo>
                  <a:pt x="47227" y="17335"/>
                  <a:pt x="47375" y="17251"/>
                  <a:pt x="47523" y="17145"/>
                </a:cubicBezTo>
                <a:cubicBezTo>
                  <a:pt x="47904" y="16912"/>
                  <a:pt x="48284" y="16701"/>
                  <a:pt x="48729" y="16447"/>
                </a:cubicBezTo>
                <a:lnTo>
                  <a:pt x="49025" y="16299"/>
                </a:lnTo>
                <a:lnTo>
                  <a:pt x="48855" y="15982"/>
                </a:lnTo>
                <a:cubicBezTo>
                  <a:pt x="46867" y="12281"/>
                  <a:pt x="44287" y="8051"/>
                  <a:pt x="40269" y="4900"/>
                </a:cubicBezTo>
                <a:cubicBezTo>
                  <a:pt x="36098" y="1606"/>
                  <a:pt x="31083" y="0"/>
                  <a:pt x="249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460931" y="3323648"/>
            <a:ext cx="3275978" cy="1198977"/>
          </a:xfrm>
          <a:custGeom>
            <a:avLst/>
            <a:gdLst/>
            <a:ahLst/>
            <a:cxnLst/>
            <a:rect l="l" t="t" r="r" b="b"/>
            <a:pathLst>
              <a:path w="48116" h="17610" extrusionOk="0">
                <a:moveTo>
                  <a:pt x="24522" y="0"/>
                </a:moveTo>
                <a:cubicBezTo>
                  <a:pt x="24015" y="0"/>
                  <a:pt x="23498" y="12"/>
                  <a:pt x="22969" y="35"/>
                </a:cubicBezTo>
                <a:cubicBezTo>
                  <a:pt x="12712" y="479"/>
                  <a:pt x="6621" y="5935"/>
                  <a:pt x="3300" y="10419"/>
                </a:cubicBezTo>
                <a:cubicBezTo>
                  <a:pt x="2010" y="12153"/>
                  <a:pt x="910" y="14036"/>
                  <a:pt x="1" y="16024"/>
                </a:cubicBezTo>
                <a:lnTo>
                  <a:pt x="783" y="16489"/>
                </a:lnTo>
                <a:cubicBezTo>
                  <a:pt x="1354" y="16848"/>
                  <a:pt x="1904" y="17229"/>
                  <a:pt x="2475" y="17610"/>
                </a:cubicBezTo>
                <a:cubicBezTo>
                  <a:pt x="3321" y="15643"/>
                  <a:pt x="4400" y="13782"/>
                  <a:pt x="5669" y="12069"/>
                </a:cubicBezTo>
                <a:cubicBezTo>
                  <a:pt x="9962" y="6316"/>
                  <a:pt x="15821" y="3249"/>
                  <a:pt x="23096" y="2932"/>
                </a:cubicBezTo>
                <a:cubicBezTo>
                  <a:pt x="23578" y="2911"/>
                  <a:pt x="24049" y="2900"/>
                  <a:pt x="24511" y="2900"/>
                </a:cubicBezTo>
                <a:cubicBezTo>
                  <a:pt x="36845" y="2900"/>
                  <a:pt x="41932" y="10382"/>
                  <a:pt x="45662" y="17314"/>
                </a:cubicBezTo>
                <a:cubicBezTo>
                  <a:pt x="46064" y="17039"/>
                  <a:pt x="46487" y="16764"/>
                  <a:pt x="46910" y="16489"/>
                </a:cubicBezTo>
                <a:cubicBezTo>
                  <a:pt x="47333" y="16235"/>
                  <a:pt x="47693" y="16024"/>
                  <a:pt x="48116" y="15791"/>
                </a:cubicBezTo>
                <a:cubicBezTo>
                  <a:pt x="44178" y="8466"/>
                  <a:pt x="38370" y="0"/>
                  <a:pt x="245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584777" y="3468054"/>
            <a:ext cx="3023995" cy="1136679"/>
          </a:xfrm>
          <a:custGeom>
            <a:avLst/>
            <a:gdLst/>
            <a:ahLst/>
            <a:cxnLst/>
            <a:rect l="l" t="t" r="r" b="b"/>
            <a:pathLst>
              <a:path w="44415" h="16695" extrusionOk="0">
                <a:moveTo>
                  <a:pt x="21781" y="0"/>
                </a:moveTo>
                <a:cubicBezTo>
                  <a:pt x="21559" y="0"/>
                  <a:pt x="21334" y="3"/>
                  <a:pt x="21108" y="8"/>
                </a:cubicBezTo>
                <a:cubicBezTo>
                  <a:pt x="11485" y="198"/>
                  <a:pt x="5880" y="5422"/>
                  <a:pt x="2877" y="9778"/>
                </a:cubicBezTo>
                <a:cubicBezTo>
                  <a:pt x="1735" y="11428"/>
                  <a:pt x="783" y="13205"/>
                  <a:pt x="1" y="15045"/>
                </a:cubicBezTo>
                <a:cubicBezTo>
                  <a:pt x="804" y="15573"/>
                  <a:pt x="1587" y="16123"/>
                  <a:pt x="2348" y="16694"/>
                </a:cubicBezTo>
                <a:cubicBezTo>
                  <a:pt x="3088" y="14854"/>
                  <a:pt x="4019" y="13099"/>
                  <a:pt x="5161" y="11470"/>
                </a:cubicBezTo>
                <a:cubicBezTo>
                  <a:pt x="9031" y="5887"/>
                  <a:pt x="14467" y="3011"/>
                  <a:pt x="21298" y="2863"/>
                </a:cubicBezTo>
                <a:cubicBezTo>
                  <a:pt x="21493" y="2859"/>
                  <a:pt x="21685" y="2857"/>
                  <a:pt x="21876" y="2857"/>
                </a:cubicBezTo>
                <a:cubicBezTo>
                  <a:pt x="33254" y="2857"/>
                  <a:pt x="38470" y="9616"/>
                  <a:pt x="42151" y="16314"/>
                </a:cubicBezTo>
                <a:cubicBezTo>
                  <a:pt x="42913" y="15806"/>
                  <a:pt x="43653" y="15298"/>
                  <a:pt x="44414" y="14812"/>
                </a:cubicBezTo>
                <a:cubicBezTo>
                  <a:pt x="40444" y="7682"/>
                  <a:pt x="34533" y="0"/>
                  <a:pt x="217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708622" y="3621108"/>
            <a:ext cx="2772013" cy="1072883"/>
          </a:xfrm>
          <a:custGeom>
            <a:avLst/>
            <a:gdLst/>
            <a:ahLst/>
            <a:cxnLst/>
            <a:rect l="l" t="t" r="r" b="b"/>
            <a:pathLst>
              <a:path w="40714" h="15758" extrusionOk="0">
                <a:moveTo>
                  <a:pt x="19120" y="1"/>
                </a:moveTo>
                <a:cubicBezTo>
                  <a:pt x="10215" y="1"/>
                  <a:pt x="5144" y="4998"/>
                  <a:pt x="2454" y="9201"/>
                </a:cubicBezTo>
                <a:cubicBezTo>
                  <a:pt x="1481" y="10724"/>
                  <a:pt x="656" y="12374"/>
                  <a:pt x="1" y="14066"/>
                </a:cubicBezTo>
                <a:cubicBezTo>
                  <a:pt x="762" y="14616"/>
                  <a:pt x="1502" y="15187"/>
                  <a:pt x="2242" y="15758"/>
                </a:cubicBezTo>
                <a:cubicBezTo>
                  <a:pt x="2856" y="14066"/>
                  <a:pt x="3659" y="12437"/>
                  <a:pt x="4632" y="10914"/>
                </a:cubicBezTo>
                <a:cubicBezTo>
                  <a:pt x="8116" y="5542"/>
                  <a:pt x="13078" y="2835"/>
                  <a:pt x="19395" y="2835"/>
                </a:cubicBezTo>
                <a:cubicBezTo>
                  <a:pt x="19444" y="2835"/>
                  <a:pt x="19493" y="2835"/>
                  <a:pt x="19543" y="2835"/>
                </a:cubicBezTo>
                <a:cubicBezTo>
                  <a:pt x="29779" y="2899"/>
                  <a:pt x="34961" y="8884"/>
                  <a:pt x="38619" y="15208"/>
                </a:cubicBezTo>
                <a:cubicBezTo>
                  <a:pt x="39317" y="14764"/>
                  <a:pt x="40015" y="14298"/>
                  <a:pt x="40713" y="13812"/>
                </a:cubicBezTo>
                <a:cubicBezTo>
                  <a:pt x="36737" y="6959"/>
                  <a:pt x="30858" y="86"/>
                  <a:pt x="19289" y="1"/>
                </a:cubicBezTo>
                <a:cubicBezTo>
                  <a:pt x="19233" y="1"/>
                  <a:pt x="19176" y="1"/>
                  <a:pt x="19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832467" y="3799829"/>
            <a:ext cx="2543043" cy="986330"/>
          </a:xfrm>
          <a:custGeom>
            <a:avLst/>
            <a:gdLst/>
            <a:ahLst/>
            <a:cxnLst/>
            <a:rect l="l" t="t" r="r" b="b"/>
            <a:pathLst>
              <a:path w="37351" h="14305" extrusionOk="0">
                <a:moveTo>
                  <a:pt x="17314" y="1"/>
                </a:moveTo>
                <a:cubicBezTo>
                  <a:pt x="9021" y="1"/>
                  <a:pt x="4346" y="4789"/>
                  <a:pt x="1862" y="8848"/>
                </a:cubicBezTo>
                <a:cubicBezTo>
                  <a:pt x="1142" y="10053"/>
                  <a:pt x="508" y="11301"/>
                  <a:pt x="0" y="12612"/>
                </a:cubicBezTo>
                <a:lnTo>
                  <a:pt x="487" y="12993"/>
                </a:lnTo>
                <a:cubicBezTo>
                  <a:pt x="1037" y="13437"/>
                  <a:pt x="1608" y="13860"/>
                  <a:pt x="2179" y="14304"/>
                </a:cubicBezTo>
                <a:cubicBezTo>
                  <a:pt x="2665" y="13014"/>
                  <a:pt x="3279" y="11787"/>
                  <a:pt x="3998" y="10603"/>
                </a:cubicBezTo>
                <a:cubicBezTo>
                  <a:pt x="7156" y="5455"/>
                  <a:pt x="11726" y="2834"/>
                  <a:pt x="17592" y="2834"/>
                </a:cubicBezTo>
                <a:cubicBezTo>
                  <a:pt x="17776" y="2834"/>
                  <a:pt x="17961" y="2836"/>
                  <a:pt x="18147" y="2841"/>
                </a:cubicBezTo>
                <a:cubicBezTo>
                  <a:pt x="26818" y="3053"/>
                  <a:pt x="31788" y="7811"/>
                  <a:pt x="35320" y="13289"/>
                </a:cubicBezTo>
                <a:cubicBezTo>
                  <a:pt x="35785" y="13014"/>
                  <a:pt x="36251" y="12739"/>
                  <a:pt x="36673" y="12464"/>
                </a:cubicBezTo>
                <a:cubicBezTo>
                  <a:pt x="36906" y="12316"/>
                  <a:pt x="37139" y="12168"/>
                  <a:pt x="37350" y="12020"/>
                </a:cubicBezTo>
                <a:cubicBezTo>
                  <a:pt x="33480" y="5908"/>
                  <a:pt x="27812" y="282"/>
                  <a:pt x="17851" y="7"/>
                </a:cubicBezTo>
                <a:cubicBezTo>
                  <a:pt x="17670" y="3"/>
                  <a:pt x="17491" y="1"/>
                  <a:pt x="173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03300" y="3792555"/>
            <a:ext cx="5847754" cy="1489611"/>
          </a:xfrm>
          <a:custGeom>
            <a:avLst/>
            <a:gdLst/>
            <a:ahLst/>
            <a:cxnLst/>
            <a:rect l="l" t="t" r="r" b="b"/>
            <a:pathLst>
              <a:path w="49766" h="12677" extrusionOk="0">
                <a:moveTo>
                  <a:pt x="13886" y="0"/>
                </a:moveTo>
                <a:cubicBezTo>
                  <a:pt x="3627" y="0"/>
                  <a:pt x="1" y="1911"/>
                  <a:pt x="1" y="1911"/>
                </a:cubicBezTo>
                <a:lnTo>
                  <a:pt x="1" y="12676"/>
                </a:lnTo>
                <a:lnTo>
                  <a:pt x="49765" y="12676"/>
                </a:lnTo>
                <a:lnTo>
                  <a:pt x="49765" y="5422"/>
                </a:lnTo>
                <a:cubicBezTo>
                  <a:pt x="49765" y="5422"/>
                  <a:pt x="46952" y="3222"/>
                  <a:pt x="27474" y="896"/>
                </a:cubicBezTo>
                <a:cubicBezTo>
                  <a:pt x="22017" y="241"/>
                  <a:pt x="17532" y="0"/>
                  <a:pt x="13886" y="0"/>
                </a:cubicBezTo>
                <a:close/>
              </a:path>
            </a:pathLst>
          </a:custGeom>
          <a:solidFill>
            <a:srgbClr val="89B98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21282" y="3853070"/>
            <a:ext cx="129373" cy="137481"/>
          </a:xfrm>
          <a:custGeom>
            <a:avLst/>
            <a:gdLst/>
            <a:ahLst/>
            <a:cxnLst/>
            <a:rect l="l" t="t" r="r" b="b"/>
            <a:pathLst>
              <a:path w="1101" h="1170" extrusionOk="0">
                <a:moveTo>
                  <a:pt x="659" y="0"/>
                </a:moveTo>
                <a:cubicBezTo>
                  <a:pt x="603" y="0"/>
                  <a:pt x="551" y="21"/>
                  <a:pt x="508" y="64"/>
                </a:cubicBezTo>
                <a:cubicBezTo>
                  <a:pt x="445" y="127"/>
                  <a:pt x="424" y="233"/>
                  <a:pt x="445" y="317"/>
                </a:cubicBezTo>
                <a:cubicBezTo>
                  <a:pt x="445" y="487"/>
                  <a:pt x="487" y="656"/>
                  <a:pt x="529" y="825"/>
                </a:cubicBezTo>
                <a:lnTo>
                  <a:pt x="170" y="487"/>
                </a:lnTo>
                <a:cubicBezTo>
                  <a:pt x="149" y="444"/>
                  <a:pt x="128" y="444"/>
                  <a:pt x="85" y="423"/>
                </a:cubicBezTo>
                <a:cubicBezTo>
                  <a:pt x="43" y="423"/>
                  <a:pt x="1" y="465"/>
                  <a:pt x="1" y="529"/>
                </a:cubicBezTo>
                <a:cubicBezTo>
                  <a:pt x="1" y="571"/>
                  <a:pt x="1" y="614"/>
                  <a:pt x="43" y="656"/>
                </a:cubicBezTo>
                <a:cubicBezTo>
                  <a:pt x="106" y="825"/>
                  <a:pt x="212" y="973"/>
                  <a:pt x="360" y="1100"/>
                </a:cubicBezTo>
                <a:cubicBezTo>
                  <a:pt x="395" y="1135"/>
                  <a:pt x="429" y="1169"/>
                  <a:pt x="475" y="1169"/>
                </a:cubicBezTo>
                <a:cubicBezTo>
                  <a:pt x="486" y="1169"/>
                  <a:pt x="497" y="1167"/>
                  <a:pt x="508" y="1163"/>
                </a:cubicBezTo>
                <a:lnTo>
                  <a:pt x="1079" y="1015"/>
                </a:lnTo>
                <a:cubicBezTo>
                  <a:pt x="1100" y="783"/>
                  <a:pt x="1079" y="550"/>
                  <a:pt x="995" y="317"/>
                </a:cubicBezTo>
                <a:cubicBezTo>
                  <a:pt x="952" y="212"/>
                  <a:pt x="910" y="127"/>
                  <a:pt x="825" y="64"/>
                </a:cubicBezTo>
                <a:cubicBezTo>
                  <a:pt x="773" y="21"/>
                  <a:pt x="714" y="0"/>
                  <a:pt x="659" y="0"/>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33042" y="4845048"/>
            <a:ext cx="494696" cy="151346"/>
          </a:xfrm>
          <a:custGeom>
            <a:avLst/>
            <a:gdLst/>
            <a:ahLst/>
            <a:cxnLst/>
            <a:rect l="l" t="t" r="r" b="b"/>
            <a:pathLst>
              <a:path w="4210" h="1288" extrusionOk="0">
                <a:moveTo>
                  <a:pt x="2375" y="1"/>
                </a:moveTo>
                <a:cubicBezTo>
                  <a:pt x="1870" y="1"/>
                  <a:pt x="1352" y="85"/>
                  <a:pt x="932" y="187"/>
                </a:cubicBezTo>
                <a:cubicBezTo>
                  <a:pt x="868" y="208"/>
                  <a:pt x="784" y="229"/>
                  <a:pt x="741" y="272"/>
                </a:cubicBezTo>
                <a:cubicBezTo>
                  <a:pt x="1" y="843"/>
                  <a:pt x="1651" y="1287"/>
                  <a:pt x="1947" y="1287"/>
                </a:cubicBezTo>
                <a:cubicBezTo>
                  <a:pt x="2028" y="1287"/>
                  <a:pt x="2113" y="1287"/>
                  <a:pt x="2201" y="1287"/>
                </a:cubicBezTo>
                <a:cubicBezTo>
                  <a:pt x="2686" y="1287"/>
                  <a:pt x="3251" y="1272"/>
                  <a:pt x="3681" y="1075"/>
                </a:cubicBezTo>
                <a:cubicBezTo>
                  <a:pt x="4210" y="822"/>
                  <a:pt x="4083" y="462"/>
                  <a:pt x="3575" y="229"/>
                </a:cubicBezTo>
                <a:cubicBezTo>
                  <a:pt x="3233" y="63"/>
                  <a:pt x="2809" y="1"/>
                  <a:pt x="2375"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31743" y="4929651"/>
            <a:ext cx="77083" cy="121383"/>
          </a:xfrm>
          <a:custGeom>
            <a:avLst/>
            <a:gdLst/>
            <a:ahLst/>
            <a:cxnLst/>
            <a:rect l="l" t="t" r="r" b="b"/>
            <a:pathLst>
              <a:path w="656" h="1033" extrusionOk="0">
                <a:moveTo>
                  <a:pt x="181" y="0"/>
                </a:moveTo>
                <a:cubicBezTo>
                  <a:pt x="162" y="0"/>
                  <a:pt x="144" y="6"/>
                  <a:pt x="127" y="17"/>
                </a:cubicBezTo>
                <a:cubicBezTo>
                  <a:pt x="42" y="38"/>
                  <a:pt x="0" y="144"/>
                  <a:pt x="42" y="207"/>
                </a:cubicBezTo>
                <a:lnTo>
                  <a:pt x="360" y="926"/>
                </a:lnTo>
                <a:cubicBezTo>
                  <a:pt x="381" y="990"/>
                  <a:pt x="444" y="1032"/>
                  <a:pt x="486" y="1032"/>
                </a:cubicBezTo>
                <a:cubicBezTo>
                  <a:pt x="508" y="1032"/>
                  <a:pt x="529" y="1011"/>
                  <a:pt x="550" y="1011"/>
                </a:cubicBezTo>
                <a:cubicBezTo>
                  <a:pt x="635" y="990"/>
                  <a:pt x="656" y="884"/>
                  <a:pt x="635" y="821"/>
                </a:cubicBezTo>
                <a:lnTo>
                  <a:pt x="317" y="102"/>
                </a:lnTo>
                <a:cubicBezTo>
                  <a:pt x="286" y="40"/>
                  <a:pt x="233" y="0"/>
                  <a:pt x="181" y="0"/>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34919" y="4876892"/>
            <a:ext cx="42419" cy="154167"/>
          </a:xfrm>
          <a:custGeom>
            <a:avLst/>
            <a:gdLst/>
            <a:ahLst/>
            <a:cxnLst/>
            <a:rect l="l" t="t" r="r" b="b"/>
            <a:pathLst>
              <a:path w="361" h="1312" extrusionOk="0">
                <a:moveTo>
                  <a:pt x="212" y="1"/>
                </a:moveTo>
                <a:cubicBezTo>
                  <a:pt x="128" y="1"/>
                  <a:pt x="43" y="64"/>
                  <a:pt x="43" y="149"/>
                </a:cubicBezTo>
                <a:lnTo>
                  <a:pt x="1" y="1164"/>
                </a:lnTo>
                <a:cubicBezTo>
                  <a:pt x="1" y="1249"/>
                  <a:pt x="64" y="1312"/>
                  <a:pt x="149" y="1312"/>
                </a:cubicBezTo>
                <a:cubicBezTo>
                  <a:pt x="233" y="1312"/>
                  <a:pt x="297" y="1249"/>
                  <a:pt x="297" y="1164"/>
                </a:cubicBezTo>
                <a:lnTo>
                  <a:pt x="339" y="170"/>
                </a:lnTo>
                <a:cubicBezTo>
                  <a:pt x="360" y="85"/>
                  <a:pt x="297" y="22"/>
                  <a:pt x="212"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22463" y="4341656"/>
            <a:ext cx="77201" cy="120325"/>
          </a:xfrm>
          <a:custGeom>
            <a:avLst/>
            <a:gdLst/>
            <a:ahLst/>
            <a:cxnLst/>
            <a:rect l="l" t="t" r="r" b="b"/>
            <a:pathLst>
              <a:path w="657" h="1024" extrusionOk="0">
                <a:moveTo>
                  <a:pt x="166" y="1"/>
                </a:moveTo>
                <a:cubicBezTo>
                  <a:pt x="146" y="1"/>
                  <a:pt x="126" y="4"/>
                  <a:pt x="106" y="9"/>
                </a:cubicBezTo>
                <a:cubicBezTo>
                  <a:pt x="43" y="51"/>
                  <a:pt x="1" y="136"/>
                  <a:pt x="43" y="199"/>
                </a:cubicBezTo>
                <a:lnTo>
                  <a:pt x="339" y="939"/>
                </a:lnTo>
                <a:cubicBezTo>
                  <a:pt x="360" y="981"/>
                  <a:pt x="424" y="1024"/>
                  <a:pt x="487" y="1024"/>
                </a:cubicBezTo>
                <a:cubicBezTo>
                  <a:pt x="508" y="1024"/>
                  <a:pt x="529" y="1024"/>
                  <a:pt x="550" y="1003"/>
                </a:cubicBezTo>
                <a:cubicBezTo>
                  <a:pt x="614" y="981"/>
                  <a:pt x="656" y="897"/>
                  <a:pt x="614" y="812"/>
                </a:cubicBezTo>
                <a:lnTo>
                  <a:pt x="318" y="93"/>
                </a:lnTo>
                <a:cubicBezTo>
                  <a:pt x="286" y="29"/>
                  <a:pt x="229" y="1"/>
                  <a:pt x="166"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25522" y="4291599"/>
            <a:ext cx="42537" cy="150994"/>
          </a:xfrm>
          <a:custGeom>
            <a:avLst/>
            <a:gdLst/>
            <a:ahLst/>
            <a:cxnLst/>
            <a:rect l="l" t="t" r="r" b="b"/>
            <a:pathLst>
              <a:path w="362" h="1285" extrusionOk="0">
                <a:moveTo>
                  <a:pt x="183" y="1"/>
                </a:moveTo>
                <a:cubicBezTo>
                  <a:pt x="107" y="1"/>
                  <a:pt x="33" y="38"/>
                  <a:pt x="43" y="117"/>
                </a:cubicBezTo>
                <a:lnTo>
                  <a:pt x="0" y="1133"/>
                </a:lnTo>
                <a:cubicBezTo>
                  <a:pt x="0" y="1217"/>
                  <a:pt x="64" y="1281"/>
                  <a:pt x="148" y="1281"/>
                </a:cubicBezTo>
                <a:cubicBezTo>
                  <a:pt x="157" y="1283"/>
                  <a:pt x="166" y="1285"/>
                  <a:pt x="174" y="1285"/>
                </a:cubicBezTo>
                <a:cubicBezTo>
                  <a:pt x="233" y="1285"/>
                  <a:pt x="297" y="1227"/>
                  <a:pt x="297" y="1154"/>
                </a:cubicBezTo>
                <a:lnTo>
                  <a:pt x="339" y="139"/>
                </a:lnTo>
                <a:cubicBezTo>
                  <a:pt x="361" y="49"/>
                  <a:pt x="270" y="1"/>
                  <a:pt x="183"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89611" y="3792555"/>
            <a:ext cx="5847754" cy="1489611"/>
          </a:xfrm>
          <a:custGeom>
            <a:avLst/>
            <a:gdLst/>
            <a:ahLst/>
            <a:cxnLst/>
            <a:rect l="l" t="t" r="r" b="b"/>
            <a:pathLst>
              <a:path w="49766" h="12677" extrusionOk="0">
                <a:moveTo>
                  <a:pt x="13886" y="0"/>
                </a:moveTo>
                <a:cubicBezTo>
                  <a:pt x="3627" y="0"/>
                  <a:pt x="1" y="1911"/>
                  <a:pt x="1" y="1911"/>
                </a:cubicBezTo>
                <a:lnTo>
                  <a:pt x="1" y="12676"/>
                </a:lnTo>
                <a:lnTo>
                  <a:pt x="49765" y="12676"/>
                </a:lnTo>
                <a:lnTo>
                  <a:pt x="49765" y="5422"/>
                </a:lnTo>
                <a:cubicBezTo>
                  <a:pt x="49765" y="5422"/>
                  <a:pt x="46952" y="3222"/>
                  <a:pt x="27474" y="896"/>
                </a:cubicBezTo>
                <a:cubicBezTo>
                  <a:pt x="22017" y="241"/>
                  <a:pt x="17532" y="0"/>
                  <a:pt x="138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076597" y="4283021"/>
            <a:ext cx="124320" cy="131723"/>
          </a:xfrm>
          <a:custGeom>
            <a:avLst/>
            <a:gdLst/>
            <a:ahLst/>
            <a:cxnLst/>
            <a:rect l="l" t="t" r="r" b="b"/>
            <a:pathLst>
              <a:path w="1058" h="1121" extrusionOk="0">
                <a:moveTo>
                  <a:pt x="762" y="0"/>
                </a:moveTo>
                <a:cubicBezTo>
                  <a:pt x="677" y="42"/>
                  <a:pt x="614" y="85"/>
                  <a:pt x="571" y="169"/>
                </a:cubicBezTo>
                <a:cubicBezTo>
                  <a:pt x="466" y="317"/>
                  <a:pt x="402" y="465"/>
                  <a:pt x="339" y="635"/>
                </a:cubicBezTo>
                <a:lnTo>
                  <a:pt x="254" y="127"/>
                </a:lnTo>
                <a:cubicBezTo>
                  <a:pt x="254" y="106"/>
                  <a:pt x="233" y="63"/>
                  <a:pt x="212" y="42"/>
                </a:cubicBezTo>
                <a:cubicBezTo>
                  <a:pt x="194" y="34"/>
                  <a:pt x="177" y="28"/>
                  <a:pt x="159" y="28"/>
                </a:cubicBezTo>
                <a:cubicBezTo>
                  <a:pt x="135" y="28"/>
                  <a:pt x="110" y="39"/>
                  <a:pt x="85" y="63"/>
                </a:cubicBezTo>
                <a:cubicBezTo>
                  <a:pt x="64" y="106"/>
                  <a:pt x="43" y="148"/>
                  <a:pt x="43" y="190"/>
                </a:cubicBezTo>
                <a:cubicBezTo>
                  <a:pt x="0" y="381"/>
                  <a:pt x="0" y="571"/>
                  <a:pt x="22" y="740"/>
                </a:cubicBezTo>
                <a:cubicBezTo>
                  <a:pt x="43" y="804"/>
                  <a:pt x="64" y="867"/>
                  <a:pt x="106" y="888"/>
                </a:cubicBezTo>
                <a:lnTo>
                  <a:pt x="656" y="1121"/>
                </a:lnTo>
                <a:cubicBezTo>
                  <a:pt x="825" y="952"/>
                  <a:pt x="952" y="740"/>
                  <a:pt x="1016" y="508"/>
                </a:cubicBezTo>
                <a:cubicBezTo>
                  <a:pt x="1058" y="402"/>
                  <a:pt x="1058" y="296"/>
                  <a:pt x="1037" y="190"/>
                </a:cubicBezTo>
                <a:cubicBezTo>
                  <a:pt x="994" y="63"/>
                  <a:pt x="889" y="0"/>
                  <a:pt x="7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220136" y="3892904"/>
            <a:ext cx="121970" cy="131723"/>
          </a:xfrm>
          <a:custGeom>
            <a:avLst/>
            <a:gdLst/>
            <a:ahLst/>
            <a:cxnLst/>
            <a:rect l="l" t="t" r="r" b="b"/>
            <a:pathLst>
              <a:path w="1038" h="1121" extrusionOk="0">
                <a:moveTo>
                  <a:pt x="770" y="0"/>
                </a:moveTo>
                <a:cubicBezTo>
                  <a:pt x="735" y="0"/>
                  <a:pt x="697" y="7"/>
                  <a:pt x="656" y="21"/>
                </a:cubicBezTo>
                <a:cubicBezTo>
                  <a:pt x="593" y="63"/>
                  <a:pt x="530" y="148"/>
                  <a:pt x="508" y="232"/>
                </a:cubicBezTo>
                <a:cubicBezTo>
                  <a:pt x="466" y="401"/>
                  <a:pt x="445" y="571"/>
                  <a:pt x="424" y="740"/>
                </a:cubicBezTo>
                <a:cubicBezTo>
                  <a:pt x="360" y="592"/>
                  <a:pt x="276" y="444"/>
                  <a:pt x="212" y="296"/>
                </a:cubicBezTo>
                <a:cubicBezTo>
                  <a:pt x="191" y="253"/>
                  <a:pt x="170" y="232"/>
                  <a:pt x="149" y="211"/>
                </a:cubicBezTo>
                <a:cubicBezTo>
                  <a:pt x="138" y="205"/>
                  <a:pt x="126" y="203"/>
                  <a:pt x="115" y="203"/>
                </a:cubicBezTo>
                <a:cubicBezTo>
                  <a:pt x="85" y="203"/>
                  <a:pt x="59" y="222"/>
                  <a:pt x="43" y="253"/>
                </a:cubicBezTo>
                <a:cubicBezTo>
                  <a:pt x="22" y="296"/>
                  <a:pt x="1" y="359"/>
                  <a:pt x="22" y="401"/>
                </a:cubicBezTo>
                <a:cubicBezTo>
                  <a:pt x="22" y="592"/>
                  <a:pt x="85" y="761"/>
                  <a:pt x="170" y="930"/>
                </a:cubicBezTo>
                <a:cubicBezTo>
                  <a:pt x="191" y="994"/>
                  <a:pt x="212" y="1057"/>
                  <a:pt x="276" y="1057"/>
                </a:cubicBezTo>
                <a:lnTo>
                  <a:pt x="847" y="1121"/>
                </a:lnTo>
                <a:cubicBezTo>
                  <a:pt x="953" y="909"/>
                  <a:pt x="1016" y="676"/>
                  <a:pt x="1037" y="444"/>
                </a:cubicBezTo>
                <a:cubicBezTo>
                  <a:pt x="1037" y="317"/>
                  <a:pt x="1016" y="211"/>
                  <a:pt x="953" y="105"/>
                </a:cubicBezTo>
                <a:cubicBezTo>
                  <a:pt x="909" y="33"/>
                  <a:pt x="846" y="0"/>
                  <a:pt x="7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954222" y="3875396"/>
            <a:ext cx="82136" cy="104462"/>
          </a:xfrm>
          <a:custGeom>
            <a:avLst/>
            <a:gdLst/>
            <a:ahLst/>
            <a:cxnLst/>
            <a:rect l="l" t="t" r="r" b="b"/>
            <a:pathLst>
              <a:path w="699" h="889" extrusionOk="0">
                <a:moveTo>
                  <a:pt x="107" y="1"/>
                </a:moveTo>
                <a:cubicBezTo>
                  <a:pt x="64" y="1"/>
                  <a:pt x="43" y="1"/>
                  <a:pt x="22" y="43"/>
                </a:cubicBezTo>
                <a:cubicBezTo>
                  <a:pt x="22" y="64"/>
                  <a:pt x="1" y="106"/>
                  <a:pt x="22" y="127"/>
                </a:cubicBezTo>
                <a:cubicBezTo>
                  <a:pt x="1" y="360"/>
                  <a:pt x="64" y="572"/>
                  <a:pt x="191" y="741"/>
                </a:cubicBezTo>
                <a:lnTo>
                  <a:pt x="508" y="889"/>
                </a:lnTo>
                <a:lnTo>
                  <a:pt x="593" y="656"/>
                </a:lnTo>
                <a:cubicBezTo>
                  <a:pt x="635" y="572"/>
                  <a:pt x="656" y="466"/>
                  <a:pt x="678" y="360"/>
                </a:cubicBezTo>
                <a:cubicBezTo>
                  <a:pt x="699" y="254"/>
                  <a:pt x="678" y="170"/>
                  <a:pt x="635" y="64"/>
                </a:cubicBezTo>
                <a:cubicBezTo>
                  <a:pt x="614" y="64"/>
                  <a:pt x="614" y="43"/>
                  <a:pt x="593" y="43"/>
                </a:cubicBezTo>
                <a:cubicBezTo>
                  <a:pt x="582" y="37"/>
                  <a:pt x="570" y="35"/>
                  <a:pt x="559" y="35"/>
                </a:cubicBezTo>
                <a:cubicBezTo>
                  <a:pt x="528" y="35"/>
                  <a:pt x="497" y="54"/>
                  <a:pt x="466" y="85"/>
                </a:cubicBezTo>
                <a:cubicBezTo>
                  <a:pt x="381" y="170"/>
                  <a:pt x="339" y="275"/>
                  <a:pt x="318" y="402"/>
                </a:cubicBezTo>
                <a:cubicBezTo>
                  <a:pt x="276" y="297"/>
                  <a:pt x="233" y="191"/>
                  <a:pt x="191" y="85"/>
                </a:cubicBezTo>
                <a:cubicBezTo>
                  <a:pt x="170" y="43"/>
                  <a:pt x="149" y="1"/>
                  <a:pt x="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07592" y="3853070"/>
            <a:ext cx="129373" cy="137481"/>
          </a:xfrm>
          <a:custGeom>
            <a:avLst/>
            <a:gdLst/>
            <a:ahLst/>
            <a:cxnLst/>
            <a:rect l="l" t="t" r="r" b="b"/>
            <a:pathLst>
              <a:path w="1101" h="1170" extrusionOk="0">
                <a:moveTo>
                  <a:pt x="659" y="0"/>
                </a:moveTo>
                <a:cubicBezTo>
                  <a:pt x="603" y="0"/>
                  <a:pt x="551" y="21"/>
                  <a:pt x="508" y="64"/>
                </a:cubicBezTo>
                <a:cubicBezTo>
                  <a:pt x="445" y="127"/>
                  <a:pt x="424" y="233"/>
                  <a:pt x="445" y="317"/>
                </a:cubicBezTo>
                <a:cubicBezTo>
                  <a:pt x="445" y="487"/>
                  <a:pt x="487" y="656"/>
                  <a:pt x="529" y="825"/>
                </a:cubicBezTo>
                <a:lnTo>
                  <a:pt x="170" y="487"/>
                </a:lnTo>
                <a:cubicBezTo>
                  <a:pt x="149" y="444"/>
                  <a:pt x="128" y="444"/>
                  <a:pt x="85" y="423"/>
                </a:cubicBezTo>
                <a:cubicBezTo>
                  <a:pt x="43" y="423"/>
                  <a:pt x="1" y="465"/>
                  <a:pt x="1" y="529"/>
                </a:cubicBezTo>
                <a:cubicBezTo>
                  <a:pt x="1" y="571"/>
                  <a:pt x="1" y="614"/>
                  <a:pt x="43" y="656"/>
                </a:cubicBezTo>
                <a:cubicBezTo>
                  <a:pt x="106" y="825"/>
                  <a:pt x="212" y="973"/>
                  <a:pt x="360" y="1100"/>
                </a:cubicBezTo>
                <a:cubicBezTo>
                  <a:pt x="395" y="1135"/>
                  <a:pt x="429" y="1169"/>
                  <a:pt x="475" y="1169"/>
                </a:cubicBezTo>
                <a:cubicBezTo>
                  <a:pt x="486" y="1169"/>
                  <a:pt x="497" y="1167"/>
                  <a:pt x="508" y="1163"/>
                </a:cubicBezTo>
                <a:lnTo>
                  <a:pt x="1079" y="1015"/>
                </a:lnTo>
                <a:cubicBezTo>
                  <a:pt x="1100" y="783"/>
                  <a:pt x="1079" y="550"/>
                  <a:pt x="995" y="317"/>
                </a:cubicBezTo>
                <a:cubicBezTo>
                  <a:pt x="952" y="212"/>
                  <a:pt x="910" y="127"/>
                  <a:pt x="825" y="64"/>
                </a:cubicBezTo>
                <a:cubicBezTo>
                  <a:pt x="773" y="21"/>
                  <a:pt x="714"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299686" y="4847515"/>
            <a:ext cx="489643" cy="227490"/>
          </a:xfrm>
          <a:custGeom>
            <a:avLst/>
            <a:gdLst/>
            <a:ahLst/>
            <a:cxnLst/>
            <a:rect l="l" t="t" r="r" b="b"/>
            <a:pathLst>
              <a:path w="4167" h="1936" extrusionOk="0">
                <a:moveTo>
                  <a:pt x="1866" y="0"/>
                </a:moveTo>
                <a:cubicBezTo>
                  <a:pt x="1359" y="0"/>
                  <a:pt x="855" y="102"/>
                  <a:pt x="381" y="314"/>
                </a:cubicBezTo>
                <a:cubicBezTo>
                  <a:pt x="297" y="335"/>
                  <a:pt x="233" y="378"/>
                  <a:pt x="170" y="441"/>
                </a:cubicBezTo>
                <a:cubicBezTo>
                  <a:pt x="1" y="631"/>
                  <a:pt x="149" y="949"/>
                  <a:pt x="339" y="1118"/>
                </a:cubicBezTo>
                <a:cubicBezTo>
                  <a:pt x="868" y="1628"/>
                  <a:pt x="1935" y="1935"/>
                  <a:pt x="2730" y="1935"/>
                </a:cubicBezTo>
                <a:cubicBezTo>
                  <a:pt x="2826" y="1935"/>
                  <a:pt x="2918" y="1931"/>
                  <a:pt x="3004" y="1922"/>
                </a:cubicBezTo>
                <a:cubicBezTo>
                  <a:pt x="4167" y="1773"/>
                  <a:pt x="3892" y="420"/>
                  <a:pt x="2919" y="145"/>
                </a:cubicBezTo>
                <a:cubicBezTo>
                  <a:pt x="2572" y="50"/>
                  <a:pt x="2218" y="0"/>
                  <a:pt x="1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751963" y="4707097"/>
            <a:ext cx="355453" cy="173320"/>
          </a:xfrm>
          <a:custGeom>
            <a:avLst/>
            <a:gdLst/>
            <a:ahLst/>
            <a:cxnLst/>
            <a:rect l="l" t="t" r="r" b="b"/>
            <a:pathLst>
              <a:path w="3025" h="1475" extrusionOk="0">
                <a:moveTo>
                  <a:pt x="1287" y="0"/>
                </a:moveTo>
                <a:cubicBezTo>
                  <a:pt x="1225" y="0"/>
                  <a:pt x="1163" y="3"/>
                  <a:pt x="1101" y="8"/>
                </a:cubicBezTo>
                <a:cubicBezTo>
                  <a:pt x="762" y="8"/>
                  <a:pt x="445" y="134"/>
                  <a:pt x="191" y="367"/>
                </a:cubicBezTo>
                <a:cubicBezTo>
                  <a:pt x="64" y="494"/>
                  <a:pt x="1" y="705"/>
                  <a:pt x="43" y="896"/>
                </a:cubicBezTo>
                <a:cubicBezTo>
                  <a:pt x="188" y="1286"/>
                  <a:pt x="794" y="1474"/>
                  <a:pt x="1402" y="1474"/>
                </a:cubicBezTo>
                <a:cubicBezTo>
                  <a:pt x="2211" y="1474"/>
                  <a:pt x="3025" y="1143"/>
                  <a:pt x="2771" y="515"/>
                </a:cubicBezTo>
                <a:cubicBezTo>
                  <a:pt x="2750" y="452"/>
                  <a:pt x="2708" y="431"/>
                  <a:pt x="2666" y="388"/>
                </a:cubicBezTo>
                <a:cubicBezTo>
                  <a:pt x="2253" y="144"/>
                  <a:pt x="1774" y="0"/>
                  <a:pt x="12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19352" y="4845048"/>
            <a:ext cx="494696" cy="151346"/>
          </a:xfrm>
          <a:custGeom>
            <a:avLst/>
            <a:gdLst/>
            <a:ahLst/>
            <a:cxnLst/>
            <a:rect l="l" t="t" r="r" b="b"/>
            <a:pathLst>
              <a:path w="4210" h="1288" extrusionOk="0">
                <a:moveTo>
                  <a:pt x="2375" y="1"/>
                </a:moveTo>
                <a:cubicBezTo>
                  <a:pt x="1870" y="1"/>
                  <a:pt x="1352" y="85"/>
                  <a:pt x="932" y="187"/>
                </a:cubicBezTo>
                <a:cubicBezTo>
                  <a:pt x="868" y="208"/>
                  <a:pt x="784" y="229"/>
                  <a:pt x="741" y="272"/>
                </a:cubicBezTo>
                <a:cubicBezTo>
                  <a:pt x="1" y="843"/>
                  <a:pt x="1651" y="1287"/>
                  <a:pt x="1947" y="1287"/>
                </a:cubicBezTo>
                <a:cubicBezTo>
                  <a:pt x="2028" y="1287"/>
                  <a:pt x="2113" y="1287"/>
                  <a:pt x="2201" y="1287"/>
                </a:cubicBezTo>
                <a:cubicBezTo>
                  <a:pt x="2686" y="1287"/>
                  <a:pt x="3251" y="1272"/>
                  <a:pt x="3681" y="1075"/>
                </a:cubicBezTo>
                <a:cubicBezTo>
                  <a:pt x="4210" y="822"/>
                  <a:pt x="4083" y="462"/>
                  <a:pt x="3575" y="229"/>
                </a:cubicBezTo>
                <a:cubicBezTo>
                  <a:pt x="3233" y="63"/>
                  <a:pt x="2809"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35509" y="4988404"/>
            <a:ext cx="570722" cy="242648"/>
          </a:xfrm>
          <a:custGeom>
            <a:avLst/>
            <a:gdLst/>
            <a:ahLst/>
            <a:cxnLst/>
            <a:rect l="l" t="t" r="r" b="b"/>
            <a:pathLst>
              <a:path w="4857" h="2065" extrusionOk="0">
                <a:moveTo>
                  <a:pt x="2199" y="1"/>
                </a:moveTo>
                <a:cubicBezTo>
                  <a:pt x="1526" y="1"/>
                  <a:pt x="856" y="228"/>
                  <a:pt x="318" y="680"/>
                </a:cubicBezTo>
                <a:cubicBezTo>
                  <a:pt x="127" y="807"/>
                  <a:pt x="21" y="997"/>
                  <a:pt x="0" y="1209"/>
                </a:cubicBezTo>
                <a:cubicBezTo>
                  <a:pt x="21" y="1420"/>
                  <a:pt x="148" y="1611"/>
                  <a:pt x="339" y="1695"/>
                </a:cubicBezTo>
                <a:cubicBezTo>
                  <a:pt x="805" y="1995"/>
                  <a:pt x="1340" y="2050"/>
                  <a:pt x="1885" y="2050"/>
                </a:cubicBezTo>
                <a:cubicBezTo>
                  <a:pt x="2202" y="2050"/>
                  <a:pt x="2523" y="2031"/>
                  <a:pt x="2835" y="2031"/>
                </a:cubicBezTo>
                <a:cubicBezTo>
                  <a:pt x="3007" y="2031"/>
                  <a:pt x="3177" y="2037"/>
                  <a:pt x="3342" y="2055"/>
                </a:cubicBezTo>
                <a:cubicBezTo>
                  <a:pt x="3395" y="2061"/>
                  <a:pt x="3448" y="2064"/>
                  <a:pt x="3499" y="2064"/>
                </a:cubicBezTo>
                <a:cubicBezTo>
                  <a:pt x="4323" y="2064"/>
                  <a:pt x="4856" y="1295"/>
                  <a:pt x="4040" y="638"/>
                </a:cubicBezTo>
                <a:cubicBezTo>
                  <a:pt x="3500" y="212"/>
                  <a:pt x="2848" y="1"/>
                  <a:pt x="2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18053" y="4929651"/>
            <a:ext cx="77083" cy="121383"/>
          </a:xfrm>
          <a:custGeom>
            <a:avLst/>
            <a:gdLst/>
            <a:ahLst/>
            <a:cxnLst/>
            <a:rect l="l" t="t" r="r" b="b"/>
            <a:pathLst>
              <a:path w="656" h="1033" extrusionOk="0">
                <a:moveTo>
                  <a:pt x="181" y="0"/>
                </a:moveTo>
                <a:cubicBezTo>
                  <a:pt x="162" y="0"/>
                  <a:pt x="144" y="6"/>
                  <a:pt x="127" y="17"/>
                </a:cubicBezTo>
                <a:cubicBezTo>
                  <a:pt x="42" y="38"/>
                  <a:pt x="0" y="144"/>
                  <a:pt x="42" y="207"/>
                </a:cubicBezTo>
                <a:lnTo>
                  <a:pt x="360" y="926"/>
                </a:lnTo>
                <a:cubicBezTo>
                  <a:pt x="381" y="990"/>
                  <a:pt x="444" y="1032"/>
                  <a:pt x="486" y="1032"/>
                </a:cubicBezTo>
                <a:cubicBezTo>
                  <a:pt x="508" y="1032"/>
                  <a:pt x="529" y="1011"/>
                  <a:pt x="550" y="1011"/>
                </a:cubicBezTo>
                <a:cubicBezTo>
                  <a:pt x="635" y="990"/>
                  <a:pt x="656" y="884"/>
                  <a:pt x="635" y="821"/>
                </a:cubicBezTo>
                <a:lnTo>
                  <a:pt x="317" y="102"/>
                </a:lnTo>
                <a:cubicBezTo>
                  <a:pt x="286" y="40"/>
                  <a:pt x="233" y="0"/>
                  <a:pt x="1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21229" y="4876892"/>
            <a:ext cx="42419" cy="154167"/>
          </a:xfrm>
          <a:custGeom>
            <a:avLst/>
            <a:gdLst/>
            <a:ahLst/>
            <a:cxnLst/>
            <a:rect l="l" t="t" r="r" b="b"/>
            <a:pathLst>
              <a:path w="361" h="1312" extrusionOk="0">
                <a:moveTo>
                  <a:pt x="212" y="1"/>
                </a:moveTo>
                <a:cubicBezTo>
                  <a:pt x="128" y="1"/>
                  <a:pt x="43" y="64"/>
                  <a:pt x="43" y="149"/>
                </a:cubicBezTo>
                <a:lnTo>
                  <a:pt x="1" y="1164"/>
                </a:lnTo>
                <a:cubicBezTo>
                  <a:pt x="1" y="1249"/>
                  <a:pt x="64" y="1312"/>
                  <a:pt x="149" y="1312"/>
                </a:cubicBezTo>
                <a:cubicBezTo>
                  <a:pt x="233" y="1312"/>
                  <a:pt x="297" y="1249"/>
                  <a:pt x="297" y="1164"/>
                </a:cubicBezTo>
                <a:lnTo>
                  <a:pt x="339" y="170"/>
                </a:lnTo>
                <a:cubicBezTo>
                  <a:pt x="360" y="85"/>
                  <a:pt x="297" y="22"/>
                  <a:pt x="2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134187" y="5132348"/>
            <a:ext cx="73088" cy="114920"/>
          </a:xfrm>
          <a:custGeom>
            <a:avLst/>
            <a:gdLst/>
            <a:ahLst/>
            <a:cxnLst/>
            <a:rect l="l" t="t" r="r" b="b"/>
            <a:pathLst>
              <a:path w="622" h="978" extrusionOk="0">
                <a:moveTo>
                  <a:pt x="170" y="0"/>
                </a:moveTo>
                <a:cubicBezTo>
                  <a:pt x="82" y="0"/>
                  <a:pt x="0" y="72"/>
                  <a:pt x="30" y="174"/>
                </a:cubicBezTo>
                <a:lnTo>
                  <a:pt x="326" y="893"/>
                </a:lnTo>
                <a:cubicBezTo>
                  <a:pt x="368" y="957"/>
                  <a:pt x="410" y="978"/>
                  <a:pt x="474" y="978"/>
                </a:cubicBezTo>
                <a:lnTo>
                  <a:pt x="516" y="978"/>
                </a:lnTo>
                <a:cubicBezTo>
                  <a:pt x="601" y="936"/>
                  <a:pt x="622" y="851"/>
                  <a:pt x="601" y="788"/>
                </a:cubicBezTo>
                <a:lnTo>
                  <a:pt x="283" y="47"/>
                </a:lnTo>
                <a:cubicBezTo>
                  <a:pt x="251" y="15"/>
                  <a:pt x="210"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227016" y="5075710"/>
            <a:ext cx="42419" cy="154167"/>
          </a:xfrm>
          <a:custGeom>
            <a:avLst/>
            <a:gdLst/>
            <a:ahLst/>
            <a:cxnLst/>
            <a:rect l="l" t="t" r="r" b="b"/>
            <a:pathLst>
              <a:path w="361" h="1312" extrusionOk="0">
                <a:moveTo>
                  <a:pt x="212" y="1"/>
                </a:moveTo>
                <a:cubicBezTo>
                  <a:pt x="128" y="1"/>
                  <a:pt x="64" y="64"/>
                  <a:pt x="64" y="149"/>
                </a:cubicBezTo>
                <a:lnTo>
                  <a:pt x="22" y="1143"/>
                </a:lnTo>
                <a:cubicBezTo>
                  <a:pt x="1" y="1227"/>
                  <a:pt x="64" y="1312"/>
                  <a:pt x="149" y="1312"/>
                </a:cubicBezTo>
                <a:cubicBezTo>
                  <a:pt x="234" y="1312"/>
                  <a:pt x="318" y="1248"/>
                  <a:pt x="318" y="1164"/>
                </a:cubicBezTo>
                <a:lnTo>
                  <a:pt x="360" y="170"/>
                </a:lnTo>
                <a:cubicBezTo>
                  <a:pt x="360" y="85"/>
                  <a:pt x="297" y="1"/>
                  <a:pt x="2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08774" y="4341656"/>
            <a:ext cx="77201" cy="120325"/>
          </a:xfrm>
          <a:custGeom>
            <a:avLst/>
            <a:gdLst/>
            <a:ahLst/>
            <a:cxnLst/>
            <a:rect l="l" t="t" r="r" b="b"/>
            <a:pathLst>
              <a:path w="657" h="1024" extrusionOk="0">
                <a:moveTo>
                  <a:pt x="166" y="1"/>
                </a:moveTo>
                <a:cubicBezTo>
                  <a:pt x="146" y="1"/>
                  <a:pt x="126" y="4"/>
                  <a:pt x="106" y="9"/>
                </a:cubicBezTo>
                <a:cubicBezTo>
                  <a:pt x="43" y="51"/>
                  <a:pt x="1" y="136"/>
                  <a:pt x="43" y="199"/>
                </a:cubicBezTo>
                <a:lnTo>
                  <a:pt x="339" y="939"/>
                </a:lnTo>
                <a:cubicBezTo>
                  <a:pt x="360" y="981"/>
                  <a:pt x="424" y="1024"/>
                  <a:pt x="487" y="1024"/>
                </a:cubicBezTo>
                <a:cubicBezTo>
                  <a:pt x="508" y="1024"/>
                  <a:pt x="529" y="1024"/>
                  <a:pt x="550" y="1003"/>
                </a:cubicBezTo>
                <a:cubicBezTo>
                  <a:pt x="614" y="981"/>
                  <a:pt x="656" y="897"/>
                  <a:pt x="614" y="812"/>
                </a:cubicBezTo>
                <a:lnTo>
                  <a:pt x="318" y="93"/>
                </a:lnTo>
                <a:cubicBezTo>
                  <a:pt x="286" y="29"/>
                  <a:pt x="229" y="1"/>
                  <a:pt x="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11832" y="4291599"/>
            <a:ext cx="42537" cy="150994"/>
          </a:xfrm>
          <a:custGeom>
            <a:avLst/>
            <a:gdLst/>
            <a:ahLst/>
            <a:cxnLst/>
            <a:rect l="l" t="t" r="r" b="b"/>
            <a:pathLst>
              <a:path w="362" h="1285" extrusionOk="0">
                <a:moveTo>
                  <a:pt x="183" y="1"/>
                </a:moveTo>
                <a:cubicBezTo>
                  <a:pt x="107" y="1"/>
                  <a:pt x="33" y="38"/>
                  <a:pt x="43" y="117"/>
                </a:cubicBezTo>
                <a:lnTo>
                  <a:pt x="0" y="1133"/>
                </a:lnTo>
                <a:cubicBezTo>
                  <a:pt x="0" y="1217"/>
                  <a:pt x="64" y="1281"/>
                  <a:pt x="148" y="1281"/>
                </a:cubicBezTo>
                <a:cubicBezTo>
                  <a:pt x="157" y="1283"/>
                  <a:pt x="166" y="1285"/>
                  <a:pt x="174" y="1285"/>
                </a:cubicBezTo>
                <a:cubicBezTo>
                  <a:pt x="233" y="1285"/>
                  <a:pt x="297" y="1227"/>
                  <a:pt x="297" y="1154"/>
                </a:cubicBezTo>
                <a:lnTo>
                  <a:pt x="339" y="139"/>
                </a:lnTo>
                <a:cubicBezTo>
                  <a:pt x="361" y="49"/>
                  <a:pt x="270" y="1"/>
                  <a:pt x="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289699" y="4213928"/>
            <a:ext cx="77201" cy="121383"/>
          </a:xfrm>
          <a:custGeom>
            <a:avLst/>
            <a:gdLst/>
            <a:ahLst/>
            <a:cxnLst/>
            <a:rect l="l" t="t" r="r" b="b"/>
            <a:pathLst>
              <a:path w="657" h="1033" extrusionOk="0">
                <a:moveTo>
                  <a:pt x="484" y="0"/>
                </a:moveTo>
                <a:cubicBezTo>
                  <a:pt x="425" y="0"/>
                  <a:pt x="376" y="40"/>
                  <a:pt x="361" y="102"/>
                </a:cubicBezTo>
                <a:lnTo>
                  <a:pt x="43" y="821"/>
                </a:lnTo>
                <a:cubicBezTo>
                  <a:pt x="1" y="884"/>
                  <a:pt x="43" y="990"/>
                  <a:pt x="128" y="1011"/>
                </a:cubicBezTo>
                <a:cubicBezTo>
                  <a:pt x="128" y="1032"/>
                  <a:pt x="149" y="1032"/>
                  <a:pt x="170" y="1032"/>
                </a:cubicBezTo>
                <a:cubicBezTo>
                  <a:pt x="234" y="1032"/>
                  <a:pt x="297" y="990"/>
                  <a:pt x="318" y="926"/>
                </a:cubicBezTo>
                <a:lnTo>
                  <a:pt x="635" y="207"/>
                </a:lnTo>
                <a:cubicBezTo>
                  <a:pt x="657" y="144"/>
                  <a:pt x="635" y="59"/>
                  <a:pt x="551" y="17"/>
                </a:cubicBezTo>
                <a:cubicBezTo>
                  <a:pt x="528" y="6"/>
                  <a:pt x="506" y="0"/>
                  <a:pt x="4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230124" y="4163988"/>
            <a:ext cx="42302" cy="151346"/>
          </a:xfrm>
          <a:custGeom>
            <a:avLst/>
            <a:gdLst/>
            <a:ahLst/>
            <a:cxnLst/>
            <a:rect l="l" t="t" r="r" b="b"/>
            <a:pathLst>
              <a:path w="360" h="1288" extrusionOk="0">
                <a:moveTo>
                  <a:pt x="155" y="0"/>
                </a:moveTo>
                <a:cubicBezTo>
                  <a:pt x="84" y="0"/>
                  <a:pt x="11" y="48"/>
                  <a:pt x="0" y="146"/>
                </a:cubicBezTo>
                <a:lnTo>
                  <a:pt x="64" y="1140"/>
                </a:lnTo>
                <a:cubicBezTo>
                  <a:pt x="64" y="1225"/>
                  <a:pt x="127" y="1288"/>
                  <a:pt x="212" y="1288"/>
                </a:cubicBezTo>
                <a:cubicBezTo>
                  <a:pt x="296" y="1288"/>
                  <a:pt x="360" y="1225"/>
                  <a:pt x="360" y="1140"/>
                </a:cubicBezTo>
                <a:lnTo>
                  <a:pt x="296" y="125"/>
                </a:lnTo>
                <a:cubicBezTo>
                  <a:pt x="286" y="43"/>
                  <a:pt x="221"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9296849" y="3752125"/>
            <a:ext cx="83963" cy="114968"/>
          </a:xfrm>
          <a:custGeom>
            <a:avLst/>
            <a:gdLst/>
            <a:ahLst/>
            <a:cxnLst/>
            <a:rect l="l" t="t" r="r" b="b"/>
            <a:pathLst>
              <a:path w="742" h="1016" extrusionOk="0">
                <a:moveTo>
                  <a:pt x="128" y="1"/>
                </a:moveTo>
                <a:cubicBezTo>
                  <a:pt x="86" y="1"/>
                  <a:pt x="43" y="22"/>
                  <a:pt x="22" y="64"/>
                </a:cubicBezTo>
                <a:cubicBezTo>
                  <a:pt x="22" y="85"/>
                  <a:pt x="1" y="128"/>
                  <a:pt x="1" y="149"/>
                </a:cubicBezTo>
                <a:cubicBezTo>
                  <a:pt x="1" y="403"/>
                  <a:pt x="43" y="635"/>
                  <a:pt x="170" y="826"/>
                </a:cubicBezTo>
                <a:lnTo>
                  <a:pt x="509" y="1016"/>
                </a:lnTo>
                <a:lnTo>
                  <a:pt x="614" y="762"/>
                </a:lnTo>
                <a:cubicBezTo>
                  <a:pt x="657" y="656"/>
                  <a:pt x="699" y="551"/>
                  <a:pt x="720" y="445"/>
                </a:cubicBezTo>
                <a:cubicBezTo>
                  <a:pt x="741" y="339"/>
                  <a:pt x="741" y="212"/>
                  <a:pt x="678" y="128"/>
                </a:cubicBezTo>
                <a:cubicBezTo>
                  <a:pt x="678" y="106"/>
                  <a:pt x="657" y="85"/>
                  <a:pt x="657" y="85"/>
                </a:cubicBezTo>
                <a:cubicBezTo>
                  <a:pt x="644" y="73"/>
                  <a:pt x="630" y="68"/>
                  <a:pt x="615" y="68"/>
                </a:cubicBezTo>
                <a:cubicBezTo>
                  <a:pt x="579" y="68"/>
                  <a:pt x="538" y="98"/>
                  <a:pt x="509" y="128"/>
                </a:cubicBezTo>
                <a:cubicBezTo>
                  <a:pt x="424" y="212"/>
                  <a:pt x="360" y="318"/>
                  <a:pt x="318" y="466"/>
                </a:cubicBezTo>
                <a:cubicBezTo>
                  <a:pt x="297" y="339"/>
                  <a:pt x="255" y="212"/>
                  <a:pt x="212" y="106"/>
                </a:cubicBezTo>
                <a:cubicBezTo>
                  <a:pt x="191" y="64"/>
                  <a:pt x="170" y="1"/>
                  <a:pt x="128"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9541042" y="3763214"/>
            <a:ext cx="110215" cy="123115"/>
          </a:xfrm>
          <a:custGeom>
            <a:avLst/>
            <a:gdLst/>
            <a:ahLst/>
            <a:cxnLst/>
            <a:rect l="l" t="t" r="r" b="b"/>
            <a:pathLst>
              <a:path w="974" h="1088" extrusionOk="0">
                <a:moveTo>
                  <a:pt x="123" y="0"/>
                </a:moveTo>
                <a:cubicBezTo>
                  <a:pt x="85" y="0"/>
                  <a:pt x="58" y="20"/>
                  <a:pt x="42" y="51"/>
                </a:cubicBezTo>
                <a:cubicBezTo>
                  <a:pt x="21" y="72"/>
                  <a:pt x="21" y="114"/>
                  <a:pt x="21" y="156"/>
                </a:cubicBezTo>
                <a:cubicBezTo>
                  <a:pt x="0" y="431"/>
                  <a:pt x="85" y="685"/>
                  <a:pt x="233" y="897"/>
                </a:cubicBezTo>
                <a:lnTo>
                  <a:pt x="698" y="1087"/>
                </a:lnTo>
                <a:lnTo>
                  <a:pt x="825" y="812"/>
                </a:lnTo>
                <a:cubicBezTo>
                  <a:pt x="888" y="706"/>
                  <a:pt x="931" y="601"/>
                  <a:pt x="952" y="474"/>
                </a:cubicBezTo>
                <a:cubicBezTo>
                  <a:pt x="973" y="368"/>
                  <a:pt x="952" y="241"/>
                  <a:pt x="888" y="135"/>
                </a:cubicBezTo>
                <a:cubicBezTo>
                  <a:pt x="888" y="114"/>
                  <a:pt x="867" y="93"/>
                  <a:pt x="867" y="93"/>
                </a:cubicBezTo>
                <a:cubicBezTo>
                  <a:pt x="841" y="84"/>
                  <a:pt x="811" y="79"/>
                  <a:pt x="782" y="79"/>
                </a:cubicBezTo>
                <a:cubicBezTo>
                  <a:pt x="741" y="79"/>
                  <a:pt x="702" y="89"/>
                  <a:pt x="677" y="114"/>
                </a:cubicBezTo>
                <a:cubicBezTo>
                  <a:pt x="550" y="220"/>
                  <a:pt x="465" y="347"/>
                  <a:pt x="444" y="495"/>
                </a:cubicBezTo>
                <a:cubicBezTo>
                  <a:pt x="381" y="347"/>
                  <a:pt x="339" y="220"/>
                  <a:pt x="275" y="93"/>
                </a:cubicBezTo>
                <a:cubicBezTo>
                  <a:pt x="254" y="51"/>
                  <a:pt x="212" y="8"/>
                  <a:pt x="169" y="8"/>
                </a:cubicBezTo>
                <a:cubicBezTo>
                  <a:pt x="152" y="3"/>
                  <a:pt x="137" y="0"/>
                  <a:pt x="123" y="0"/>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749432" y="3805535"/>
            <a:ext cx="6251160" cy="1901951"/>
          </a:xfrm>
          <a:custGeom>
            <a:avLst/>
            <a:gdLst/>
            <a:ahLst/>
            <a:cxnLst/>
            <a:rect l="l" t="t" r="r" b="b"/>
            <a:pathLst>
              <a:path w="55243" h="16808" extrusionOk="0">
                <a:moveTo>
                  <a:pt x="44598" y="0"/>
                </a:moveTo>
                <a:cubicBezTo>
                  <a:pt x="40584" y="0"/>
                  <a:pt x="35338" y="325"/>
                  <a:pt x="28700" y="1326"/>
                </a:cubicBezTo>
                <a:cubicBezTo>
                  <a:pt x="9793" y="4203"/>
                  <a:pt x="1" y="12958"/>
                  <a:pt x="1" y="12958"/>
                </a:cubicBezTo>
                <a:lnTo>
                  <a:pt x="55243" y="16808"/>
                </a:lnTo>
                <a:lnTo>
                  <a:pt x="55243" y="1115"/>
                </a:lnTo>
                <a:cubicBezTo>
                  <a:pt x="55243" y="1115"/>
                  <a:pt x="52032" y="0"/>
                  <a:pt x="44598" y="0"/>
                </a:cubicBezTo>
                <a:close/>
              </a:path>
            </a:pathLst>
          </a:custGeom>
          <a:solidFill>
            <a:srgbClr val="79AD78"/>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9198742" y="4081977"/>
            <a:ext cx="440522" cy="198591"/>
          </a:xfrm>
          <a:custGeom>
            <a:avLst/>
            <a:gdLst/>
            <a:ahLst/>
            <a:cxnLst/>
            <a:rect l="l" t="t" r="r" b="b"/>
            <a:pathLst>
              <a:path w="3893" h="1755" extrusionOk="0">
                <a:moveTo>
                  <a:pt x="2715" y="0"/>
                </a:moveTo>
                <a:cubicBezTo>
                  <a:pt x="2677" y="0"/>
                  <a:pt x="2640" y="2"/>
                  <a:pt x="2602" y="4"/>
                </a:cubicBezTo>
                <a:cubicBezTo>
                  <a:pt x="2306" y="4"/>
                  <a:pt x="2031" y="4"/>
                  <a:pt x="1735" y="25"/>
                </a:cubicBezTo>
                <a:cubicBezTo>
                  <a:pt x="1079" y="89"/>
                  <a:pt x="1" y="596"/>
                  <a:pt x="889" y="1379"/>
                </a:cubicBezTo>
                <a:cubicBezTo>
                  <a:pt x="1192" y="1647"/>
                  <a:pt x="1726" y="1755"/>
                  <a:pt x="2251" y="1755"/>
                </a:cubicBezTo>
                <a:cubicBezTo>
                  <a:pt x="2679" y="1755"/>
                  <a:pt x="3100" y="1683"/>
                  <a:pt x="3385" y="1569"/>
                </a:cubicBezTo>
                <a:cubicBezTo>
                  <a:pt x="3617" y="1464"/>
                  <a:pt x="3808" y="1252"/>
                  <a:pt x="3850" y="998"/>
                </a:cubicBezTo>
                <a:cubicBezTo>
                  <a:pt x="3892" y="660"/>
                  <a:pt x="3744" y="343"/>
                  <a:pt x="3448" y="173"/>
                </a:cubicBezTo>
                <a:cubicBezTo>
                  <a:pt x="3227" y="63"/>
                  <a:pt x="2973" y="0"/>
                  <a:pt x="2715" y="0"/>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9519429" y="4332959"/>
            <a:ext cx="442898" cy="156497"/>
          </a:xfrm>
          <a:custGeom>
            <a:avLst/>
            <a:gdLst/>
            <a:ahLst/>
            <a:cxnLst/>
            <a:rect l="l" t="t" r="r" b="b"/>
            <a:pathLst>
              <a:path w="3914" h="1383" extrusionOk="0">
                <a:moveTo>
                  <a:pt x="1920" y="1"/>
                </a:moveTo>
                <a:cubicBezTo>
                  <a:pt x="1421" y="1"/>
                  <a:pt x="914" y="84"/>
                  <a:pt x="530" y="324"/>
                </a:cubicBezTo>
                <a:cubicBezTo>
                  <a:pt x="85" y="620"/>
                  <a:pt x="1" y="1001"/>
                  <a:pt x="487" y="1234"/>
                </a:cubicBezTo>
                <a:cubicBezTo>
                  <a:pt x="752" y="1349"/>
                  <a:pt x="1066" y="1382"/>
                  <a:pt x="1377" y="1382"/>
                </a:cubicBezTo>
                <a:cubicBezTo>
                  <a:pt x="1637" y="1382"/>
                  <a:pt x="1894" y="1359"/>
                  <a:pt x="2116" y="1339"/>
                </a:cubicBezTo>
                <a:cubicBezTo>
                  <a:pt x="2412" y="1297"/>
                  <a:pt x="3913" y="726"/>
                  <a:pt x="3194" y="176"/>
                </a:cubicBezTo>
                <a:cubicBezTo>
                  <a:pt x="3131" y="134"/>
                  <a:pt x="3067" y="113"/>
                  <a:pt x="2983" y="113"/>
                </a:cubicBezTo>
                <a:cubicBezTo>
                  <a:pt x="2672" y="49"/>
                  <a:pt x="2299" y="1"/>
                  <a:pt x="1920" y="1"/>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9866483" y="4115245"/>
            <a:ext cx="64726" cy="125265"/>
          </a:xfrm>
          <a:custGeom>
            <a:avLst/>
            <a:gdLst/>
            <a:ahLst/>
            <a:cxnLst/>
            <a:rect l="l" t="t" r="r" b="b"/>
            <a:pathLst>
              <a:path w="572" h="1107" extrusionOk="0">
                <a:moveTo>
                  <a:pt x="423" y="1"/>
                </a:moveTo>
                <a:cubicBezTo>
                  <a:pt x="354" y="1"/>
                  <a:pt x="293" y="42"/>
                  <a:pt x="275" y="112"/>
                </a:cubicBezTo>
                <a:lnTo>
                  <a:pt x="43" y="895"/>
                </a:lnTo>
                <a:cubicBezTo>
                  <a:pt x="0" y="979"/>
                  <a:pt x="43" y="1064"/>
                  <a:pt x="127" y="1106"/>
                </a:cubicBezTo>
                <a:lnTo>
                  <a:pt x="170" y="1106"/>
                </a:lnTo>
                <a:cubicBezTo>
                  <a:pt x="233" y="1106"/>
                  <a:pt x="275" y="1064"/>
                  <a:pt x="297" y="1000"/>
                </a:cubicBezTo>
                <a:lnTo>
                  <a:pt x="550" y="218"/>
                </a:lnTo>
                <a:cubicBezTo>
                  <a:pt x="572" y="133"/>
                  <a:pt x="529" y="49"/>
                  <a:pt x="466" y="6"/>
                </a:cubicBezTo>
                <a:cubicBezTo>
                  <a:pt x="451" y="3"/>
                  <a:pt x="437" y="1"/>
                  <a:pt x="423" y="1"/>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9804246" y="4069983"/>
            <a:ext cx="45602" cy="156157"/>
          </a:xfrm>
          <a:custGeom>
            <a:avLst/>
            <a:gdLst/>
            <a:ahLst/>
            <a:cxnLst/>
            <a:rect l="l" t="t" r="r" b="b"/>
            <a:pathLst>
              <a:path w="403" h="1380" extrusionOk="0">
                <a:moveTo>
                  <a:pt x="160" y="0"/>
                </a:moveTo>
                <a:cubicBezTo>
                  <a:pt x="149" y="0"/>
                  <a:pt x="139" y="2"/>
                  <a:pt x="127" y="5"/>
                </a:cubicBezTo>
                <a:cubicBezTo>
                  <a:pt x="43" y="5"/>
                  <a:pt x="1" y="89"/>
                  <a:pt x="1" y="174"/>
                </a:cubicBezTo>
                <a:lnTo>
                  <a:pt x="127" y="1231"/>
                </a:lnTo>
                <a:cubicBezTo>
                  <a:pt x="127" y="1316"/>
                  <a:pt x="191" y="1379"/>
                  <a:pt x="276" y="1379"/>
                </a:cubicBezTo>
                <a:cubicBezTo>
                  <a:pt x="360" y="1358"/>
                  <a:pt x="402" y="1273"/>
                  <a:pt x="402" y="1189"/>
                </a:cubicBezTo>
                <a:lnTo>
                  <a:pt x="297" y="131"/>
                </a:lnTo>
                <a:cubicBezTo>
                  <a:pt x="278" y="58"/>
                  <a:pt x="228" y="0"/>
                  <a:pt x="160" y="0"/>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8038089" y="4826662"/>
            <a:ext cx="1498205" cy="299302"/>
          </a:xfrm>
          <a:custGeom>
            <a:avLst/>
            <a:gdLst/>
            <a:ahLst/>
            <a:cxnLst/>
            <a:rect l="l" t="t" r="r" b="b"/>
            <a:pathLst>
              <a:path w="13240" h="2645" extrusionOk="0">
                <a:moveTo>
                  <a:pt x="6620" y="1"/>
                </a:moveTo>
                <a:cubicBezTo>
                  <a:pt x="2961" y="1"/>
                  <a:pt x="0" y="593"/>
                  <a:pt x="0" y="1333"/>
                </a:cubicBezTo>
                <a:cubicBezTo>
                  <a:pt x="0" y="2052"/>
                  <a:pt x="2961" y="2644"/>
                  <a:pt x="6620" y="2644"/>
                </a:cubicBezTo>
                <a:cubicBezTo>
                  <a:pt x="10279" y="2644"/>
                  <a:pt x="13240" y="2052"/>
                  <a:pt x="13240" y="1333"/>
                </a:cubicBezTo>
                <a:cubicBezTo>
                  <a:pt x="13240" y="593"/>
                  <a:pt x="10279" y="1"/>
                  <a:pt x="6620"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9310032" y="3752125"/>
            <a:ext cx="83963" cy="114968"/>
          </a:xfrm>
          <a:custGeom>
            <a:avLst/>
            <a:gdLst/>
            <a:ahLst/>
            <a:cxnLst/>
            <a:rect l="l" t="t" r="r" b="b"/>
            <a:pathLst>
              <a:path w="742" h="1016" extrusionOk="0">
                <a:moveTo>
                  <a:pt x="128" y="1"/>
                </a:moveTo>
                <a:cubicBezTo>
                  <a:pt x="86" y="1"/>
                  <a:pt x="43" y="22"/>
                  <a:pt x="22" y="64"/>
                </a:cubicBezTo>
                <a:cubicBezTo>
                  <a:pt x="22" y="85"/>
                  <a:pt x="1" y="128"/>
                  <a:pt x="1" y="149"/>
                </a:cubicBezTo>
                <a:cubicBezTo>
                  <a:pt x="1" y="403"/>
                  <a:pt x="43" y="635"/>
                  <a:pt x="170" y="826"/>
                </a:cubicBezTo>
                <a:lnTo>
                  <a:pt x="509" y="1016"/>
                </a:lnTo>
                <a:lnTo>
                  <a:pt x="614" y="762"/>
                </a:lnTo>
                <a:cubicBezTo>
                  <a:pt x="657" y="656"/>
                  <a:pt x="699" y="551"/>
                  <a:pt x="720" y="445"/>
                </a:cubicBezTo>
                <a:cubicBezTo>
                  <a:pt x="741" y="339"/>
                  <a:pt x="741" y="212"/>
                  <a:pt x="678" y="128"/>
                </a:cubicBezTo>
                <a:cubicBezTo>
                  <a:pt x="678" y="106"/>
                  <a:pt x="657" y="85"/>
                  <a:pt x="657" y="85"/>
                </a:cubicBezTo>
                <a:cubicBezTo>
                  <a:pt x="644" y="73"/>
                  <a:pt x="630" y="68"/>
                  <a:pt x="615" y="68"/>
                </a:cubicBezTo>
                <a:cubicBezTo>
                  <a:pt x="579" y="68"/>
                  <a:pt x="538" y="98"/>
                  <a:pt x="509" y="128"/>
                </a:cubicBezTo>
                <a:cubicBezTo>
                  <a:pt x="424" y="212"/>
                  <a:pt x="360" y="318"/>
                  <a:pt x="318" y="466"/>
                </a:cubicBezTo>
                <a:cubicBezTo>
                  <a:pt x="297" y="339"/>
                  <a:pt x="255" y="212"/>
                  <a:pt x="212" y="106"/>
                </a:cubicBezTo>
                <a:cubicBezTo>
                  <a:pt x="191" y="64"/>
                  <a:pt x="170"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9554225" y="3763214"/>
            <a:ext cx="110215" cy="123115"/>
          </a:xfrm>
          <a:custGeom>
            <a:avLst/>
            <a:gdLst/>
            <a:ahLst/>
            <a:cxnLst/>
            <a:rect l="l" t="t" r="r" b="b"/>
            <a:pathLst>
              <a:path w="974" h="1088" extrusionOk="0">
                <a:moveTo>
                  <a:pt x="123" y="0"/>
                </a:moveTo>
                <a:cubicBezTo>
                  <a:pt x="85" y="0"/>
                  <a:pt x="58" y="20"/>
                  <a:pt x="42" y="51"/>
                </a:cubicBezTo>
                <a:cubicBezTo>
                  <a:pt x="21" y="72"/>
                  <a:pt x="21" y="114"/>
                  <a:pt x="21" y="156"/>
                </a:cubicBezTo>
                <a:cubicBezTo>
                  <a:pt x="0" y="431"/>
                  <a:pt x="85" y="685"/>
                  <a:pt x="233" y="897"/>
                </a:cubicBezTo>
                <a:lnTo>
                  <a:pt x="698" y="1087"/>
                </a:lnTo>
                <a:lnTo>
                  <a:pt x="825" y="812"/>
                </a:lnTo>
                <a:cubicBezTo>
                  <a:pt x="888" y="706"/>
                  <a:pt x="931" y="601"/>
                  <a:pt x="952" y="474"/>
                </a:cubicBezTo>
                <a:cubicBezTo>
                  <a:pt x="973" y="368"/>
                  <a:pt x="952" y="241"/>
                  <a:pt x="888" y="135"/>
                </a:cubicBezTo>
                <a:cubicBezTo>
                  <a:pt x="888" y="114"/>
                  <a:pt x="867" y="93"/>
                  <a:pt x="867" y="93"/>
                </a:cubicBezTo>
                <a:cubicBezTo>
                  <a:pt x="841" y="84"/>
                  <a:pt x="811" y="79"/>
                  <a:pt x="782" y="79"/>
                </a:cubicBezTo>
                <a:cubicBezTo>
                  <a:pt x="741" y="79"/>
                  <a:pt x="702" y="89"/>
                  <a:pt x="677" y="114"/>
                </a:cubicBezTo>
                <a:cubicBezTo>
                  <a:pt x="550" y="220"/>
                  <a:pt x="465" y="347"/>
                  <a:pt x="444" y="495"/>
                </a:cubicBezTo>
                <a:cubicBezTo>
                  <a:pt x="381" y="347"/>
                  <a:pt x="339" y="220"/>
                  <a:pt x="275" y="93"/>
                </a:cubicBezTo>
                <a:cubicBezTo>
                  <a:pt x="254" y="51"/>
                  <a:pt x="212" y="8"/>
                  <a:pt x="169" y="8"/>
                </a:cubicBezTo>
                <a:cubicBezTo>
                  <a:pt x="152" y="3"/>
                  <a:pt x="137" y="0"/>
                  <a:pt x="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762614" y="3805535"/>
            <a:ext cx="6251160" cy="1901951"/>
          </a:xfrm>
          <a:custGeom>
            <a:avLst/>
            <a:gdLst/>
            <a:ahLst/>
            <a:cxnLst/>
            <a:rect l="l" t="t" r="r" b="b"/>
            <a:pathLst>
              <a:path w="55243" h="16808" extrusionOk="0">
                <a:moveTo>
                  <a:pt x="44598" y="0"/>
                </a:moveTo>
                <a:cubicBezTo>
                  <a:pt x="40584" y="0"/>
                  <a:pt x="35338" y="325"/>
                  <a:pt x="28700" y="1326"/>
                </a:cubicBezTo>
                <a:cubicBezTo>
                  <a:pt x="9793" y="4203"/>
                  <a:pt x="1" y="12958"/>
                  <a:pt x="1" y="12958"/>
                </a:cubicBezTo>
                <a:lnTo>
                  <a:pt x="55243" y="16808"/>
                </a:lnTo>
                <a:lnTo>
                  <a:pt x="55243" y="1115"/>
                </a:lnTo>
                <a:cubicBezTo>
                  <a:pt x="55243" y="1115"/>
                  <a:pt x="52032" y="0"/>
                  <a:pt x="44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518327" y="4157291"/>
            <a:ext cx="430904" cy="238875"/>
          </a:xfrm>
          <a:custGeom>
            <a:avLst/>
            <a:gdLst/>
            <a:ahLst/>
            <a:cxnLst/>
            <a:rect l="l" t="t" r="r" b="b"/>
            <a:pathLst>
              <a:path w="3808" h="2111" extrusionOk="0">
                <a:moveTo>
                  <a:pt x="2242" y="0"/>
                </a:moveTo>
                <a:cubicBezTo>
                  <a:pt x="1840" y="0"/>
                  <a:pt x="1439" y="74"/>
                  <a:pt x="1058" y="222"/>
                </a:cubicBezTo>
                <a:cubicBezTo>
                  <a:pt x="170" y="582"/>
                  <a:pt x="0" y="2020"/>
                  <a:pt x="1100" y="2105"/>
                </a:cubicBezTo>
                <a:cubicBezTo>
                  <a:pt x="1149" y="2109"/>
                  <a:pt x="1199" y="2111"/>
                  <a:pt x="1250" y="2111"/>
                </a:cubicBezTo>
                <a:cubicBezTo>
                  <a:pt x="2007" y="2111"/>
                  <a:pt x="3057" y="1684"/>
                  <a:pt x="3532" y="1090"/>
                </a:cubicBezTo>
                <a:cubicBezTo>
                  <a:pt x="3680" y="878"/>
                  <a:pt x="3807" y="561"/>
                  <a:pt x="3638" y="349"/>
                </a:cubicBezTo>
                <a:cubicBezTo>
                  <a:pt x="3575" y="307"/>
                  <a:pt x="3511" y="244"/>
                  <a:pt x="3427" y="222"/>
                </a:cubicBezTo>
                <a:cubicBezTo>
                  <a:pt x="3046" y="74"/>
                  <a:pt x="2644" y="0"/>
                  <a:pt x="2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9211925" y="4081977"/>
            <a:ext cx="440522" cy="198591"/>
          </a:xfrm>
          <a:custGeom>
            <a:avLst/>
            <a:gdLst/>
            <a:ahLst/>
            <a:cxnLst/>
            <a:rect l="l" t="t" r="r" b="b"/>
            <a:pathLst>
              <a:path w="3893" h="1755" extrusionOk="0">
                <a:moveTo>
                  <a:pt x="2715" y="0"/>
                </a:moveTo>
                <a:cubicBezTo>
                  <a:pt x="2677" y="0"/>
                  <a:pt x="2640" y="2"/>
                  <a:pt x="2602" y="4"/>
                </a:cubicBezTo>
                <a:cubicBezTo>
                  <a:pt x="2306" y="4"/>
                  <a:pt x="2031" y="4"/>
                  <a:pt x="1735" y="25"/>
                </a:cubicBezTo>
                <a:cubicBezTo>
                  <a:pt x="1079" y="89"/>
                  <a:pt x="1" y="596"/>
                  <a:pt x="889" y="1379"/>
                </a:cubicBezTo>
                <a:cubicBezTo>
                  <a:pt x="1192" y="1647"/>
                  <a:pt x="1726" y="1755"/>
                  <a:pt x="2251" y="1755"/>
                </a:cubicBezTo>
                <a:cubicBezTo>
                  <a:pt x="2679" y="1755"/>
                  <a:pt x="3100" y="1683"/>
                  <a:pt x="3385" y="1569"/>
                </a:cubicBezTo>
                <a:cubicBezTo>
                  <a:pt x="3617" y="1464"/>
                  <a:pt x="3808" y="1252"/>
                  <a:pt x="3850" y="998"/>
                </a:cubicBezTo>
                <a:cubicBezTo>
                  <a:pt x="3892" y="660"/>
                  <a:pt x="3744" y="343"/>
                  <a:pt x="3448" y="173"/>
                </a:cubicBezTo>
                <a:cubicBezTo>
                  <a:pt x="3227" y="63"/>
                  <a:pt x="2973" y="0"/>
                  <a:pt x="27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9532612" y="4332959"/>
            <a:ext cx="442898" cy="156497"/>
          </a:xfrm>
          <a:custGeom>
            <a:avLst/>
            <a:gdLst/>
            <a:ahLst/>
            <a:cxnLst/>
            <a:rect l="l" t="t" r="r" b="b"/>
            <a:pathLst>
              <a:path w="3914" h="1383" extrusionOk="0">
                <a:moveTo>
                  <a:pt x="1920" y="1"/>
                </a:moveTo>
                <a:cubicBezTo>
                  <a:pt x="1421" y="1"/>
                  <a:pt x="914" y="84"/>
                  <a:pt x="530" y="324"/>
                </a:cubicBezTo>
                <a:cubicBezTo>
                  <a:pt x="85" y="620"/>
                  <a:pt x="1" y="1001"/>
                  <a:pt x="487" y="1234"/>
                </a:cubicBezTo>
                <a:cubicBezTo>
                  <a:pt x="752" y="1349"/>
                  <a:pt x="1066" y="1382"/>
                  <a:pt x="1377" y="1382"/>
                </a:cubicBezTo>
                <a:cubicBezTo>
                  <a:pt x="1637" y="1382"/>
                  <a:pt x="1894" y="1359"/>
                  <a:pt x="2116" y="1339"/>
                </a:cubicBezTo>
                <a:cubicBezTo>
                  <a:pt x="2412" y="1297"/>
                  <a:pt x="3913" y="726"/>
                  <a:pt x="3194" y="176"/>
                </a:cubicBezTo>
                <a:cubicBezTo>
                  <a:pt x="3131" y="134"/>
                  <a:pt x="3067" y="113"/>
                  <a:pt x="2983" y="113"/>
                </a:cubicBezTo>
                <a:cubicBezTo>
                  <a:pt x="2672" y="49"/>
                  <a:pt x="2299" y="1"/>
                  <a:pt x="1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6715791" y="4093745"/>
            <a:ext cx="62350" cy="125152"/>
          </a:xfrm>
          <a:custGeom>
            <a:avLst/>
            <a:gdLst/>
            <a:ahLst/>
            <a:cxnLst/>
            <a:rect l="l" t="t" r="r" b="b"/>
            <a:pathLst>
              <a:path w="551" h="1106" extrusionOk="0">
                <a:moveTo>
                  <a:pt x="402" y="1"/>
                </a:moveTo>
                <a:cubicBezTo>
                  <a:pt x="334" y="1"/>
                  <a:pt x="276" y="42"/>
                  <a:pt x="276" y="112"/>
                </a:cubicBezTo>
                <a:lnTo>
                  <a:pt x="22" y="894"/>
                </a:lnTo>
                <a:cubicBezTo>
                  <a:pt x="1" y="979"/>
                  <a:pt x="22" y="1063"/>
                  <a:pt x="107" y="1106"/>
                </a:cubicBezTo>
                <a:lnTo>
                  <a:pt x="170" y="1106"/>
                </a:lnTo>
                <a:cubicBezTo>
                  <a:pt x="212" y="1106"/>
                  <a:pt x="276" y="1063"/>
                  <a:pt x="276" y="1000"/>
                </a:cubicBezTo>
                <a:lnTo>
                  <a:pt x="530" y="218"/>
                </a:lnTo>
                <a:cubicBezTo>
                  <a:pt x="551" y="133"/>
                  <a:pt x="509" y="48"/>
                  <a:pt x="445" y="6"/>
                </a:cubicBezTo>
                <a:cubicBezTo>
                  <a:pt x="431" y="2"/>
                  <a:pt x="416"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651178" y="4048483"/>
            <a:ext cx="45602" cy="156044"/>
          </a:xfrm>
          <a:custGeom>
            <a:avLst/>
            <a:gdLst/>
            <a:ahLst/>
            <a:cxnLst/>
            <a:rect l="l" t="t" r="r" b="b"/>
            <a:pathLst>
              <a:path w="403" h="1379" extrusionOk="0">
                <a:moveTo>
                  <a:pt x="160" y="0"/>
                </a:moveTo>
                <a:cubicBezTo>
                  <a:pt x="150" y="0"/>
                  <a:pt x="139" y="1"/>
                  <a:pt x="128" y="4"/>
                </a:cubicBezTo>
                <a:cubicBezTo>
                  <a:pt x="43" y="25"/>
                  <a:pt x="1" y="89"/>
                  <a:pt x="1" y="173"/>
                </a:cubicBezTo>
                <a:lnTo>
                  <a:pt x="107" y="1231"/>
                </a:lnTo>
                <a:cubicBezTo>
                  <a:pt x="107" y="1315"/>
                  <a:pt x="191" y="1379"/>
                  <a:pt x="276" y="1379"/>
                </a:cubicBezTo>
                <a:cubicBezTo>
                  <a:pt x="339" y="1358"/>
                  <a:pt x="403" y="1273"/>
                  <a:pt x="382" y="1189"/>
                </a:cubicBezTo>
                <a:lnTo>
                  <a:pt x="276" y="131"/>
                </a:lnTo>
                <a:cubicBezTo>
                  <a:pt x="276" y="58"/>
                  <a:pt x="228" y="0"/>
                  <a:pt x="1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9879665" y="4115245"/>
            <a:ext cx="64726" cy="125265"/>
          </a:xfrm>
          <a:custGeom>
            <a:avLst/>
            <a:gdLst/>
            <a:ahLst/>
            <a:cxnLst/>
            <a:rect l="l" t="t" r="r" b="b"/>
            <a:pathLst>
              <a:path w="572" h="1107" extrusionOk="0">
                <a:moveTo>
                  <a:pt x="423" y="1"/>
                </a:moveTo>
                <a:cubicBezTo>
                  <a:pt x="354" y="1"/>
                  <a:pt x="293" y="42"/>
                  <a:pt x="275" y="112"/>
                </a:cubicBezTo>
                <a:lnTo>
                  <a:pt x="43" y="895"/>
                </a:lnTo>
                <a:cubicBezTo>
                  <a:pt x="0" y="979"/>
                  <a:pt x="43" y="1064"/>
                  <a:pt x="127" y="1106"/>
                </a:cubicBezTo>
                <a:lnTo>
                  <a:pt x="170" y="1106"/>
                </a:lnTo>
                <a:cubicBezTo>
                  <a:pt x="233" y="1106"/>
                  <a:pt x="275" y="1064"/>
                  <a:pt x="297" y="1000"/>
                </a:cubicBezTo>
                <a:lnTo>
                  <a:pt x="550" y="218"/>
                </a:lnTo>
                <a:cubicBezTo>
                  <a:pt x="572" y="133"/>
                  <a:pt x="529" y="49"/>
                  <a:pt x="466" y="6"/>
                </a:cubicBezTo>
                <a:cubicBezTo>
                  <a:pt x="451" y="3"/>
                  <a:pt x="437" y="1"/>
                  <a:pt x="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9817429" y="4069983"/>
            <a:ext cx="45602" cy="156157"/>
          </a:xfrm>
          <a:custGeom>
            <a:avLst/>
            <a:gdLst/>
            <a:ahLst/>
            <a:cxnLst/>
            <a:rect l="l" t="t" r="r" b="b"/>
            <a:pathLst>
              <a:path w="403" h="1380" extrusionOk="0">
                <a:moveTo>
                  <a:pt x="160" y="0"/>
                </a:moveTo>
                <a:cubicBezTo>
                  <a:pt x="149" y="0"/>
                  <a:pt x="139" y="2"/>
                  <a:pt x="127" y="5"/>
                </a:cubicBezTo>
                <a:cubicBezTo>
                  <a:pt x="43" y="5"/>
                  <a:pt x="1" y="89"/>
                  <a:pt x="1" y="174"/>
                </a:cubicBezTo>
                <a:lnTo>
                  <a:pt x="127" y="1231"/>
                </a:lnTo>
                <a:cubicBezTo>
                  <a:pt x="127" y="1316"/>
                  <a:pt x="191" y="1379"/>
                  <a:pt x="276" y="1379"/>
                </a:cubicBezTo>
                <a:cubicBezTo>
                  <a:pt x="360" y="1358"/>
                  <a:pt x="402" y="1273"/>
                  <a:pt x="402" y="1189"/>
                </a:cubicBezTo>
                <a:lnTo>
                  <a:pt x="297" y="131"/>
                </a:lnTo>
                <a:cubicBezTo>
                  <a:pt x="278" y="58"/>
                  <a:pt x="228" y="0"/>
                  <a:pt x="1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585833" y="4925222"/>
            <a:ext cx="74344" cy="119381"/>
          </a:xfrm>
          <a:custGeom>
            <a:avLst/>
            <a:gdLst/>
            <a:ahLst/>
            <a:cxnLst/>
            <a:rect l="l" t="t" r="r" b="b"/>
            <a:pathLst>
              <a:path w="657" h="1055" extrusionOk="0">
                <a:moveTo>
                  <a:pt x="163" y="1"/>
                </a:moveTo>
                <a:cubicBezTo>
                  <a:pt x="144" y="1"/>
                  <a:pt x="124" y="6"/>
                  <a:pt x="107" y="18"/>
                </a:cubicBezTo>
                <a:cubicBezTo>
                  <a:pt x="43" y="60"/>
                  <a:pt x="1" y="166"/>
                  <a:pt x="43" y="229"/>
                </a:cubicBezTo>
                <a:lnTo>
                  <a:pt x="382" y="970"/>
                </a:lnTo>
                <a:cubicBezTo>
                  <a:pt x="403" y="1033"/>
                  <a:pt x="445" y="1054"/>
                  <a:pt x="509" y="1054"/>
                </a:cubicBezTo>
                <a:lnTo>
                  <a:pt x="572" y="1054"/>
                </a:lnTo>
                <a:cubicBezTo>
                  <a:pt x="635" y="991"/>
                  <a:pt x="657" y="906"/>
                  <a:pt x="635" y="822"/>
                </a:cubicBezTo>
                <a:lnTo>
                  <a:pt x="297" y="81"/>
                </a:lnTo>
                <a:cubicBezTo>
                  <a:pt x="267" y="36"/>
                  <a:pt x="214" y="1"/>
                  <a:pt x="1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674435" y="4867399"/>
            <a:ext cx="33608" cy="155592"/>
          </a:xfrm>
          <a:custGeom>
            <a:avLst/>
            <a:gdLst/>
            <a:ahLst/>
            <a:cxnLst/>
            <a:rect l="l" t="t" r="r" b="b"/>
            <a:pathLst>
              <a:path w="297" h="1375" extrusionOk="0">
                <a:moveTo>
                  <a:pt x="149" y="0"/>
                </a:moveTo>
                <a:cubicBezTo>
                  <a:pt x="64" y="0"/>
                  <a:pt x="0" y="85"/>
                  <a:pt x="0" y="148"/>
                </a:cubicBezTo>
                <a:lnTo>
                  <a:pt x="22" y="1206"/>
                </a:lnTo>
                <a:cubicBezTo>
                  <a:pt x="22" y="1290"/>
                  <a:pt x="85" y="1375"/>
                  <a:pt x="170" y="1375"/>
                </a:cubicBezTo>
                <a:cubicBezTo>
                  <a:pt x="233" y="1354"/>
                  <a:pt x="297" y="1290"/>
                  <a:pt x="297" y="1206"/>
                </a:cubicBezTo>
                <a:lnTo>
                  <a:pt x="275" y="148"/>
                </a:lnTo>
                <a:cubicBezTo>
                  <a:pt x="275" y="64"/>
                  <a:pt x="212" y="0"/>
                  <a:pt x="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889393" y="4610330"/>
            <a:ext cx="104361" cy="403170"/>
          </a:xfrm>
          <a:custGeom>
            <a:avLst/>
            <a:gdLst/>
            <a:ahLst/>
            <a:cxnLst/>
            <a:rect l="l" t="t" r="r" b="b"/>
            <a:pathLst>
              <a:path w="2603" h="10056" extrusionOk="0">
                <a:moveTo>
                  <a:pt x="2492" y="1"/>
                </a:moveTo>
                <a:cubicBezTo>
                  <a:pt x="2454" y="1"/>
                  <a:pt x="2427" y="21"/>
                  <a:pt x="2412" y="52"/>
                </a:cubicBezTo>
                <a:cubicBezTo>
                  <a:pt x="2391" y="115"/>
                  <a:pt x="1" y="5466"/>
                  <a:pt x="64" y="9971"/>
                </a:cubicBezTo>
                <a:cubicBezTo>
                  <a:pt x="64" y="10013"/>
                  <a:pt x="107" y="10055"/>
                  <a:pt x="170" y="10055"/>
                </a:cubicBezTo>
                <a:cubicBezTo>
                  <a:pt x="212" y="10055"/>
                  <a:pt x="255" y="10013"/>
                  <a:pt x="255" y="9971"/>
                </a:cubicBezTo>
                <a:cubicBezTo>
                  <a:pt x="191" y="5508"/>
                  <a:pt x="2560" y="178"/>
                  <a:pt x="2581" y="136"/>
                </a:cubicBezTo>
                <a:cubicBezTo>
                  <a:pt x="2602" y="94"/>
                  <a:pt x="2581" y="30"/>
                  <a:pt x="2539" y="9"/>
                </a:cubicBezTo>
                <a:cubicBezTo>
                  <a:pt x="2522" y="4"/>
                  <a:pt x="2506" y="1"/>
                  <a:pt x="2492" y="1"/>
                </a:cubicBezTo>
                <a:close/>
              </a:path>
            </a:pathLst>
          </a:custGeom>
          <a:solidFill>
            <a:schemeClr val="lt2"/>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915693" y="4668944"/>
            <a:ext cx="218785" cy="171556"/>
          </a:xfrm>
          <a:custGeom>
            <a:avLst/>
            <a:gdLst/>
            <a:ahLst/>
            <a:cxnLst/>
            <a:rect l="l" t="t" r="r" b="b"/>
            <a:pathLst>
              <a:path w="5457" h="4279" extrusionOk="0">
                <a:moveTo>
                  <a:pt x="4465" y="0"/>
                </a:moveTo>
                <a:cubicBezTo>
                  <a:pt x="3365" y="0"/>
                  <a:pt x="642" y="2592"/>
                  <a:pt x="0" y="4279"/>
                </a:cubicBezTo>
                <a:cubicBezTo>
                  <a:pt x="0" y="4279"/>
                  <a:pt x="1523" y="2925"/>
                  <a:pt x="2961" y="2312"/>
                </a:cubicBezTo>
                <a:cubicBezTo>
                  <a:pt x="4294" y="1741"/>
                  <a:pt x="5457" y="1212"/>
                  <a:pt x="4844" y="197"/>
                </a:cubicBezTo>
                <a:cubicBezTo>
                  <a:pt x="4765" y="62"/>
                  <a:pt x="4634" y="0"/>
                  <a:pt x="4465" y="0"/>
                </a:cubicBezTo>
                <a:close/>
              </a:path>
            </a:pathLst>
          </a:custGeom>
          <a:solidFill>
            <a:schemeClr val="lt2"/>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847016" y="4598423"/>
            <a:ext cx="96623" cy="253946"/>
          </a:xfrm>
          <a:custGeom>
            <a:avLst/>
            <a:gdLst/>
            <a:ahLst/>
            <a:cxnLst/>
            <a:rect l="l" t="t" r="r" b="b"/>
            <a:pathLst>
              <a:path w="2410" h="6334" extrusionOk="0">
                <a:moveTo>
                  <a:pt x="1232" y="0"/>
                </a:moveTo>
                <a:cubicBezTo>
                  <a:pt x="1203" y="0"/>
                  <a:pt x="1173" y="4"/>
                  <a:pt x="1142" y="10"/>
                </a:cubicBezTo>
                <a:cubicBezTo>
                  <a:pt x="0" y="285"/>
                  <a:pt x="402" y="1469"/>
                  <a:pt x="910" y="2844"/>
                </a:cubicBezTo>
                <a:cubicBezTo>
                  <a:pt x="1460" y="4303"/>
                  <a:pt x="1544" y="6334"/>
                  <a:pt x="1544" y="6334"/>
                </a:cubicBezTo>
                <a:cubicBezTo>
                  <a:pt x="2409" y="4501"/>
                  <a:pt x="2312" y="0"/>
                  <a:pt x="1232" y="0"/>
                </a:cubicBezTo>
                <a:close/>
              </a:path>
            </a:pathLst>
          </a:custGeom>
          <a:solidFill>
            <a:schemeClr val="lt2"/>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930968" y="4502323"/>
            <a:ext cx="172999" cy="145496"/>
          </a:xfrm>
          <a:custGeom>
            <a:avLst/>
            <a:gdLst/>
            <a:ahLst/>
            <a:cxnLst/>
            <a:rect l="l" t="t" r="r" b="b"/>
            <a:pathLst>
              <a:path w="4315" h="3629" extrusionOk="0">
                <a:moveTo>
                  <a:pt x="1238" y="1"/>
                </a:moveTo>
                <a:cubicBezTo>
                  <a:pt x="1100" y="1"/>
                  <a:pt x="964" y="33"/>
                  <a:pt x="846" y="102"/>
                </a:cubicBezTo>
                <a:cubicBezTo>
                  <a:pt x="571" y="250"/>
                  <a:pt x="360" y="483"/>
                  <a:pt x="233" y="758"/>
                </a:cubicBezTo>
                <a:cubicBezTo>
                  <a:pt x="21" y="1265"/>
                  <a:pt x="0" y="1836"/>
                  <a:pt x="233" y="2344"/>
                </a:cubicBezTo>
                <a:cubicBezTo>
                  <a:pt x="583" y="3150"/>
                  <a:pt x="1381" y="3628"/>
                  <a:pt x="2212" y="3628"/>
                </a:cubicBezTo>
                <a:cubicBezTo>
                  <a:pt x="2535" y="3628"/>
                  <a:pt x="2864" y="3555"/>
                  <a:pt x="3173" y="3401"/>
                </a:cubicBezTo>
                <a:cubicBezTo>
                  <a:pt x="3574" y="3190"/>
                  <a:pt x="3913" y="2872"/>
                  <a:pt x="4145" y="2471"/>
                </a:cubicBezTo>
                <a:cubicBezTo>
                  <a:pt x="4315" y="2153"/>
                  <a:pt x="4272" y="1752"/>
                  <a:pt x="4018" y="1477"/>
                </a:cubicBezTo>
                <a:cubicBezTo>
                  <a:pt x="3906" y="1364"/>
                  <a:pt x="3757" y="1310"/>
                  <a:pt x="3606" y="1310"/>
                </a:cubicBezTo>
                <a:cubicBezTo>
                  <a:pt x="3417" y="1310"/>
                  <a:pt x="3227" y="1396"/>
                  <a:pt x="3109" y="1561"/>
                </a:cubicBezTo>
                <a:cubicBezTo>
                  <a:pt x="3215" y="1329"/>
                  <a:pt x="3236" y="1054"/>
                  <a:pt x="3130" y="800"/>
                </a:cubicBezTo>
                <a:cubicBezTo>
                  <a:pt x="3011" y="580"/>
                  <a:pt x="2797" y="417"/>
                  <a:pt x="2542" y="417"/>
                </a:cubicBezTo>
                <a:cubicBezTo>
                  <a:pt x="2527" y="417"/>
                  <a:pt x="2511" y="418"/>
                  <a:pt x="2496" y="419"/>
                </a:cubicBezTo>
                <a:cubicBezTo>
                  <a:pt x="2275" y="419"/>
                  <a:pt x="2082" y="555"/>
                  <a:pt x="2003" y="751"/>
                </a:cubicBezTo>
                <a:lnTo>
                  <a:pt x="2003" y="751"/>
                </a:lnTo>
                <a:cubicBezTo>
                  <a:pt x="2031" y="504"/>
                  <a:pt x="1919" y="263"/>
                  <a:pt x="1692" y="123"/>
                </a:cubicBezTo>
                <a:cubicBezTo>
                  <a:pt x="1556" y="44"/>
                  <a:pt x="1396" y="1"/>
                  <a:pt x="1238" y="1"/>
                </a:cubicBezTo>
                <a:close/>
              </a:path>
            </a:pathLst>
          </a:custGeom>
          <a:solidFill>
            <a:schemeClr val="accent5"/>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5709661" y="4550152"/>
            <a:ext cx="104321" cy="403130"/>
          </a:xfrm>
          <a:custGeom>
            <a:avLst/>
            <a:gdLst/>
            <a:ahLst/>
            <a:cxnLst/>
            <a:rect l="l" t="t" r="r" b="b"/>
            <a:pathLst>
              <a:path w="2602" h="10055" extrusionOk="0">
                <a:moveTo>
                  <a:pt x="101" y="0"/>
                </a:moveTo>
                <a:cubicBezTo>
                  <a:pt x="88" y="0"/>
                  <a:pt x="75" y="3"/>
                  <a:pt x="64" y="9"/>
                </a:cubicBezTo>
                <a:cubicBezTo>
                  <a:pt x="21" y="30"/>
                  <a:pt x="0" y="93"/>
                  <a:pt x="21" y="136"/>
                </a:cubicBezTo>
                <a:cubicBezTo>
                  <a:pt x="42" y="178"/>
                  <a:pt x="2411" y="5507"/>
                  <a:pt x="2348" y="9949"/>
                </a:cubicBezTo>
                <a:cubicBezTo>
                  <a:pt x="2348" y="10012"/>
                  <a:pt x="2390" y="10055"/>
                  <a:pt x="2432" y="10055"/>
                </a:cubicBezTo>
                <a:cubicBezTo>
                  <a:pt x="2496" y="10055"/>
                  <a:pt x="2538" y="10012"/>
                  <a:pt x="2538" y="9970"/>
                </a:cubicBezTo>
                <a:cubicBezTo>
                  <a:pt x="2601" y="5465"/>
                  <a:pt x="212" y="114"/>
                  <a:pt x="190" y="51"/>
                </a:cubicBezTo>
                <a:cubicBezTo>
                  <a:pt x="175" y="20"/>
                  <a:pt x="137" y="0"/>
                  <a:pt x="101" y="0"/>
                </a:cubicBezTo>
                <a:close/>
              </a:path>
            </a:pathLst>
          </a:custGeom>
          <a:solidFill>
            <a:schemeClr val="lt2"/>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568899" y="4608726"/>
            <a:ext cx="218785" cy="170714"/>
          </a:xfrm>
          <a:custGeom>
            <a:avLst/>
            <a:gdLst/>
            <a:ahLst/>
            <a:cxnLst/>
            <a:rect l="l" t="t" r="r" b="b"/>
            <a:pathLst>
              <a:path w="5457" h="4258" extrusionOk="0">
                <a:moveTo>
                  <a:pt x="993" y="1"/>
                </a:moveTo>
                <a:cubicBezTo>
                  <a:pt x="823" y="1"/>
                  <a:pt x="693" y="62"/>
                  <a:pt x="614" y="197"/>
                </a:cubicBezTo>
                <a:cubicBezTo>
                  <a:pt x="0" y="1212"/>
                  <a:pt x="1164" y="1741"/>
                  <a:pt x="2496" y="2312"/>
                </a:cubicBezTo>
                <a:cubicBezTo>
                  <a:pt x="3934" y="2926"/>
                  <a:pt x="5457" y="4258"/>
                  <a:pt x="5457" y="4258"/>
                </a:cubicBezTo>
                <a:cubicBezTo>
                  <a:pt x="4815" y="2590"/>
                  <a:pt x="2093" y="1"/>
                  <a:pt x="993" y="1"/>
                </a:cubicBezTo>
                <a:close/>
              </a:path>
            </a:pathLst>
          </a:custGeom>
          <a:solidFill>
            <a:schemeClr val="lt2"/>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759776" y="4538205"/>
            <a:ext cx="96583" cy="253986"/>
          </a:xfrm>
          <a:custGeom>
            <a:avLst/>
            <a:gdLst/>
            <a:ahLst/>
            <a:cxnLst/>
            <a:rect l="l" t="t" r="r" b="b"/>
            <a:pathLst>
              <a:path w="2409" h="6335" extrusionOk="0">
                <a:moveTo>
                  <a:pt x="1158" y="1"/>
                </a:moveTo>
                <a:cubicBezTo>
                  <a:pt x="98" y="1"/>
                  <a:pt x="0" y="4501"/>
                  <a:pt x="865" y="6334"/>
                </a:cubicBezTo>
                <a:cubicBezTo>
                  <a:pt x="865" y="6334"/>
                  <a:pt x="928" y="4304"/>
                  <a:pt x="1478" y="2823"/>
                </a:cubicBezTo>
                <a:cubicBezTo>
                  <a:pt x="1986" y="1470"/>
                  <a:pt x="2409" y="264"/>
                  <a:pt x="1246" y="11"/>
                </a:cubicBezTo>
                <a:cubicBezTo>
                  <a:pt x="1216" y="4"/>
                  <a:pt x="1187" y="1"/>
                  <a:pt x="1158" y="1"/>
                </a:cubicBezTo>
                <a:close/>
              </a:path>
            </a:pathLst>
          </a:custGeom>
          <a:solidFill>
            <a:schemeClr val="lt2"/>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599409" y="4441825"/>
            <a:ext cx="172157" cy="145776"/>
          </a:xfrm>
          <a:custGeom>
            <a:avLst/>
            <a:gdLst/>
            <a:ahLst/>
            <a:cxnLst/>
            <a:rect l="l" t="t" r="r" b="b"/>
            <a:pathLst>
              <a:path w="4294" h="3636" extrusionOk="0">
                <a:moveTo>
                  <a:pt x="3061" y="1"/>
                </a:moveTo>
                <a:cubicBezTo>
                  <a:pt x="2908" y="1"/>
                  <a:pt x="2754" y="43"/>
                  <a:pt x="2623" y="130"/>
                </a:cubicBezTo>
                <a:cubicBezTo>
                  <a:pt x="2396" y="270"/>
                  <a:pt x="2284" y="512"/>
                  <a:pt x="2312" y="758"/>
                </a:cubicBezTo>
                <a:lnTo>
                  <a:pt x="2312" y="758"/>
                </a:lnTo>
                <a:cubicBezTo>
                  <a:pt x="2233" y="563"/>
                  <a:pt x="2040" y="427"/>
                  <a:pt x="1820" y="427"/>
                </a:cubicBezTo>
                <a:cubicBezTo>
                  <a:pt x="1804" y="425"/>
                  <a:pt x="1789" y="425"/>
                  <a:pt x="1773" y="425"/>
                </a:cubicBezTo>
                <a:cubicBezTo>
                  <a:pt x="1519" y="425"/>
                  <a:pt x="1305" y="588"/>
                  <a:pt x="1185" y="807"/>
                </a:cubicBezTo>
                <a:cubicBezTo>
                  <a:pt x="1079" y="1061"/>
                  <a:pt x="1079" y="1336"/>
                  <a:pt x="1206" y="1569"/>
                </a:cubicBezTo>
                <a:cubicBezTo>
                  <a:pt x="1088" y="1404"/>
                  <a:pt x="898" y="1317"/>
                  <a:pt x="709" y="1317"/>
                </a:cubicBezTo>
                <a:cubicBezTo>
                  <a:pt x="559" y="1317"/>
                  <a:pt x="409" y="1372"/>
                  <a:pt x="297" y="1484"/>
                </a:cubicBezTo>
                <a:cubicBezTo>
                  <a:pt x="43" y="1759"/>
                  <a:pt x="1" y="2161"/>
                  <a:pt x="170" y="2478"/>
                </a:cubicBezTo>
                <a:cubicBezTo>
                  <a:pt x="403" y="2859"/>
                  <a:pt x="741" y="3197"/>
                  <a:pt x="1143" y="3409"/>
                </a:cubicBezTo>
                <a:cubicBezTo>
                  <a:pt x="1451" y="3563"/>
                  <a:pt x="1778" y="3636"/>
                  <a:pt x="2100" y="3636"/>
                </a:cubicBezTo>
                <a:cubicBezTo>
                  <a:pt x="2925" y="3636"/>
                  <a:pt x="3717" y="3158"/>
                  <a:pt x="4083" y="2351"/>
                </a:cubicBezTo>
                <a:cubicBezTo>
                  <a:pt x="4294" y="1844"/>
                  <a:pt x="4294" y="1272"/>
                  <a:pt x="4083" y="765"/>
                </a:cubicBezTo>
                <a:cubicBezTo>
                  <a:pt x="3956" y="490"/>
                  <a:pt x="3744" y="257"/>
                  <a:pt x="3469" y="109"/>
                </a:cubicBezTo>
                <a:cubicBezTo>
                  <a:pt x="3347" y="38"/>
                  <a:pt x="3204" y="1"/>
                  <a:pt x="3061" y="1"/>
                </a:cubicBezTo>
                <a:close/>
              </a:path>
            </a:pathLst>
          </a:custGeom>
          <a:solidFill>
            <a:schemeClr val="accent5"/>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5704570" y="4917151"/>
            <a:ext cx="163698" cy="70042"/>
          </a:xfrm>
          <a:custGeom>
            <a:avLst/>
            <a:gdLst/>
            <a:ahLst/>
            <a:cxnLst/>
            <a:rect l="l" t="t" r="r" b="b"/>
            <a:pathLst>
              <a:path w="4083" h="1747" extrusionOk="0">
                <a:moveTo>
                  <a:pt x="2182" y="0"/>
                </a:moveTo>
                <a:cubicBezTo>
                  <a:pt x="2124" y="0"/>
                  <a:pt x="2066" y="11"/>
                  <a:pt x="2009" y="33"/>
                </a:cubicBezTo>
                <a:cubicBezTo>
                  <a:pt x="1946" y="76"/>
                  <a:pt x="1883" y="139"/>
                  <a:pt x="1840" y="224"/>
                </a:cubicBezTo>
                <a:cubicBezTo>
                  <a:pt x="1629" y="499"/>
                  <a:pt x="1502" y="837"/>
                  <a:pt x="1481" y="1176"/>
                </a:cubicBezTo>
                <a:cubicBezTo>
                  <a:pt x="1417" y="964"/>
                  <a:pt x="1333" y="753"/>
                  <a:pt x="1185" y="583"/>
                </a:cubicBezTo>
                <a:cubicBezTo>
                  <a:pt x="1070" y="452"/>
                  <a:pt x="904" y="372"/>
                  <a:pt x="737" y="372"/>
                </a:cubicBezTo>
                <a:cubicBezTo>
                  <a:pt x="689" y="372"/>
                  <a:pt x="640" y="379"/>
                  <a:pt x="592" y="393"/>
                </a:cubicBezTo>
                <a:cubicBezTo>
                  <a:pt x="317" y="478"/>
                  <a:pt x="191" y="774"/>
                  <a:pt x="106" y="1049"/>
                </a:cubicBezTo>
                <a:cubicBezTo>
                  <a:pt x="21" y="1218"/>
                  <a:pt x="0" y="1450"/>
                  <a:pt x="64" y="1641"/>
                </a:cubicBezTo>
                <a:lnTo>
                  <a:pt x="3955" y="1747"/>
                </a:lnTo>
                <a:cubicBezTo>
                  <a:pt x="4082" y="1281"/>
                  <a:pt x="3976" y="774"/>
                  <a:pt x="3638" y="414"/>
                </a:cubicBezTo>
                <a:cubicBezTo>
                  <a:pt x="3553" y="308"/>
                  <a:pt x="3426" y="224"/>
                  <a:pt x="3278" y="203"/>
                </a:cubicBezTo>
                <a:cubicBezTo>
                  <a:pt x="3247" y="194"/>
                  <a:pt x="3217" y="190"/>
                  <a:pt x="3186" y="190"/>
                </a:cubicBezTo>
                <a:cubicBezTo>
                  <a:pt x="3072" y="190"/>
                  <a:pt x="2969" y="250"/>
                  <a:pt x="2919" y="351"/>
                </a:cubicBezTo>
                <a:cubicBezTo>
                  <a:pt x="2834" y="499"/>
                  <a:pt x="2898" y="668"/>
                  <a:pt x="2813" y="795"/>
                </a:cubicBezTo>
                <a:cubicBezTo>
                  <a:pt x="2771" y="583"/>
                  <a:pt x="2707" y="372"/>
                  <a:pt x="2580" y="203"/>
                </a:cubicBezTo>
                <a:cubicBezTo>
                  <a:pt x="2488" y="79"/>
                  <a:pt x="2338" y="0"/>
                  <a:pt x="2182" y="0"/>
                </a:cubicBezTo>
                <a:close/>
              </a:path>
            </a:pathLst>
          </a:custGeom>
          <a:solidFill>
            <a:schemeClr val="dk2"/>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835149" y="4978892"/>
            <a:ext cx="163698" cy="69360"/>
          </a:xfrm>
          <a:custGeom>
            <a:avLst/>
            <a:gdLst/>
            <a:ahLst/>
            <a:cxnLst/>
            <a:rect l="l" t="t" r="r" b="b"/>
            <a:pathLst>
              <a:path w="4083" h="1730" extrusionOk="0">
                <a:moveTo>
                  <a:pt x="2197" y="1"/>
                </a:moveTo>
                <a:cubicBezTo>
                  <a:pt x="2135" y="1"/>
                  <a:pt x="2071" y="13"/>
                  <a:pt x="2009" y="37"/>
                </a:cubicBezTo>
                <a:cubicBezTo>
                  <a:pt x="1946" y="80"/>
                  <a:pt x="1883" y="143"/>
                  <a:pt x="1840" y="207"/>
                </a:cubicBezTo>
                <a:cubicBezTo>
                  <a:pt x="1629" y="481"/>
                  <a:pt x="1502" y="820"/>
                  <a:pt x="1481" y="1158"/>
                </a:cubicBezTo>
                <a:cubicBezTo>
                  <a:pt x="1417" y="947"/>
                  <a:pt x="1311" y="756"/>
                  <a:pt x="1185" y="587"/>
                </a:cubicBezTo>
                <a:cubicBezTo>
                  <a:pt x="1066" y="434"/>
                  <a:pt x="892" y="363"/>
                  <a:pt x="718" y="363"/>
                </a:cubicBezTo>
                <a:cubicBezTo>
                  <a:pt x="676" y="363"/>
                  <a:pt x="634" y="367"/>
                  <a:pt x="592" y="376"/>
                </a:cubicBezTo>
                <a:cubicBezTo>
                  <a:pt x="317" y="460"/>
                  <a:pt x="191" y="756"/>
                  <a:pt x="106" y="1031"/>
                </a:cubicBezTo>
                <a:cubicBezTo>
                  <a:pt x="0" y="1222"/>
                  <a:pt x="0" y="1433"/>
                  <a:pt x="64" y="1645"/>
                </a:cubicBezTo>
                <a:lnTo>
                  <a:pt x="3955" y="1729"/>
                </a:lnTo>
                <a:cubicBezTo>
                  <a:pt x="4082" y="1264"/>
                  <a:pt x="3955" y="778"/>
                  <a:pt x="3638" y="418"/>
                </a:cubicBezTo>
                <a:cubicBezTo>
                  <a:pt x="3532" y="291"/>
                  <a:pt x="3405" y="228"/>
                  <a:pt x="3278" y="185"/>
                </a:cubicBezTo>
                <a:cubicBezTo>
                  <a:pt x="3260" y="183"/>
                  <a:pt x="3241" y="181"/>
                  <a:pt x="3222" y="181"/>
                </a:cubicBezTo>
                <a:cubicBezTo>
                  <a:pt x="3094" y="181"/>
                  <a:pt x="2972" y="244"/>
                  <a:pt x="2898" y="355"/>
                </a:cubicBezTo>
                <a:cubicBezTo>
                  <a:pt x="2834" y="481"/>
                  <a:pt x="2898" y="672"/>
                  <a:pt x="2792" y="799"/>
                </a:cubicBezTo>
                <a:cubicBezTo>
                  <a:pt x="2771" y="566"/>
                  <a:pt x="2686" y="376"/>
                  <a:pt x="2580" y="207"/>
                </a:cubicBezTo>
                <a:cubicBezTo>
                  <a:pt x="2491" y="72"/>
                  <a:pt x="2348" y="1"/>
                  <a:pt x="2197" y="1"/>
                </a:cubicBezTo>
                <a:close/>
              </a:path>
            </a:pathLst>
          </a:custGeom>
          <a:solidFill>
            <a:schemeClr val="dk2"/>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5889393" y="4610330"/>
            <a:ext cx="104361" cy="403170"/>
          </a:xfrm>
          <a:custGeom>
            <a:avLst/>
            <a:gdLst/>
            <a:ahLst/>
            <a:cxnLst/>
            <a:rect l="l" t="t" r="r" b="b"/>
            <a:pathLst>
              <a:path w="2603" h="10056" extrusionOk="0">
                <a:moveTo>
                  <a:pt x="2492" y="1"/>
                </a:moveTo>
                <a:cubicBezTo>
                  <a:pt x="2454" y="1"/>
                  <a:pt x="2427" y="21"/>
                  <a:pt x="2412" y="52"/>
                </a:cubicBezTo>
                <a:cubicBezTo>
                  <a:pt x="2391" y="115"/>
                  <a:pt x="1" y="5466"/>
                  <a:pt x="64" y="9971"/>
                </a:cubicBezTo>
                <a:cubicBezTo>
                  <a:pt x="64" y="10013"/>
                  <a:pt x="107" y="10055"/>
                  <a:pt x="170" y="10055"/>
                </a:cubicBezTo>
                <a:cubicBezTo>
                  <a:pt x="212" y="10055"/>
                  <a:pt x="255" y="10013"/>
                  <a:pt x="255" y="9971"/>
                </a:cubicBezTo>
                <a:cubicBezTo>
                  <a:pt x="191" y="5508"/>
                  <a:pt x="2560" y="178"/>
                  <a:pt x="2581" y="136"/>
                </a:cubicBezTo>
                <a:cubicBezTo>
                  <a:pt x="2602" y="94"/>
                  <a:pt x="2581" y="30"/>
                  <a:pt x="2539" y="9"/>
                </a:cubicBezTo>
                <a:cubicBezTo>
                  <a:pt x="2522" y="4"/>
                  <a:pt x="2506" y="1"/>
                  <a:pt x="2492" y="1"/>
                </a:cubicBezTo>
                <a:close/>
              </a:path>
            </a:pathLst>
          </a:custGeom>
          <a:solidFill>
            <a:schemeClr val="lt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5915693" y="4668944"/>
            <a:ext cx="218785" cy="171556"/>
          </a:xfrm>
          <a:custGeom>
            <a:avLst/>
            <a:gdLst/>
            <a:ahLst/>
            <a:cxnLst/>
            <a:rect l="l" t="t" r="r" b="b"/>
            <a:pathLst>
              <a:path w="5457" h="4279" extrusionOk="0">
                <a:moveTo>
                  <a:pt x="4465" y="0"/>
                </a:moveTo>
                <a:cubicBezTo>
                  <a:pt x="3365" y="0"/>
                  <a:pt x="642" y="2592"/>
                  <a:pt x="0" y="4279"/>
                </a:cubicBezTo>
                <a:cubicBezTo>
                  <a:pt x="0" y="4279"/>
                  <a:pt x="1523" y="2925"/>
                  <a:pt x="2961" y="2312"/>
                </a:cubicBezTo>
                <a:cubicBezTo>
                  <a:pt x="4294" y="1741"/>
                  <a:pt x="5457" y="1212"/>
                  <a:pt x="4844" y="197"/>
                </a:cubicBezTo>
                <a:cubicBezTo>
                  <a:pt x="4765" y="62"/>
                  <a:pt x="4634" y="0"/>
                  <a:pt x="4465" y="0"/>
                </a:cubicBezTo>
                <a:close/>
              </a:path>
            </a:pathLst>
          </a:custGeom>
          <a:solidFill>
            <a:schemeClr val="lt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5847016" y="4598423"/>
            <a:ext cx="96623" cy="253946"/>
          </a:xfrm>
          <a:custGeom>
            <a:avLst/>
            <a:gdLst/>
            <a:ahLst/>
            <a:cxnLst/>
            <a:rect l="l" t="t" r="r" b="b"/>
            <a:pathLst>
              <a:path w="2410" h="6334" extrusionOk="0">
                <a:moveTo>
                  <a:pt x="1232" y="0"/>
                </a:moveTo>
                <a:cubicBezTo>
                  <a:pt x="1203" y="0"/>
                  <a:pt x="1173" y="4"/>
                  <a:pt x="1142" y="10"/>
                </a:cubicBezTo>
                <a:cubicBezTo>
                  <a:pt x="0" y="285"/>
                  <a:pt x="402" y="1469"/>
                  <a:pt x="910" y="2844"/>
                </a:cubicBezTo>
                <a:cubicBezTo>
                  <a:pt x="1460" y="4303"/>
                  <a:pt x="1544" y="6334"/>
                  <a:pt x="1544" y="6334"/>
                </a:cubicBezTo>
                <a:cubicBezTo>
                  <a:pt x="2409" y="4501"/>
                  <a:pt x="2312" y="0"/>
                  <a:pt x="1232" y="0"/>
                </a:cubicBezTo>
                <a:close/>
              </a:path>
            </a:pathLst>
          </a:custGeom>
          <a:solidFill>
            <a:schemeClr val="lt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5930968" y="4502323"/>
            <a:ext cx="172999" cy="145496"/>
          </a:xfrm>
          <a:custGeom>
            <a:avLst/>
            <a:gdLst/>
            <a:ahLst/>
            <a:cxnLst/>
            <a:rect l="l" t="t" r="r" b="b"/>
            <a:pathLst>
              <a:path w="4315" h="3629" extrusionOk="0">
                <a:moveTo>
                  <a:pt x="1238" y="1"/>
                </a:moveTo>
                <a:cubicBezTo>
                  <a:pt x="1100" y="1"/>
                  <a:pt x="964" y="33"/>
                  <a:pt x="846" y="102"/>
                </a:cubicBezTo>
                <a:cubicBezTo>
                  <a:pt x="571" y="250"/>
                  <a:pt x="360" y="483"/>
                  <a:pt x="233" y="758"/>
                </a:cubicBezTo>
                <a:cubicBezTo>
                  <a:pt x="21" y="1265"/>
                  <a:pt x="0" y="1836"/>
                  <a:pt x="233" y="2344"/>
                </a:cubicBezTo>
                <a:cubicBezTo>
                  <a:pt x="583" y="3150"/>
                  <a:pt x="1381" y="3628"/>
                  <a:pt x="2212" y="3628"/>
                </a:cubicBezTo>
                <a:cubicBezTo>
                  <a:pt x="2535" y="3628"/>
                  <a:pt x="2864" y="3555"/>
                  <a:pt x="3173" y="3401"/>
                </a:cubicBezTo>
                <a:cubicBezTo>
                  <a:pt x="3574" y="3190"/>
                  <a:pt x="3913" y="2872"/>
                  <a:pt x="4145" y="2471"/>
                </a:cubicBezTo>
                <a:cubicBezTo>
                  <a:pt x="4315" y="2153"/>
                  <a:pt x="4272" y="1752"/>
                  <a:pt x="4018" y="1477"/>
                </a:cubicBezTo>
                <a:cubicBezTo>
                  <a:pt x="3906" y="1364"/>
                  <a:pt x="3757" y="1310"/>
                  <a:pt x="3606" y="1310"/>
                </a:cubicBezTo>
                <a:cubicBezTo>
                  <a:pt x="3417" y="1310"/>
                  <a:pt x="3227" y="1396"/>
                  <a:pt x="3109" y="1561"/>
                </a:cubicBezTo>
                <a:cubicBezTo>
                  <a:pt x="3215" y="1329"/>
                  <a:pt x="3236" y="1054"/>
                  <a:pt x="3130" y="800"/>
                </a:cubicBezTo>
                <a:cubicBezTo>
                  <a:pt x="3011" y="580"/>
                  <a:pt x="2797" y="417"/>
                  <a:pt x="2542" y="417"/>
                </a:cubicBezTo>
                <a:cubicBezTo>
                  <a:pt x="2527" y="417"/>
                  <a:pt x="2511" y="418"/>
                  <a:pt x="2496" y="419"/>
                </a:cubicBezTo>
                <a:cubicBezTo>
                  <a:pt x="2275" y="419"/>
                  <a:pt x="2082" y="555"/>
                  <a:pt x="2003" y="751"/>
                </a:cubicBezTo>
                <a:lnTo>
                  <a:pt x="2003" y="751"/>
                </a:lnTo>
                <a:cubicBezTo>
                  <a:pt x="2031" y="504"/>
                  <a:pt x="1919" y="263"/>
                  <a:pt x="1692" y="123"/>
                </a:cubicBezTo>
                <a:cubicBezTo>
                  <a:pt x="1556" y="44"/>
                  <a:pt x="1396" y="1"/>
                  <a:pt x="1238" y="1"/>
                </a:cubicBezTo>
                <a:close/>
              </a:path>
            </a:pathLst>
          </a:custGeom>
          <a:solidFill>
            <a:schemeClr val="accent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709661" y="4550152"/>
            <a:ext cx="104321" cy="403130"/>
          </a:xfrm>
          <a:custGeom>
            <a:avLst/>
            <a:gdLst/>
            <a:ahLst/>
            <a:cxnLst/>
            <a:rect l="l" t="t" r="r" b="b"/>
            <a:pathLst>
              <a:path w="2602" h="10055" extrusionOk="0">
                <a:moveTo>
                  <a:pt x="101" y="0"/>
                </a:moveTo>
                <a:cubicBezTo>
                  <a:pt x="88" y="0"/>
                  <a:pt x="75" y="3"/>
                  <a:pt x="64" y="9"/>
                </a:cubicBezTo>
                <a:cubicBezTo>
                  <a:pt x="21" y="30"/>
                  <a:pt x="0" y="93"/>
                  <a:pt x="21" y="136"/>
                </a:cubicBezTo>
                <a:cubicBezTo>
                  <a:pt x="42" y="178"/>
                  <a:pt x="2411" y="5507"/>
                  <a:pt x="2348" y="9949"/>
                </a:cubicBezTo>
                <a:cubicBezTo>
                  <a:pt x="2348" y="10012"/>
                  <a:pt x="2390" y="10055"/>
                  <a:pt x="2432" y="10055"/>
                </a:cubicBezTo>
                <a:cubicBezTo>
                  <a:pt x="2496" y="10055"/>
                  <a:pt x="2538" y="10012"/>
                  <a:pt x="2538" y="9970"/>
                </a:cubicBezTo>
                <a:cubicBezTo>
                  <a:pt x="2601" y="5465"/>
                  <a:pt x="212" y="114"/>
                  <a:pt x="190" y="51"/>
                </a:cubicBezTo>
                <a:cubicBezTo>
                  <a:pt x="175" y="20"/>
                  <a:pt x="137" y="0"/>
                  <a:pt x="101" y="0"/>
                </a:cubicBezTo>
                <a:close/>
              </a:path>
            </a:pathLst>
          </a:custGeom>
          <a:solidFill>
            <a:schemeClr val="lt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5568899" y="4608726"/>
            <a:ext cx="218785" cy="170714"/>
          </a:xfrm>
          <a:custGeom>
            <a:avLst/>
            <a:gdLst/>
            <a:ahLst/>
            <a:cxnLst/>
            <a:rect l="l" t="t" r="r" b="b"/>
            <a:pathLst>
              <a:path w="5457" h="4258" extrusionOk="0">
                <a:moveTo>
                  <a:pt x="993" y="1"/>
                </a:moveTo>
                <a:cubicBezTo>
                  <a:pt x="823" y="1"/>
                  <a:pt x="693" y="62"/>
                  <a:pt x="614" y="197"/>
                </a:cubicBezTo>
                <a:cubicBezTo>
                  <a:pt x="0" y="1212"/>
                  <a:pt x="1164" y="1741"/>
                  <a:pt x="2496" y="2312"/>
                </a:cubicBezTo>
                <a:cubicBezTo>
                  <a:pt x="3934" y="2926"/>
                  <a:pt x="5457" y="4258"/>
                  <a:pt x="5457" y="4258"/>
                </a:cubicBezTo>
                <a:cubicBezTo>
                  <a:pt x="4815" y="2590"/>
                  <a:pt x="2093" y="1"/>
                  <a:pt x="993" y="1"/>
                </a:cubicBezTo>
                <a:close/>
              </a:path>
            </a:pathLst>
          </a:custGeom>
          <a:solidFill>
            <a:schemeClr val="lt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759776" y="4538205"/>
            <a:ext cx="96583" cy="253986"/>
          </a:xfrm>
          <a:custGeom>
            <a:avLst/>
            <a:gdLst/>
            <a:ahLst/>
            <a:cxnLst/>
            <a:rect l="l" t="t" r="r" b="b"/>
            <a:pathLst>
              <a:path w="2409" h="6335" extrusionOk="0">
                <a:moveTo>
                  <a:pt x="1158" y="1"/>
                </a:moveTo>
                <a:cubicBezTo>
                  <a:pt x="98" y="1"/>
                  <a:pt x="0" y="4501"/>
                  <a:pt x="865" y="6334"/>
                </a:cubicBezTo>
                <a:cubicBezTo>
                  <a:pt x="865" y="6334"/>
                  <a:pt x="928" y="4304"/>
                  <a:pt x="1478" y="2823"/>
                </a:cubicBezTo>
                <a:cubicBezTo>
                  <a:pt x="1986" y="1470"/>
                  <a:pt x="2409" y="264"/>
                  <a:pt x="1246" y="11"/>
                </a:cubicBezTo>
                <a:cubicBezTo>
                  <a:pt x="1216" y="4"/>
                  <a:pt x="1187" y="1"/>
                  <a:pt x="1158" y="1"/>
                </a:cubicBezTo>
                <a:close/>
              </a:path>
            </a:pathLst>
          </a:custGeom>
          <a:solidFill>
            <a:schemeClr val="lt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5599409" y="4441825"/>
            <a:ext cx="172157" cy="145776"/>
          </a:xfrm>
          <a:custGeom>
            <a:avLst/>
            <a:gdLst/>
            <a:ahLst/>
            <a:cxnLst/>
            <a:rect l="l" t="t" r="r" b="b"/>
            <a:pathLst>
              <a:path w="4294" h="3636" extrusionOk="0">
                <a:moveTo>
                  <a:pt x="3061" y="1"/>
                </a:moveTo>
                <a:cubicBezTo>
                  <a:pt x="2908" y="1"/>
                  <a:pt x="2754" y="43"/>
                  <a:pt x="2623" y="130"/>
                </a:cubicBezTo>
                <a:cubicBezTo>
                  <a:pt x="2396" y="270"/>
                  <a:pt x="2284" y="512"/>
                  <a:pt x="2312" y="758"/>
                </a:cubicBezTo>
                <a:lnTo>
                  <a:pt x="2312" y="758"/>
                </a:lnTo>
                <a:cubicBezTo>
                  <a:pt x="2233" y="563"/>
                  <a:pt x="2040" y="427"/>
                  <a:pt x="1820" y="427"/>
                </a:cubicBezTo>
                <a:cubicBezTo>
                  <a:pt x="1804" y="425"/>
                  <a:pt x="1789" y="425"/>
                  <a:pt x="1773" y="425"/>
                </a:cubicBezTo>
                <a:cubicBezTo>
                  <a:pt x="1519" y="425"/>
                  <a:pt x="1305" y="588"/>
                  <a:pt x="1185" y="807"/>
                </a:cubicBezTo>
                <a:cubicBezTo>
                  <a:pt x="1079" y="1061"/>
                  <a:pt x="1079" y="1336"/>
                  <a:pt x="1206" y="1569"/>
                </a:cubicBezTo>
                <a:cubicBezTo>
                  <a:pt x="1088" y="1404"/>
                  <a:pt x="898" y="1317"/>
                  <a:pt x="709" y="1317"/>
                </a:cubicBezTo>
                <a:cubicBezTo>
                  <a:pt x="559" y="1317"/>
                  <a:pt x="409" y="1372"/>
                  <a:pt x="297" y="1484"/>
                </a:cubicBezTo>
                <a:cubicBezTo>
                  <a:pt x="43" y="1759"/>
                  <a:pt x="1" y="2161"/>
                  <a:pt x="170" y="2478"/>
                </a:cubicBezTo>
                <a:cubicBezTo>
                  <a:pt x="403" y="2859"/>
                  <a:pt x="741" y="3197"/>
                  <a:pt x="1143" y="3409"/>
                </a:cubicBezTo>
                <a:cubicBezTo>
                  <a:pt x="1451" y="3563"/>
                  <a:pt x="1778" y="3636"/>
                  <a:pt x="2100" y="3636"/>
                </a:cubicBezTo>
                <a:cubicBezTo>
                  <a:pt x="2925" y="3636"/>
                  <a:pt x="3717" y="3158"/>
                  <a:pt x="4083" y="2351"/>
                </a:cubicBezTo>
                <a:cubicBezTo>
                  <a:pt x="4294" y="1844"/>
                  <a:pt x="4294" y="1272"/>
                  <a:pt x="4083" y="765"/>
                </a:cubicBezTo>
                <a:cubicBezTo>
                  <a:pt x="3956" y="490"/>
                  <a:pt x="3744" y="257"/>
                  <a:pt x="3469" y="109"/>
                </a:cubicBezTo>
                <a:cubicBezTo>
                  <a:pt x="3347" y="38"/>
                  <a:pt x="3204" y="1"/>
                  <a:pt x="3061" y="1"/>
                </a:cubicBezTo>
                <a:close/>
              </a:path>
            </a:pathLst>
          </a:custGeom>
          <a:solidFill>
            <a:schemeClr val="accent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5704570" y="4917151"/>
            <a:ext cx="163698" cy="70042"/>
          </a:xfrm>
          <a:custGeom>
            <a:avLst/>
            <a:gdLst/>
            <a:ahLst/>
            <a:cxnLst/>
            <a:rect l="l" t="t" r="r" b="b"/>
            <a:pathLst>
              <a:path w="4083" h="1747" extrusionOk="0">
                <a:moveTo>
                  <a:pt x="2182" y="0"/>
                </a:moveTo>
                <a:cubicBezTo>
                  <a:pt x="2124" y="0"/>
                  <a:pt x="2066" y="11"/>
                  <a:pt x="2009" y="33"/>
                </a:cubicBezTo>
                <a:cubicBezTo>
                  <a:pt x="1946" y="76"/>
                  <a:pt x="1883" y="139"/>
                  <a:pt x="1840" y="224"/>
                </a:cubicBezTo>
                <a:cubicBezTo>
                  <a:pt x="1629" y="499"/>
                  <a:pt x="1502" y="837"/>
                  <a:pt x="1481" y="1176"/>
                </a:cubicBezTo>
                <a:cubicBezTo>
                  <a:pt x="1417" y="964"/>
                  <a:pt x="1333" y="753"/>
                  <a:pt x="1185" y="583"/>
                </a:cubicBezTo>
                <a:cubicBezTo>
                  <a:pt x="1070" y="452"/>
                  <a:pt x="904" y="372"/>
                  <a:pt x="737" y="372"/>
                </a:cubicBezTo>
                <a:cubicBezTo>
                  <a:pt x="689" y="372"/>
                  <a:pt x="640" y="379"/>
                  <a:pt x="592" y="393"/>
                </a:cubicBezTo>
                <a:cubicBezTo>
                  <a:pt x="317" y="478"/>
                  <a:pt x="191" y="774"/>
                  <a:pt x="106" y="1049"/>
                </a:cubicBezTo>
                <a:cubicBezTo>
                  <a:pt x="21" y="1218"/>
                  <a:pt x="0" y="1450"/>
                  <a:pt x="64" y="1641"/>
                </a:cubicBezTo>
                <a:lnTo>
                  <a:pt x="3955" y="1747"/>
                </a:lnTo>
                <a:cubicBezTo>
                  <a:pt x="4082" y="1281"/>
                  <a:pt x="3976" y="774"/>
                  <a:pt x="3638" y="414"/>
                </a:cubicBezTo>
                <a:cubicBezTo>
                  <a:pt x="3553" y="308"/>
                  <a:pt x="3426" y="224"/>
                  <a:pt x="3278" y="203"/>
                </a:cubicBezTo>
                <a:cubicBezTo>
                  <a:pt x="3247" y="194"/>
                  <a:pt x="3217" y="190"/>
                  <a:pt x="3186" y="190"/>
                </a:cubicBezTo>
                <a:cubicBezTo>
                  <a:pt x="3072" y="190"/>
                  <a:pt x="2969" y="250"/>
                  <a:pt x="2919" y="351"/>
                </a:cubicBezTo>
                <a:cubicBezTo>
                  <a:pt x="2834" y="499"/>
                  <a:pt x="2898" y="668"/>
                  <a:pt x="2813" y="795"/>
                </a:cubicBezTo>
                <a:cubicBezTo>
                  <a:pt x="2771" y="583"/>
                  <a:pt x="2707" y="372"/>
                  <a:pt x="2580" y="203"/>
                </a:cubicBezTo>
                <a:cubicBezTo>
                  <a:pt x="2488" y="79"/>
                  <a:pt x="2338" y="0"/>
                  <a:pt x="2182" y="0"/>
                </a:cubicBezTo>
                <a:close/>
              </a:path>
            </a:pathLst>
          </a:custGeom>
          <a:solidFill>
            <a:schemeClr val="dk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5835149" y="4978892"/>
            <a:ext cx="163698" cy="69360"/>
          </a:xfrm>
          <a:custGeom>
            <a:avLst/>
            <a:gdLst/>
            <a:ahLst/>
            <a:cxnLst/>
            <a:rect l="l" t="t" r="r" b="b"/>
            <a:pathLst>
              <a:path w="4083" h="1730" extrusionOk="0">
                <a:moveTo>
                  <a:pt x="2197" y="1"/>
                </a:moveTo>
                <a:cubicBezTo>
                  <a:pt x="2135" y="1"/>
                  <a:pt x="2071" y="13"/>
                  <a:pt x="2009" y="37"/>
                </a:cubicBezTo>
                <a:cubicBezTo>
                  <a:pt x="1946" y="80"/>
                  <a:pt x="1883" y="143"/>
                  <a:pt x="1840" y="207"/>
                </a:cubicBezTo>
                <a:cubicBezTo>
                  <a:pt x="1629" y="481"/>
                  <a:pt x="1502" y="820"/>
                  <a:pt x="1481" y="1158"/>
                </a:cubicBezTo>
                <a:cubicBezTo>
                  <a:pt x="1417" y="947"/>
                  <a:pt x="1311" y="756"/>
                  <a:pt x="1185" y="587"/>
                </a:cubicBezTo>
                <a:cubicBezTo>
                  <a:pt x="1066" y="434"/>
                  <a:pt x="892" y="363"/>
                  <a:pt x="718" y="363"/>
                </a:cubicBezTo>
                <a:cubicBezTo>
                  <a:pt x="676" y="363"/>
                  <a:pt x="634" y="367"/>
                  <a:pt x="592" y="376"/>
                </a:cubicBezTo>
                <a:cubicBezTo>
                  <a:pt x="317" y="460"/>
                  <a:pt x="191" y="756"/>
                  <a:pt x="106" y="1031"/>
                </a:cubicBezTo>
                <a:cubicBezTo>
                  <a:pt x="0" y="1222"/>
                  <a:pt x="0" y="1433"/>
                  <a:pt x="64" y="1645"/>
                </a:cubicBezTo>
                <a:lnTo>
                  <a:pt x="3955" y="1729"/>
                </a:lnTo>
                <a:cubicBezTo>
                  <a:pt x="4082" y="1264"/>
                  <a:pt x="3955" y="778"/>
                  <a:pt x="3638" y="418"/>
                </a:cubicBezTo>
                <a:cubicBezTo>
                  <a:pt x="3532" y="291"/>
                  <a:pt x="3405" y="228"/>
                  <a:pt x="3278" y="185"/>
                </a:cubicBezTo>
                <a:cubicBezTo>
                  <a:pt x="3260" y="183"/>
                  <a:pt x="3241" y="181"/>
                  <a:pt x="3222" y="181"/>
                </a:cubicBezTo>
                <a:cubicBezTo>
                  <a:pt x="3094" y="181"/>
                  <a:pt x="2972" y="244"/>
                  <a:pt x="2898" y="355"/>
                </a:cubicBezTo>
                <a:cubicBezTo>
                  <a:pt x="2834" y="481"/>
                  <a:pt x="2898" y="672"/>
                  <a:pt x="2792" y="799"/>
                </a:cubicBezTo>
                <a:cubicBezTo>
                  <a:pt x="2771" y="566"/>
                  <a:pt x="2686" y="376"/>
                  <a:pt x="2580" y="207"/>
                </a:cubicBezTo>
                <a:cubicBezTo>
                  <a:pt x="2491" y="72"/>
                  <a:pt x="2348" y="1"/>
                  <a:pt x="2197" y="1"/>
                </a:cubicBezTo>
                <a:close/>
              </a:path>
            </a:pathLst>
          </a:custGeom>
          <a:solidFill>
            <a:schemeClr val="dk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flipH="1">
            <a:off x="8334014" y="4772659"/>
            <a:ext cx="86094" cy="332602"/>
          </a:xfrm>
          <a:custGeom>
            <a:avLst/>
            <a:gdLst/>
            <a:ahLst/>
            <a:cxnLst/>
            <a:rect l="l" t="t" r="r" b="b"/>
            <a:pathLst>
              <a:path w="2603" h="10056" extrusionOk="0">
                <a:moveTo>
                  <a:pt x="2492" y="1"/>
                </a:moveTo>
                <a:cubicBezTo>
                  <a:pt x="2454" y="1"/>
                  <a:pt x="2427" y="21"/>
                  <a:pt x="2412" y="52"/>
                </a:cubicBezTo>
                <a:cubicBezTo>
                  <a:pt x="2391" y="115"/>
                  <a:pt x="1" y="5466"/>
                  <a:pt x="64" y="9971"/>
                </a:cubicBezTo>
                <a:cubicBezTo>
                  <a:pt x="64" y="10013"/>
                  <a:pt x="107" y="10055"/>
                  <a:pt x="170" y="10055"/>
                </a:cubicBezTo>
                <a:cubicBezTo>
                  <a:pt x="212" y="10055"/>
                  <a:pt x="255" y="10013"/>
                  <a:pt x="255" y="9971"/>
                </a:cubicBezTo>
                <a:cubicBezTo>
                  <a:pt x="191" y="5508"/>
                  <a:pt x="2560" y="178"/>
                  <a:pt x="2581" y="136"/>
                </a:cubicBezTo>
                <a:cubicBezTo>
                  <a:pt x="2602" y="94"/>
                  <a:pt x="2581" y="30"/>
                  <a:pt x="2539" y="9"/>
                </a:cubicBezTo>
                <a:cubicBezTo>
                  <a:pt x="2522" y="4"/>
                  <a:pt x="2506" y="1"/>
                  <a:pt x="2492" y="1"/>
                </a:cubicBezTo>
                <a:close/>
              </a:path>
            </a:pathLst>
          </a:custGeom>
          <a:solidFill>
            <a:schemeClr val="lt2"/>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flipH="1">
            <a:off x="8217922" y="4821013"/>
            <a:ext cx="180490" cy="141528"/>
          </a:xfrm>
          <a:custGeom>
            <a:avLst/>
            <a:gdLst/>
            <a:ahLst/>
            <a:cxnLst/>
            <a:rect l="l" t="t" r="r" b="b"/>
            <a:pathLst>
              <a:path w="5457" h="4279" extrusionOk="0">
                <a:moveTo>
                  <a:pt x="4465" y="0"/>
                </a:moveTo>
                <a:cubicBezTo>
                  <a:pt x="3365" y="0"/>
                  <a:pt x="642" y="2592"/>
                  <a:pt x="0" y="4279"/>
                </a:cubicBezTo>
                <a:cubicBezTo>
                  <a:pt x="0" y="4279"/>
                  <a:pt x="1523" y="2925"/>
                  <a:pt x="2961" y="2312"/>
                </a:cubicBezTo>
                <a:cubicBezTo>
                  <a:pt x="4294" y="1741"/>
                  <a:pt x="5457" y="1212"/>
                  <a:pt x="4844" y="197"/>
                </a:cubicBezTo>
                <a:cubicBezTo>
                  <a:pt x="4765" y="62"/>
                  <a:pt x="4634" y="0"/>
                  <a:pt x="4465" y="0"/>
                </a:cubicBezTo>
                <a:close/>
              </a:path>
            </a:pathLst>
          </a:custGeom>
          <a:solidFill>
            <a:schemeClr val="lt2"/>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flipH="1">
            <a:off x="8375357" y="4762837"/>
            <a:ext cx="79711" cy="209497"/>
          </a:xfrm>
          <a:custGeom>
            <a:avLst/>
            <a:gdLst/>
            <a:ahLst/>
            <a:cxnLst/>
            <a:rect l="l" t="t" r="r" b="b"/>
            <a:pathLst>
              <a:path w="2410" h="6334" extrusionOk="0">
                <a:moveTo>
                  <a:pt x="1232" y="0"/>
                </a:moveTo>
                <a:cubicBezTo>
                  <a:pt x="1203" y="0"/>
                  <a:pt x="1173" y="4"/>
                  <a:pt x="1142" y="10"/>
                </a:cubicBezTo>
                <a:cubicBezTo>
                  <a:pt x="0" y="285"/>
                  <a:pt x="402" y="1469"/>
                  <a:pt x="910" y="2844"/>
                </a:cubicBezTo>
                <a:cubicBezTo>
                  <a:pt x="1460" y="4303"/>
                  <a:pt x="1544" y="6334"/>
                  <a:pt x="1544" y="6334"/>
                </a:cubicBezTo>
                <a:cubicBezTo>
                  <a:pt x="2409" y="4501"/>
                  <a:pt x="2312" y="0"/>
                  <a:pt x="1232" y="0"/>
                </a:cubicBezTo>
                <a:close/>
              </a:path>
            </a:pathLst>
          </a:custGeom>
          <a:solidFill>
            <a:schemeClr val="lt2"/>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flipH="1">
            <a:off x="8243092" y="4683559"/>
            <a:ext cx="142719" cy="120029"/>
          </a:xfrm>
          <a:custGeom>
            <a:avLst/>
            <a:gdLst/>
            <a:ahLst/>
            <a:cxnLst/>
            <a:rect l="l" t="t" r="r" b="b"/>
            <a:pathLst>
              <a:path w="4315" h="3629" extrusionOk="0">
                <a:moveTo>
                  <a:pt x="1238" y="1"/>
                </a:moveTo>
                <a:cubicBezTo>
                  <a:pt x="1100" y="1"/>
                  <a:pt x="964" y="33"/>
                  <a:pt x="846" y="102"/>
                </a:cubicBezTo>
                <a:cubicBezTo>
                  <a:pt x="571" y="250"/>
                  <a:pt x="360" y="483"/>
                  <a:pt x="233" y="758"/>
                </a:cubicBezTo>
                <a:cubicBezTo>
                  <a:pt x="21" y="1265"/>
                  <a:pt x="0" y="1836"/>
                  <a:pt x="233" y="2344"/>
                </a:cubicBezTo>
                <a:cubicBezTo>
                  <a:pt x="583" y="3150"/>
                  <a:pt x="1381" y="3628"/>
                  <a:pt x="2212" y="3628"/>
                </a:cubicBezTo>
                <a:cubicBezTo>
                  <a:pt x="2535" y="3628"/>
                  <a:pt x="2864" y="3555"/>
                  <a:pt x="3173" y="3401"/>
                </a:cubicBezTo>
                <a:cubicBezTo>
                  <a:pt x="3574" y="3190"/>
                  <a:pt x="3913" y="2872"/>
                  <a:pt x="4145" y="2471"/>
                </a:cubicBezTo>
                <a:cubicBezTo>
                  <a:pt x="4315" y="2153"/>
                  <a:pt x="4272" y="1752"/>
                  <a:pt x="4018" y="1477"/>
                </a:cubicBezTo>
                <a:cubicBezTo>
                  <a:pt x="3906" y="1364"/>
                  <a:pt x="3757" y="1310"/>
                  <a:pt x="3606" y="1310"/>
                </a:cubicBezTo>
                <a:cubicBezTo>
                  <a:pt x="3417" y="1310"/>
                  <a:pt x="3227" y="1396"/>
                  <a:pt x="3109" y="1561"/>
                </a:cubicBezTo>
                <a:cubicBezTo>
                  <a:pt x="3215" y="1329"/>
                  <a:pt x="3236" y="1054"/>
                  <a:pt x="3130" y="800"/>
                </a:cubicBezTo>
                <a:cubicBezTo>
                  <a:pt x="3011" y="580"/>
                  <a:pt x="2797" y="417"/>
                  <a:pt x="2542" y="417"/>
                </a:cubicBezTo>
                <a:cubicBezTo>
                  <a:pt x="2527" y="417"/>
                  <a:pt x="2511" y="418"/>
                  <a:pt x="2496" y="419"/>
                </a:cubicBezTo>
                <a:cubicBezTo>
                  <a:pt x="2275" y="419"/>
                  <a:pt x="2082" y="555"/>
                  <a:pt x="2003" y="751"/>
                </a:cubicBezTo>
                <a:lnTo>
                  <a:pt x="2003" y="751"/>
                </a:lnTo>
                <a:cubicBezTo>
                  <a:pt x="2031" y="504"/>
                  <a:pt x="1919" y="263"/>
                  <a:pt x="1692" y="123"/>
                </a:cubicBezTo>
                <a:cubicBezTo>
                  <a:pt x="1556" y="44"/>
                  <a:pt x="1396" y="1"/>
                  <a:pt x="1238" y="1"/>
                </a:cubicBezTo>
                <a:close/>
              </a:path>
            </a:pathLst>
          </a:custGeom>
          <a:solidFill>
            <a:schemeClr val="accent5"/>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flipH="1">
            <a:off x="8482317" y="4723016"/>
            <a:ext cx="86061" cy="332569"/>
          </a:xfrm>
          <a:custGeom>
            <a:avLst/>
            <a:gdLst/>
            <a:ahLst/>
            <a:cxnLst/>
            <a:rect l="l" t="t" r="r" b="b"/>
            <a:pathLst>
              <a:path w="2602" h="10055" extrusionOk="0">
                <a:moveTo>
                  <a:pt x="101" y="0"/>
                </a:moveTo>
                <a:cubicBezTo>
                  <a:pt x="88" y="0"/>
                  <a:pt x="75" y="3"/>
                  <a:pt x="64" y="9"/>
                </a:cubicBezTo>
                <a:cubicBezTo>
                  <a:pt x="21" y="30"/>
                  <a:pt x="0" y="93"/>
                  <a:pt x="21" y="136"/>
                </a:cubicBezTo>
                <a:cubicBezTo>
                  <a:pt x="42" y="178"/>
                  <a:pt x="2411" y="5507"/>
                  <a:pt x="2348" y="9949"/>
                </a:cubicBezTo>
                <a:cubicBezTo>
                  <a:pt x="2348" y="10012"/>
                  <a:pt x="2390" y="10055"/>
                  <a:pt x="2432" y="10055"/>
                </a:cubicBezTo>
                <a:cubicBezTo>
                  <a:pt x="2496" y="10055"/>
                  <a:pt x="2538" y="10012"/>
                  <a:pt x="2538" y="9970"/>
                </a:cubicBezTo>
                <a:cubicBezTo>
                  <a:pt x="2601" y="5465"/>
                  <a:pt x="212" y="114"/>
                  <a:pt x="190" y="51"/>
                </a:cubicBezTo>
                <a:cubicBezTo>
                  <a:pt x="175" y="20"/>
                  <a:pt x="137" y="0"/>
                  <a:pt x="101" y="0"/>
                </a:cubicBezTo>
                <a:close/>
              </a:path>
            </a:pathLst>
          </a:custGeom>
          <a:solidFill>
            <a:schemeClr val="lt2"/>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flipH="1">
            <a:off x="8504010" y="4771336"/>
            <a:ext cx="180490" cy="140833"/>
          </a:xfrm>
          <a:custGeom>
            <a:avLst/>
            <a:gdLst/>
            <a:ahLst/>
            <a:cxnLst/>
            <a:rect l="l" t="t" r="r" b="b"/>
            <a:pathLst>
              <a:path w="5457" h="4258" extrusionOk="0">
                <a:moveTo>
                  <a:pt x="993" y="1"/>
                </a:moveTo>
                <a:cubicBezTo>
                  <a:pt x="823" y="1"/>
                  <a:pt x="693" y="62"/>
                  <a:pt x="614" y="197"/>
                </a:cubicBezTo>
                <a:cubicBezTo>
                  <a:pt x="0" y="1212"/>
                  <a:pt x="1164" y="1741"/>
                  <a:pt x="2496" y="2312"/>
                </a:cubicBezTo>
                <a:cubicBezTo>
                  <a:pt x="3934" y="2926"/>
                  <a:pt x="5457" y="4258"/>
                  <a:pt x="5457" y="4258"/>
                </a:cubicBezTo>
                <a:cubicBezTo>
                  <a:pt x="4815" y="2590"/>
                  <a:pt x="2093" y="1"/>
                  <a:pt x="993" y="1"/>
                </a:cubicBezTo>
                <a:close/>
              </a:path>
            </a:pathLst>
          </a:custGeom>
          <a:solidFill>
            <a:schemeClr val="lt2"/>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flipH="1">
            <a:off x="8447359" y="4713160"/>
            <a:ext cx="79678" cy="209530"/>
          </a:xfrm>
          <a:custGeom>
            <a:avLst/>
            <a:gdLst/>
            <a:ahLst/>
            <a:cxnLst/>
            <a:rect l="l" t="t" r="r" b="b"/>
            <a:pathLst>
              <a:path w="2409" h="6335" extrusionOk="0">
                <a:moveTo>
                  <a:pt x="1158" y="1"/>
                </a:moveTo>
                <a:cubicBezTo>
                  <a:pt x="98" y="1"/>
                  <a:pt x="0" y="4501"/>
                  <a:pt x="865" y="6334"/>
                </a:cubicBezTo>
                <a:cubicBezTo>
                  <a:pt x="865" y="6334"/>
                  <a:pt x="928" y="4304"/>
                  <a:pt x="1478" y="2823"/>
                </a:cubicBezTo>
                <a:cubicBezTo>
                  <a:pt x="1986" y="1470"/>
                  <a:pt x="2409" y="264"/>
                  <a:pt x="1246" y="11"/>
                </a:cubicBezTo>
                <a:cubicBezTo>
                  <a:pt x="1216" y="4"/>
                  <a:pt x="1187" y="1"/>
                  <a:pt x="1158" y="1"/>
                </a:cubicBezTo>
                <a:close/>
              </a:path>
            </a:pathLst>
          </a:custGeom>
          <a:solidFill>
            <a:schemeClr val="lt2"/>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flipH="1">
            <a:off x="8517307" y="4633650"/>
            <a:ext cx="142024" cy="120261"/>
          </a:xfrm>
          <a:custGeom>
            <a:avLst/>
            <a:gdLst/>
            <a:ahLst/>
            <a:cxnLst/>
            <a:rect l="l" t="t" r="r" b="b"/>
            <a:pathLst>
              <a:path w="4294" h="3636" extrusionOk="0">
                <a:moveTo>
                  <a:pt x="3061" y="1"/>
                </a:moveTo>
                <a:cubicBezTo>
                  <a:pt x="2908" y="1"/>
                  <a:pt x="2754" y="43"/>
                  <a:pt x="2623" y="130"/>
                </a:cubicBezTo>
                <a:cubicBezTo>
                  <a:pt x="2396" y="270"/>
                  <a:pt x="2284" y="512"/>
                  <a:pt x="2312" y="758"/>
                </a:cubicBezTo>
                <a:lnTo>
                  <a:pt x="2312" y="758"/>
                </a:lnTo>
                <a:cubicBezTo>
                  <a:pt x="2233" y="563"/>
                  <a:pt x="2040" y="427"/>
                  <a:pt x="1820" y="427"/>
                </a:cubicBezTo>
                <a:cubicBezTo>
                  <a:pt x="1804" y="425"/>
                  <a:pt x="1789" y="425"/>
                  <a:pt x="1773" y="425"/>
                </a:cubicBezTo>
                <a:cubicBezTo>
                  <a:pt x="1519" y="425"/>
                  <a:pt x="1305" y="588"/>
                  <a:pt x="1185" y="807"/>
                </a:cubicBezTo>
                <a:cubicBezTo>
                  <a:pt x="1079" y="1061"/>
                  <a:pt x="1079" y="1336"/>
                  <a:pt x="1206" y="1569"/>
                </a:cubicBezTo>
                <a:cubicBezTo>
                  <a:pt x="1088" y="1404"/>
                  <a:pt x="898" y="1317"/>
                  <a:pt x="709" y="1317"/>
                </a:cubicBezTo>
                <a:cubicBezTo>
                  <a:pt x="559" y="1317"/>
                  <a:pt x="409" y="1372"/>
                  <a:pt x="297" y="1484"/>
                </a:cubicBezTo>
                <a:cubicBezTo>
                  <a:pt x="43" y="1759"/>
                  <a:pt x="1" y="2161"/>
                  <a:pt x="170" y="2478"/>
                </a:cubicBezTo>
                <a:cubicBezTo>
                  <a:pt x="403" y="2859"/>
                  <a:pt x="741" y="3197"/>
                  <a:pt x="1143" y="3409"/>
                </a:cubicBezTo>
                <a:cubicBezTo>
                  <a:pt x="1451" y="3563"/>
                  <a:pt x="1778" y="3636"/>
                  <a:pt x="2100" y="3636"/>
                </a:cubicBezTo>
                <a:cubicBezTo>
                  <a:pt x="2925" y="3636"/>
                  <a:pt x="3717" y="3158"/>
                  <a:pt x="4083" y="2351"/>
                </a:cubicBezTo>
                <a:cubicBezTo>
                  <a:pt x="4294" y="1844"/>
                  <a:pt x="4294" y="1272"/>
                  <a:pt x="4083" y="765"/>
                </a:cubicBezTo>
                <a:cubicBezTo>
                  <a:pt x="3956" y="490"/>
                  <a:pt x="3744" y="257"/>
                  <a:pt x="3469" y="109"/>
                </a:cubicBezTo>
                <a:cubicBezTo>
                  <a:pt x="3347" y="38"/>
                  <a:pt x="3204" y="1"/>
                  <a:pt x="3061" y="1"/>
                </a:cubicBezTo>
                <a:close/>
              </a:path>
            </a:pathLst>
          </a:custGeom>
          <a:solidFill>
            <a:schemeClr val="accent5"/>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flipH="1">
            <a:off x="8437534" y="5025773"/>
            <a:ext cx="135045" cy="57782"/>
          </a:xfrm>
          <a:custGeom>
            <a:avLst/>
            <a:gdLst/>
            <a:ahLst/>
            <a:cxnLst/>
            <a:rect l="l" t="t" r="r" b="b"/>
            <a:pathLst>
              <a:path w="4083" h="1747" extrusionOk="0">
                <a:moveTo>
                  <a:pt x="2182" y="0"/>
                </a:moveTo>
                <a:cubicBezTo>
                  <a:pt x="2124" y="0"/>
                  <a:pt x="2066" y="11"/>
                  <a:pt x="2009" y="33"/>
                </a:cubicBezTo>
                <a:cubicBezTo>
                  <a:pt x="1946" y="76"/>
                  <a:pt x="1883" y="139"/>
                  <a:pt x="1840" y="224"/>
                </a:cubicBezTo>
                <a:cubicBezTo>
                  <a:pt x="1629" y="499"/>
                  <a:pt x="1502" y="837"/>
                  <a:pt x="1481" y="1176"/>
                </a:cubicBezTo>
                <a:cubicBezTo>
                  <a:pt x="1417" y="964"/>
                  <a:pt x="1333" y="753"/>
                  <a:pt x="1185" y="583"/>
                </a:cubicBezTo>
                <a:cubicBezTo>
                  <a:pt x="1070" y="452"/>
                  <a:pt x="904" y="372"/>
                  <a:pt x="737" y="372"/>
                </a:cubicBezTo>
                <a:cubicBezTo>
                  <a:pt x="689" y="372"/>
                  <a:pt x="640" y="379"/>
                  <a:pt x="592" y="393"/>
                </a:cubicBezTo>
                <a:cubicBezTo>
                  <a:pt x="317" y="478"/>
                  <a:pt x="191" y="774"/>
                  <a:pt x="106" y="1049"/>
                </a:cubicBezTo>
                <a:cubicBezTo>
                  <a:pt x="21" y="1218"/>
                  <a:pt x="0" y="1450"/>
                  <a:pt x="64" y="1641"/>
                </a:cubicBezTo>
                <a:lnTo>
                  <a:pt x="3955" y="1747"/>
                </a:lnTo>
                <a:cubicBezTo>
                  <a:pt x="4082" y="1281"/>
                  <a:pt x="3976" y="774"/>
                  <a:pt x="3638" y="414"/>
                </a:cubicBezTo>
                <a:cubicBezTo>
                  <a:pt x="3553" y="308"/>
                  <a:pt x="3426" y="224"/>
                  <a:pt x="3278" y="203"/>
                </a:cubicBezTo>
                <a:cubicBezTo>
                  <a:pt x="3247" y="194"/>
                  <a:pt x="3217" y="190"/>
                  <a:pt x="3186" y="190"/>
                </a:cubicBezTo>
                <a:cubicBezTo>
                  <a:pt x="3072" y="190"/>
                  <a:pt x="2969" y="250"/>
                  <a:pt x="2919" y="351"/>
                </a:cubicBezTo>
                <a:cubicBezTo>
                  <a:pt x="2834" y="499"/>
                  <a:pt x="2898" y="668"/>
                  <a:pt x="2813" y="795"/>
                </a:cubicBezTo>
                <a:cubicBezTo>
                  <a:pt x="2771" y="583"/>
                  <a:pt x="2707" y="372"/>
                  <a:pt x="2580" y="203"/>
                </a:cubicBezTo>
                <a:cubicBezTo>
                  <a:pt x="2488" y="79"/>
                  <a:pt x="2338" y="0"/>
                  <a:pt x="2182" y="0"/>
                </a:cubicBezTo>
                <a:close/>
              </a:path>
            </a:pathLst>
          </a:custGeom>
          <a:solidFill>
            <a:schemeClr val="dk2"/>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flipH="1">
            <a:off x="8329812" y="5076706"/>
            <a:ext cx="135045" cy="57220"/>
          </a:xfrm>
          <a:custGeom>
            <a:avLst/>
            <a:gdLst/>
            <a:ahLst/>
            <a:cxnLst/>
            <a:rect l="l" t="t" r="r" b="b"/>
            <a:pathLst>
              <a:path w="4083" h="1730" extrusionOk="0">
                <a:moveTo>
                  <a:pt x="2197" y="1"/>
                </a:moveTo>
                <a:cubicBezTo>
                  <a:pt x="2135" y="1"/>
                  <a:pt x="2071" y="13"/>
                  <a:pt x="2009" y="37"/>
                </a:cubicBezTo>
                <a:cubicBezTo>
                  <a:pt x="1946" y="80"/>
                  <a:pt x="1883" y="143"/>
                  <a:pt x="1840" y="207"/>
                </a:cubicBezTo>
                <a:cubicBezTo>
                  <a:pt x="1629" y="481"/>
                  <a:pt x="1502" y="820"/>
                  <a:pt x="1481" y="1158"/>
                </a:cubicBezTo>
                <a:cubicBezTo>
                  <a:pt x="1417" y="947"/>
                  <a:pt x="1311" y="756"/>
                  <a:pt x="1185" y="587"/>
                </a:cubicBezTo>
                <a:cubicBezTo>
                  <a:pt x="1066" y="434"/>
                  <a:pt x="892" y="363"/>
                  <a:pt x="718" y="363"/>
                </a:cubicBezTo>
                <a:cubicBezTo>
                  <a:pt x="676" y="363"/>
                  <a:pt x="634" y="367"/>
                  <a:pt x="592" y="376"/>
                </a:cubicBezTo>
                <a:cubicBezTo>
                  <a:pt x="317" y="460"/>
                  <a:pt x="191" y="756"/>
                  <a:pt x="106" y="1031"/>
                </a:cubicBezTo>
                <a:cubicBezTo>
                  <a:pt x="0" y="1222"/>
                  <a:pt x="0" y="1433"/>
                  <a:pt x="64" y="1645"/>
                </a:cubicBezTo>
                <a:lnTo>
                  <a:pt x="3955" y="1729"/>
                </a:lnTo>
                <a:cubicBezTo>
                  <a:pt x="4082" y="1264"/>
                  <a:pt x="3955" y="778"/>
                  <a:pt x="3638" y="418"/>
                </a:cubicBezTo>
                <a:cubicBezTo>
                  <a:pt x="3532" y="291"/>
                  <a:pt x="3405" y="228"/>
                  <a:pt x="3278" y="185"/>
                </a:cubicBezTo>
                <a:cubicBezTo>
                  <a:pt x="3260" y="183"/>
                  <a:pt x="3241" y="181"/>
                  <a:pt x="3222" y="181"/>
                </a:cubicBezTo>
                <a:cubicBezTo>
                  <a:pt x="3094" y="181"/>
                  <a:pt x="2972" y="244"/>
                  <a:pt x="2898" y="355"/>
                </a:cubicBezTo>
                <a:cubicBezTo>
                  <a:pt x="2834" y="481"/>
                  <a:pt x="2898" y="672"/>
                  <a:pt x="2792" y="799"/>
                </a:cubicBezTo>
                <a:cubicBezTo>
                  <a:pt x="2771" y="566"/>
                  <a:pt x="2686" y="376"/>
                  <a:pt x="2580" y="207"/>
                </a:cubicBezTo>
                <a:cubicBezTo>
                  <a:pt x="2491" y="72"/>
                  <a:pt x="2348" y="1"/>
                  <a:pt x="2197" y="1"/>
                </a:cubicBezTo>
                <a:close/>
              </a:path>
            </a:pathLst>
          </a:custGeom>
          <a:solidFill>
            <a:schemeClr val="dk2"/>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flipH="1">
            <a:off x="8334014" y="4772659"/>
            <a:ext cx="86094" cy="332602"/>
          </a:xfrm>
          <a:custGeom>
            <a:avLst/>
            <a:gdLst/>
            <a:ahLst/>
            <a:cxnLst/>
            <a:rect l="l" t="t" r="r" b="b"/>
            <a:pathLst>
              <a:path w="2603" h="10056" extrusionOk="0">
                <a:moveTo>
                  <a:pt x="2492" y="1"/>
                </a:moveTo>
                <a:cubicBezTo>
                  <a:pt x="2454" y="1"/>
                  <a:pt x="2427" y="21"/>
                  <a:pt x="2412" y="52"/>
                </a:cubicBezTo>
                <a:cubicBezTo>
                  <a:pt x="2391" y="115"/>
                  <a:pt x="1" y="5466"/>
                  <a:pt x="64" y="9971"/>
                </a:cubicBezTo>
                <a:cubicBezTo>
                  <a:pt x="64" y="10013"/>
                  <a:pt x="107" y="10055"/>
                  <a:pt x="170" y="10055"/>
                </a:cubicBezTo>
                <a:cubicBezTo>
                  <a:pt x="212" y="10055"/>
                  <a:pt x="255" y="10013"/>
                  <a:pt x="255" y="9971"/>
                </a:cubicBezTo>
                <a:cubicBezTo>
                  <a:pt x="191" y="5508"/>
                  <a:pt x="2560" y="178"/>
                  <a:pt x="2581" y="136"/>
                </a:cubicBezTo>
                <a:cubicBezTo>
                  <a:pt x="2602" y="94"/>
                  <a:pt x="2581" y="30"/>
                  <a:pt x="2539" y="9"/>
                </a:cubicBezTo>
                <a:cubicBezTo>
                  <a:pt x="2522" y="4"/>
                  <a:pt x="2506" y="1"/>
                  <a:pt x="2492" y="1"/>
                </a:cubicBezTo>
                <a:close/>
              </a:path>
            </a:pathLst>
          </a:custGeom>
          <a:solidFill>
            <a:schemeClr val="lt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flipH="1">
            <a:off x="8217922" y="4821013"/>
            <a:ext cx="180490" cy="141528"/>
          </a:xfrm>
          <a:custGeom>
            <a:avLst/>
            <a:gdLst/>
            <a:ahLst/>
            <a:cxnLst/>
            <a:rect l="l" t="t" r="r" b="b"/>
            <a:pathLst>
              <a:path w="5457" h="4279" extrusionOk="0">
                <a:moveTo>
                  <a:pt x="4465" y="0"/>
                </a:moveTo>
                <a:cubicBezTo>
                  <a:pt x="3365" y="0"/>
                  <a:pt x="642" y="2592"/>
                  <a:pt x="0" y="4279"/>
                </a:cubicBezTo>
                <a:cubicBezTo>
                  <a:pt x="0" y="4279"/>
                  <a:pt x="1523" y="2925"/>
                  <a:pt x="2961" y="2312"/>
                </a:cubicBezTo>
                <a:cubicBezTo>
                  <a:pt x="4294" y="1741"/>
                  <a:pt x="5457" y="1212"/>
                  <a:pt x="4844" y="197"/>
                </a:cubicBezTo>
                <a:cubicBezTo>
                  <a:pt x="4765" y="62"/>
                  <a:pt x="4634" y="0"/>
                  <a:pt x="4465" y="0"/>
                </a:cubicBezTo>
                <a:close/>
              </a:path>
            </a:pathLst>
          </a:custGeom>
          <a:solidFill>
            <a:schemeClr val="lt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flipH="1">
            <a:off x="8375357" y="4762837"/>
            <a:ext cx="79711" cy="209497"/>
          </a:xfrm>
          <a:custGeom>
            <a:avLst/>
            <a:gdLst/>
            <a:ahLst/>
            <a:cxnLst/>
            <a:rect l="l" t="t" r="r" b="b"/>
            <a:pathLst>
              <a:path w="2410" h="6334" extrusionOk="0">
                <a:moveTo>
                  <a:pt x="1232" y="0"/>
                </a:moveTo>
                <a:cubicBezTo>
                  <a:pt x="1203" y="0"/>
                  <a:pt x="1173" y="4"/>
                  <a:pt x="1142" y="10"/>
                </a:cubicBezTo>
                <a:cubicBezTo>
                  <a:pt x="0" y="285"/>
                  <a:pt x="402" y="1469"/>
                  <a:pt x="910" y="2844"/>
                </a:cubicBezTo>
                <a:cubicBezTo>
                  <a:pt x="1460" y="4303"/>
                  <a:pt x="1544" y="6334"/>
                  <a:pt x="1544" y="6334"/>
                </a:cubicBezTo>
                <a:cubicBezTo>
                  <a:pt x="2409" y="4501"/>
                  <a:pt x="2312" y="0"/>
                  <a:pt x="1232" y="0"/>
                </a:cubicBezTo>
                <a:close/>
              </a:path>
            </a:pathLst>
          </a:custGeom>
          <a:solidFill>
            <a:schemeClr val="lt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flipH="1">
            <a:off x="8243092" y="4683559"/>
            <a:ext cx="142719" cy="120029"/>
          </a:xfrm>
          <a:custGeom>
            <a:avLst/>
            <a:gdLst/>
            <a:ahLst/>
            <a:cxnLst/>
            <a:rect l="l" t="t" r="r" b="b"/>
            <a:pathLst>
              <a:path w="4315" h="3629" extrusionOk="0">
                <a:moveTo>
                  <a:pt x="1238" y="1"/>
                </a:moveTo>
                <a:cubicBezTo>
                  <a:pt x="1100" y="1"/>
                  <a:pt x="964" y="33"/>
                  <a:pt x="846" y="102"/>
                </a:cubicBezTo>
                <a:cubicBezTo>
                  <a:pt x="571" y="250"/>
                  <a:pt x="360" y="483"/>
                  <a:pt x="233" y="758"/>
                </a:cubicBezTo>
                <a:cubicBezTo>
                  <a:pt x="21" y="1265"/>
                  <a:pt x="0" y="1836"/>
                  <a:pt x="233" y="2344"/>
                </a:cubicBezTo>
                <a:cubicBezTo>
                  <a:pt x="583" y="3150"/>
                  <a:pt x="1381" y="3628"/>
                  <a:pt x="2212" y="3628"/>
                </a:cubicBezTo>
                <a:cubicBezTo>
                  <a:pt x="2535" y="3628"/>
                  <a:pt x="2864" y="3555"/>
                  <a:pt x="3173" y="3401"/>
                </a:cubicBezTo>
                <a:cubicBezTo>
                  <a:pt x="3574" y="3190"/>
                  <a:pt x="3913" y="2872"/>
                  <a:pt x="4145" y="2471"/>
                </a:cubicBezTo>
                <a:cubicBezTo>
                  <a:pt x="4315" y="2153"/>
                  <a:pt x="4272" y="1752"/>
                  <a:pt x="4018" y="1477"/>
                </a:cubicBezTo>
                <a:cubicBezTo>
                  <a:pt x="3906" y="1364"/>
                  <a:pt x="3757" y="1310"/>
                  <a:pt x="3606" y="1310"/>
                </a:cubicBezTo>
                <a:cubicBezTo>
                  <a:pt x="3417" y="1310"/>
                  <a:pt x="3227" y="1396"/>
                  <a:pt x="3109" y="1561"/>
                </a:cubicBezTo>
                <a:cubicBezTo>
                  <a:pt x="3215" y="1329"/>
                  <a:pt x="3236" y="1054"/>
                  <a:pt x="3130" y="800"/>
                </a:cubicBezTo>
                <a:cubicBezTo>
                  <a:pt x="3011" y="580"/>
                  <a:pt x="2797" y="417"/>
                  <a:pt x="2542" y="417"/>
                </a:cubicBezTo>
                <a:cubicBezTo>
                  <a:pt x="2527" y="417"/>
                  <a:pt x="2511" y="418"/>
                  <a:pt x="2496" y="419"/>
                </a:cubicBezTo>
                <a:cubicBezTo>
                  <a:pt x="2275" y="419"/>
                  <a:pt x="2082" y="555"/>
                  <a:pt x="2003" y="751"/>
                </a:cubicBezTo>
                <a:lnTo>
                  <a:pt x="2003" y="751"/>
                </a:lnTo>
                <a:cubicBezTo>
                  <a:pt x="2031" y="504"/>
                  <a:pt x="1919" y="263"/>
                  <a:pt x="1692" y="123"/>
                </a:cubicBezTo>
                <a:cubicBezTo>
                  <a:pt x="1556" y="44"/>
                  <a:pt x="1396" y="1"/>
                  <a:pt x="1238" y="1"/>
                </a:cubicBezTo>
                <a:close/>
              </a:path>
            </a:pathLst>
          </a:custGeom>
          <a:solidFill>
            <a:schemeClr val="accent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flipH="1">
            <a:off x="8482317" y="4723016"/>
            <a:ext cx="86061" cy="332569"/>
          </a:xfrm>
          <a:custGeom>
            <a:avLst/>
            <a:gdLst/>
            <a:ahLst/>
            <a:cxnLst/>
            <a:rect l="l" t="t" r="r" b="b"/>
            <a:pathLst>
              <a:path w="2602" h="10055" extrusionOk="0">
                <a:moveTo>
                  <a:pt x="101" y="0"/>
                </a:moveTo>
                <a:cubicBezTo>
                  <a:pt x="88" y="0"/>
                  <a:pt x="75" y="3"/>
                  <a:pt x="64" y="9"/>
                </a:cubicBezTo>
                <a:cubicBezTo>
                  <a:pt x="21" y="30"/>
                  <a:pt x="0" y="93"/>
                  <a:pt x="21" y="136"/>
                </a:cubicBezTo>
                <a:cubicBezTo>
                  <a:pt x="42" y="178"/>
                  <a:pt x="2411" y="5507"/>
                  <a:pt x="2348" y="9949"/>
                </a:cubicBezTo>
                <a:cubicBezTo>
                  <a:pt x="2348" y="10012"/>
                  <a:pt x="2390" y="10055"/>
                  <a:pt x="2432" y="10055"/>
                </a:cubicBezTo>
                <a:cubicBezTo>
                  <a:pt x="2496" y="10055"/>
                  <a:pt x="2538" y="10012"/>
                  <a:pt x="2538" y="9970"/>
                </a:cubicBezTo>
                <a:cubicBezTo>
                  <a:pt x="2601" y="5465"/>
                  <a:pt x="212" y="114"/>
                  <a:pt x="190" y="51"/>
                </a:cubicBezTo>
                <a:cubicBezTo>
                  <a:pt x="175" y="20"/>
                  <a:pt x="137" y="0"/>
                  <a:pt x="101" y="0"/>
                </a:cubicBezTo>
                <a:close/>
              </a:path>
            </a:pathLst>
          </a:custGeom>
          <a:solidFill>
            <a:schemeClr val="lt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flipH="1">
            <a:off x="8504010" y="4771336"/>
            <a:ext cx="180490" cy="140833"/>
          </a:xfrm>
          <a:custGeom>
            <a:avLst/>
            <a:gdLst/>
            <a:ahLst/>
            <a:cxnLst/>
            <a:rect l="l" t="t" r="r" b="b"/>
            <a:pathLst>
              <a:path w="5457" h="4258" extrusionOk="0">
                <a:moveTo>
                  <a:pt x="993" y="1"/>
                </a:moveTo>
                <a:cubicBezTo>
                  <a:pt x="823" y="1"/>
                  <a:pt x="693" y="62"/>
                  <a:pt x="614" y="197"/>
                </a:cubicBezTo>
                <a:cubicBezTo>
                  <a:pt x="0" y="1212"/>
                  <a:pt x="1164" y="1741"/>
                  <a:pt x="2496" y="2312"/>
                </a:cubicBezTo>
                <a:cubicBezTo>
                  <a:pt x="3934" y="2926"/>
                  <a:pt x="5457" y="4258"/>
                  <a:pt x="5457" y="4258"/>
                </a:cubicBezTo>
                <a:cubicBezTo>
                  <a:pt x="4815" y="2590"/>
                  <a:pt x="2093" y="1"/>
                  <a:pt x="993" y="1"/>
                </a:cubicBezTo>
                <a:close/>
              </a:path>
            </a:pathLst>
          </a:custGeom>
          <a:solidFill>
            <a:schemeClr val="lt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flipH="1">
            <a:off x="8447359" y="4713160"/>
            <a:ext cx="79678" cy="209530"/>
          </a:xfrm>
          <a:custGeom>
            <a:avLst/>
            <a:gdLst/>
            <a:ahLst/>
            <a:cxnLst/>
            <a:rect l="l" t="t" r="r" b="b"/>
            <a:pathLst>
              <a:path w="2409" h="6335" extrusionOk="0">
                <a:moveTo>
                  <a:pt x="1158" y="1"/>
                </a:moveTo>
                <a:cubicBezTo>
                  <a:pt x="98" y="1"/>
                  <a:pt x="0" y="4501"/>
                  <a:pt x="865" y="6334"/>
                </a:cubicBezTo>
                <a:cubicBezTo>
                  <a:pt x="865" y="6334"/>
                  <a:pt x="928" y="4304"/>
                  <a:pt x="1478" y="2823"/>
                </a:cubicBezTo>
                <a:cubicBezTo>
                  <a:pt x="1986" y="1470"/>
                  <a:pt x="2409" y="264"/>
                  <a:pt x="1246" y="11"/>
                </a:cubicBezTo>
                <a:cubicBezTo>
                  <a:pt x="1216" y="4"/>
                  <a:pt x="1187" y="1"/>
                  <a:pt x="1158" y="1"/>
                </a:cubicBezTo>
                <a:close/>
              </a:path>
            </a:pathLst>
          </a:custGeom>
          <a:solidFill>
            <a:schemeClr val="lt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flipH="1">
            <a:off x="8517307" y="4633650"/>
            <a:ext cx="142024" cy="120261"/>
          </a:xfrm>
          <a:custGeom>
            <a:avLst/>
            <a:gdLst/>
            <a:ahLst/>
            <a:cxnLst/>
            <a:rect l="l" t="t" r="r" b="b"/>
            <a:pathLst>
              <a:path w="4294" h="3636" extrusionOk="0">
                <a:moveTo>
                  <a:pt x="3061" y="1"/>
                </a:moveTo>
                <a:cubicBezTo>
                  <a:pt x="2908" y="1"/>
                  <a:pt x="2754" y="43"/>
                  <a:pt x="2623" y="130"/>
                </a:cubicBezTo>
                <a:cubicBezTo>
                  <a:pt x="2396" y="270"/>
                  <a:pt x="2284" y="512"/>
                  <a:pt x="2312" y="758"/>
                </a:cubicBezTo>
                <a:lnTo>
                  <a:pt x="2312" y="758"/>
                </a:lnTo>
                <a:cubicBezTo>
                  <a:pt x="2233" y="563"/>
                  <a:pt x="2040" y="427"/>
                  <a:pt x="1820" y="427"/>
                </a:cubicBezTo>
                <a:cubicBezTo>
                  <a:pt x="1804" y="425"/>
                  <a:pt x="1789" y="425"/>
                  <a:pt x="1773" y="425"/>
                </a:cubicBezTo>
                <a:cubicBezTo>
                  <a:pt x="1519" y="425"/>
                  <a:pt x="1305" y="588"/>
                  <a:pt x="1185" y="807"/>
                </a:cubicBezTo>
                <a:cubicBezTo>
                  <a:pt x="1079" y="1061"/>
                  <a:pt x="1079" y="1336"/>
                  <a:pt x="1206" y="1569"/>
                </a:cubicBezTo>
                <a:cubicBezTo>
                  <a:pt x="1088" y="1404"/>
                  <a:pt x="898" y="1317"/>
                  <a:pt x="709" y="1317"/>
                </a:cubicBezTo>
                <a:cubicBezTo>
                  <a:pt x="559" y="1317"/>
                  <a:pt x="409" y="1372"/>
                  <a:pt x="297" y="1484"/>
                </a:cubicBezTo>
                <a:cubicBezTo>
                  <a:pt x="43" y="1759"/>
                  <a:pt x="1" y="2161"/>
                  <a:pt x="170" y="2478"/>
                </a:cubicBezTo>
                <a:cubicBezTo>
                  <a:pt x="403" y="2859"/>
                  <a:pt x="741" y="3197"/>
                  <a:pt x="1143" y="3409"/>
                </a:cubicBezTo>
                <a:cubicBezTo>
                  <a:pt x="1451" y="3563"/>
                  <a:pt x="1778" y="3636"/>
                  <a:pt x="2100" y="3636"/>
                </a:cubicBezTo>
                <a:cubicBezTo>
                  <a:pt x="2925" y="3636"/>
                  <a:pt x="3717" y="3158"/>
                  <a:pt x="4083" y="2351"/>
                </a:cubicBezTo>
                <a:cubicBezTo>
                  <a:pt x="4294" y="1844"/>
                  <a:pt x="4294" y="1272"/>
                  <a:pt x="4083" y="765"/>
                </a:cubicBezTo>
                <a:cubicBezTo>
                  <a:pt x="3956" y="490"/>
                  <a:pt x="3744" y="257"/>
                  <a:pt x="3469" y="109"/>
                </a:cubicBezTo>
                <a:cubicBezTo>
                  <a:pt x="3347" y="38"/>
                  <a:pt x="3204" y="1"/>
                  <a:pt x="3061" y="1"/>
                </a:cubicBezTo>
                <a:close/>
              </a:path>
            </a:pathLst>
          </a:custGeom>
          <a:solidFill>
            <a:schemeClr val="accent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flipH="1">
            <a:off x="8437534" y="5025773"/>
            <a:ext cx="135045" cy="57782"/>
          </a:xfrm>
          <a:custGeom>
            <a:avLst/>
            <a:gdLst/>
            <a:ahLst/>
            <a:cxnLst/>
            <a:rect l="l" t="t" r="r" b="b"/>
            <a:pathLst>
              <a:path w="4083" h="1747" extrusionOk="0">
                <a:moveTo>
                  <a:pt x="2182" y="0"/>
                </a:moveTo>
                <a:cubicBezTo>
                  <a:pt x="2124" y="0"/>
                  <a:pt x="2066" y="11"/>
                  <a:pt x="2009" y="33"/>
                </a:cubicBezTo>
                <a:cubicBezTo>
                  <a:pt x="1946" y="76"/>
                  <a:pt x="1883" y="139"/>
                  <a:pt x="1840" y="224"/>
                </a:cubicBezTo>
                <a:cubicBezTo>
                  <a:pt x="1629" y="499"/>
                  <a:pt x="1502" y="837"/>
                  <a:pt x="1481" y="1176"/>
                </a:cubicBezTo>
                <a:cubicBezTo>
                  <a:pt x="1417" y="964"/>
                  <a:pt x="1333" y="753"/>
                  <a:pt x="1185" y="583"/>
                </a:cubicBezTo>
                <a:cubicBezTo>
                  <a:pt x="1070" y="452"/>
                  <a:pt x="904" y="372"/>
                  <a:pt x="737" y="372"/>
                </a:cubicBezTo>
                <a:cubicBezTo>
                  <a:pt x="689" y="372"/>
                  <a:pt x="640" y="379"/>
                  <a:pt x="592" y="393"/>
                </a:cubicBezTo>
                <a:cubicBezTo>
                  <a:pt x="317" y="478"/>
                  <a:pt x="191" y="774"/>
                  <a:pt x="106" y="1049"/>
                </a:cubicBezTo>
                <a:cubicBezTo>
                  <a:pt x="21" y="1218"/>
                  <a:pt x="0" y="1450"/>
                  <a:pt x="64" y="1641"/>
                </a:cubicBezTo>
                <a:lnTo>
                  <a:pt x="3955" y="1747"/>
                </a:lnTo>
                <a:cubicBezTo>
                  <a:pt x="4082" y="1281"/>
                  <a:pt x="3976" y="774"/>
                  <a:pt x="3638" y="414"/>
                </a:cubicBezTo>
                <a:cubicBezTo>
                  <a:pt x="3553" y="308"/>
                  <a:pt x="3426" y="224"/>
                  <a:pt x="3278" y="203"/>
                </a:cubicBezTo>
                <a:cubicBezTo>
                  <a:pt x="3247" y="194"/>
                  <a:pt x="3217" y="190"/>
                  <a:pt x="3186" y="190"/>
                </a:cubicBezTo>
                <a:cubicBezTo>
                  <a:pt x="3072" y="190"/>
                  <a:pt x="2969" y="250"/>
                  <a:pt x="2919" y="351"/>
                </a:cubicBezTo>
                <a:cubicBezTo>
                  <a:pt x="2834" y="499"/>
                  <a:pt x="2898" y="668"/>
                  <a:pt x="2813" y="795"/>
                </a:cubicBezTo>
                <a:cubicBezTo>
                  <a:pt x="2771" y="583"/>
                  <a:pt x="2707" y="372"/>
                  <a:pt x="2580" y="203"/>
                </a:cubicBezTo>
                <a:cubicBezTo>
                  <a:pt x="2488" y="79"/>
                  <a:pt x="2338" y="0"/>
                  <a:pt x="2182" y="0"/>
                </a:cubicBezTo>
                <a:close/>
              </a:path>
            </a:pathLst>
          </a:custGeom>
          <a:solidFill>
            <a:schemeClr val="dk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flipH="1">
            <a:off x="8329812" y="5076706"/>
            <a:ext cx="135045" cy="57220"/>
          </a:xfrm>
          <a:custGeom>
            <a:avLst/>
            <a:gdLst/>
            <a:ahLst/>
            <a:cxnLst/>
            <a:rect l="l" t="t" r="r" b="b"/>
            <a:pathLst>
              <a:path w="4083" h="1730" extrusionOk="0">
                <a:moveTo>
                  <a:pt x="2197" y="1"/>
                </a:moveTo>
                <a:cubicBezTo>
                  <a:pt x="2135" y="1"/>
                  <a:pt x="2071" y="13"/>
                  <a:pt x="2009" y="37"/>
                </a:cubicBezTo>
                <a:cubicBezTo>
                  <a:pt x="1946" y="80"/>
                  <a:pt x="1883" y="143"/>
                  <a:pt x="1840" y="207"/>
                </a:cubicBezTo>
                <a:cubicBezTo>
                  <a:pt x="1629" y="481"/>
                  <a:pt x="1502" y="820"/>
                  <a:pt x="1481" y="1158"/>
                </a:cubicBezTo>
                <a:cubicBezTo>
                  <a:pt x="1417" y="947"/>
                  <a:pt x="1311" y="756"/>
                  <a:pt x="1185" y="587"/>
                </a:cubicBezTo>
                <a:cubicBezTo>
                  <a:pt x="1066" y="434"/>
                  <a:pt x="892" y="363"/>
                  <a:pt x="718" y="363"/>
                </a:cubicBezTo>
                <a:cubicBezTo>
                  <a:pt x="676" y="363"/>
                  <a:pt x="634" y="367"/>
                  <a:pt x="592" y="376"/>
                </a:cubicBezTo>
                <a:cubicBezTo>
                  <a:pt x="317" y="460"/>
                  <a:pt x="191" y="756"/>
                  <a:pt x="106" y="1031"/>
                </a:cubicBezTo>
                <a:cubicBezTo>
                  <a:pt x="0" y="1222"/>
                  <a:pt x="0" y="1433"/>
                  <a:pt x="64" y="1645"/>
                </a:cubicBezTo>
                <a:lnTo>
                  <a:pt x="3955" y="1729"/>
                </a:lnTo>
                <a:cubicBezTo>
                  <a:pt x="4082" y="1264"/>
                  <a:pt x="3955" y="778"/>
                  <a:pt x="3638" y="418"/>
                </a:cubicBezTo>
                <a:cubicBezTo>
                  <a:pt x="3532" y="291"/>
                  <a:pt x="3405" y="228"/>
                  <a:pt x="3278" y="185"/>
                </a:cubicBezTo>
                <a:cubicBezTo>
                  <a:pt x="3260" y="183"/>
                  <a:pt x="3241" y="181"/>
                  <a:pt x="3222" y="181"/>
                </a:cubicBezTo>
                <a:cubicBezTo>
                  <a:pt x="3094" y="181"/>
                  <a:pt x="2972" y="244"/>
                  <a:pt x="2898" y="355"/>
                </a:cubicBezTo>
                <a:cubicBezTo>
                  <a:pt x="2834" y="481"/>
                  <a:pt x="2898" y="672"/>
                  <a:pt x="2792" y="799"/>
                </a:cubicBezTo>
                <a:cubicBezTo>
                  <a:pt x="2771" y="566"/>
                  <a:pt x="2686" y="376"/>
                  <a:pt x="2580" y="207"/>
                </a:cubicBezTo>
                <a:cubicBezTo>
                  <a:pt x="2491" y="72"/>
                  <a:pt x="2348" y="1"/>
                  <a:pt x="2197" y="1"/>
                </a:cubicBezTo>
                <a:close/>
              </a:path>
            </a:pathLst>
          </a:custGeom>
          <a:solidFill>
            <a:schemeClr val="dk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flipH="1">
            <a:off x="12729" y="4733225"/>
            <a:ext cx="131783" cy="509110"/>
          </a:xfrm>
          <a:custGeom>
            <a:avLst/>
            <a:gdLst/>
            <a:ahLst/>
            <a:cxnLst/>
            <a:rect l="l" t="t" r="r" b="b"/>
            <a:pathLst>
              <a:path w="2603" h="10056" extrusionOk="0">
                <a:moveTo>
                  <a:pt x="2492" y="1"/>
                </a:moveTo>
                <a:cubicBezTo>
                  <a:pt x="2454" y="1"/>
                  <a:pt x="2427" y="21"/>
                  <a:pt x="2412" y="52"/>
                </a:cubicBezTo>
                <a:cubicBezTo>
                  <a:pt x="2391" y="115"/>
                  <a:pt x="1" y="5466"/>
                  <a:pt x="64" y="9971"/>
                </a:cubicBezTo>
                <a:cubicBezTo>
                  <a:pt x="64" y="10013"/>
                  <a:pt x="107" y="10055"/>
                  <a:pt x="170" y="10055"/>
                </a:cubicBezTo>
                <a:cubicBezTo>
                  <a:pt x="212" y="10055"/>
                  <a:pt x="255" y="10013"/>
                  <a:pt x="255" y="9971"/>
                </a:cubicBezTo>
                <a:cubicBezTo>
                  <a:pt x="191" y="5508"/>
                  <a:pt x="2560" y="178"/>
                  <a:pt x="2581" y="136"/>
                </a:cubicBezTo>
                <a:cubicBezTo>
                  <a:pt x="2602" y="94"/>
                  <a:pt x="2581" y="30"/>
                  <a:pt x="2539" y="9"/>
                </a:cubicBezTo>
                <a:cubicBezTo>
                  <a:pt x="2522" y="4"/>
                  <a:pt x="2506" y="1"/>
                  <a:pt x="2492" y="1"/>
                </a:cubicBezTo>
                <a:close/>
              </a:path>
            </a:pathLst>
          </a:custGeom>
          <a:solidFill>
            <a:schemeClr val="lt2"/>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flipH="1">
            <a:off x="-164973" y="4807241"/>
            <a:ext cx="276274" cy="216635"/>
          </a:xfrm>
          <a:custGeom>
            <a:avLst/>
            <a:gdLst/>
            <a:ahLst/>
            <a:cxnLst/>
            <a:rect l="l" t="t" r="r" b="b"/>
            <a:pathLst>
              <a:path w="5457" h="4279" extrusionOk="0">
                <a:moveTo>
                  <a:pt x="4465" y="0"/>
                </a:moveTo>
                <a:cubicBezTo>
                  <a:pt x="3365" y="0"/>
                  <a:pt x="642" y="2592"/>
                  <a:pt x="0" y="4279"/>
                </a:cubicBezTo>
                <a:cubicBezTo>
                  <a:pt x="0" y="4279"/>
                  <a:pt x="1523" y="2925"/>
                  <a:pt x="2961" y="2312"/>
                </a:cubicBezTo>
                <a:cubicBezTo>
                  <a:pt x="4294" y="1741"/>
                  <a:pt x="5457" y="1212"/>
                  <a:pt x="4844" y="197"/>
                </a:cubicBezTo>
                <a:cubicBezTo>
                  <a:pt x="4765" y="62"/>
                  <a:pt x="4634" y="0"/>
                  <a:pt x="4465" y="0"/>
                </a:cubicBezTo>
                <a:close/>
              </a:path>
            </a:pathLst>
          </a:custGeom>
          <a:solidFill>
            <a:schemeClr val="lt2"/>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flipH="1">
            <a:off x="76013" y="4718189"/>
            <a:ext cx="122012" cy="320675"/>
          </a:xfrm>
          <a:custGeom>
            <a:avLst/>
            <a:gdLst/>
            <a:ahLst/>
            <a:cxnLst/>
            <a:rect l="l" t="t" r="r" b="b"/>
            <a:pathLst>
              <a:path w="2410" h="6334" extrusionOk="0">
                <a:moveTo>
                  <a:pt x="1232" y="0"/>
                </a:moveTo>
                <a:cubicBezTo>
                  <a:pt x="1203" y="0"/>
                  <a:pt x="1173" y="4"/>
                  <a:pt x="1142" y="10"/>
                </a:cubicBezTo>
                <a:cubicBezTo>
                  <a:pt x="0" y="285"/>
                  <a:pt x="402" y="1469"/>
                  <a:pt x="910" y="2844"/>
                </a:cubicBezTo>
                <a:cubicBezTo>
                  <a:pt x="1460" y="4303"/>
                  <a:pt x="1544" y="6334"/>
                  <a:pt x="1544" y="6334"/>
                </a:cubicBezTo>
                <a:cubicBezTo>
                  <a:pt x="2409" y="4501"/>
                  <a:pt x="2312" y="0"/>
                  <a:pt x="1232" y="0"/>
                </a:cubicBezTo>
                <a:close/>
              </a:path>
            </a:pathLst>
          </a:custGeom>
          <a:solidFill>
            <a:schemeClr val="lt2"/>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flipH="1">
            <a:off x="-126445" y="4596836"/>
            <a:ext cx="218458" cy="183727"/>
          </a:xfrm>
          <a:custGeom>
            <a:avLst/>
            <a:gdLst/>
            <a:ahLst/>
            <a:cxnLst/>
            <a:rect l="l" t="t" r="r" b="b"/>
            <a:pathLst>
              <a:path w="4315" h="3629" extrusionOk="0">
                <a:moveTo>
                  <a:pt x="1238" y="1"/>
                </a:moveTo>
                <a:cubicBezTo>
                  <a:pt x="1100" y="1"/>
                  <a:pt x="964" y="33"/>
                  <a:pt x="846" y="102"/>
                </a:cubicBezTo>
                <a:cubicBezTo>
                  <a:pt x="571" y="250"/>
                  <a:pt x="360" y="483"/>
                  <a:pt x="233" y="758"/>
                </a:cubicBezTo>
                <a:cubicBezTo>
                  <a:pt x="21" y="1265"/>
                  <a:pt x="0" y="1836"/>
                  <a:pt x="233" y="2344"/>
                </a:cubicBezTo>
                <a:cubicBezTo>
                  <a:pt x="583" y="3150"/>
                  <a:pt x="1381" y="3628"/>
                  <a:pt x="2212" y="3628"/>
                </a:cubicBezTo>
                <a:cubicBezTo>
                  <a:pt x="2535" y="3628"/>
                  <a:pt x="2864" y="3555"/>
                  <a:pt x="3173" y="3401"/>
                </a:cubicBezTo>
                <a:cubicBezTo>
                  <a:pt x="3574" y="3190"/>
                  <a:pt x="3913" y="2872"/>
                  <a:pt x="4145" y="2471"/>
                </a:cubicBezTo>
                <a:cubicBezTo>
                  <a:pt x="4315" y="2153"/>
                  <a:pt x="4272" y="1752"/>
                  <a:pt x="4018" y="1477"/>
                </a:cubicBezTo>
                <a:cubicBezTo>
                  <a:pt x="3906" y="1364"/>
                  <a:pt x="3757" y="1310"/>
                  <a:pt x="3606" y="1310"/>
                </a:cubicBezTo>
                <a:cubicBezTo>
                  <a:pt x="3417" y="1310"/>
                  <a:pt x="3227" y="1396"/>
                  <a:pt x="3109" y="1561"/>
                </a:cubicBezTo>
                <a:cubicBezTo>
                  <a:pt x="3215" y="1329"/>
                  <a:pt x="3236" y="1054"/>
                  <a:pt x="3130" y="800"/>
                </a:cubicBezTo>
                <a:cubicBezTo>
                  <a:pt x="3011" y="580"/>
                  <a:pt x="2797" y="417"/>
                  <a:pt x="2542" y="417"/>
                </a:cubicBezTo>
                <a:cubicBezTo>
                  <a:pt x="2527" y="417"/>
                  <a:pt x="2511" y="418"/>
                  <a:pt x="2496" y="419"/>
                </a:cubicBezTo>
                <a:cubicBezTo>
                  <a:pt x="2275" y="419"/>
                  <a:pt x="2082" y="555"/>
                  <a:pt x="2003" y="751"/>
                </a:cubicBezTo>
                <a:lnTo>
                  <a:pt x="2003" y="751"/>
                </a:lnTo>
                <a:cubicBezTo>
                  <a:pt x="2031" y="504"/>
                  <a:pt x="1919" y="263"/>
                  <a:pt x="1692" y="123"/>
                </a:cubicBezTo>
                <a:cubicBezTo>
                  <a:pt x="1556" y="44"/>
                  <a:pt x="1396" y="1"/>
                  <a:pt x="1238" y="1"/>
                </a:cubicBezTo>
                <a:close/>
              </a:path>
            </a:pathLst>
          </a:custGeom>
          <a:solidFill>
            <a:schemeClr val="accent5"/>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flipH="1">
            <a:off x="239741" y="4657234"/>
            <a:ext cx="131733" cy="509060"/>
          </a:xfrm>
          <a:custGeom>
            <a:avLst/>
            <a:gdLst/>
            <a:ahLst/>
            <a:cxnLst/>
            <a:rect l="l" t="t" r="r" b="b"/>
            <a:pathLst>
              <a:path w="2602" h="10055" extrusionOk="0">
                <a:moveTo>
                  <a:pt x="101" y="0"/>
                </a:moveTo>
                <a:cubicBezTo>
                  <a:pt x="88" y="0"/>
                  <a:pt x="75" y="3"/>
                  <a:pt x="64" y="9"/>
                </a:cubicBezTo>
                <a:cubicBezTo>
                  <a:pt x="21" y="30"/>
                  <a:pt x="0" y="93"/>
                  <a:pt x="21" y="136"/>
                </a:cubicBezTo>
                <a:cubicBezTo>
                  <a:pt x="42" y="178"/>
                  <a:pt x="2411" y="5507"/>
                  <a:pt x="2348" y="9949"/>
                </a:cubicBezTo>
                <a:cubicBezTo>
                  <a:pt x="2348" y="10012"/>
                  <a:pt x="2390" y="10055"/>
                  <a:pt x="2432" y="10055"/>
                </a:cubicBezTo>
                <a:cubicBezTo>
                  <a:pt x="2496" y="10055"/>
                  <a:pt x="2538" y="10012"/>
                  <a:pt x="2538" y="9970"/>
                </a:cubicBezTo>
                <a:cubicBezTo>
                  <a:pt x="2601" y="5465"/>
                  <a:pt x="212" y="114"/>
                  <a:pt x="190" y="51"/>
                </a:cubicBezTo>
                <a:cubicBezTo>
                  <a:pt x="175" y="20"/>
                  <a:pt x="137" y="0"/>
                  <a:pt x="101" y="0"/>
                </a:cubicBezTo>
                <a:close/>
              </a:path>
            </a:pathLst>
          </a:custGeom>
          <a:solidFill>
            <a:schemeClr val="lt2"/>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flipH="1">
            <a:off x="272951" y="4731200"/>
            <a:ext cx="276274" cy="215572"/>
          </a:xfrm>
          <a:custGeom>
            <a:avLst/>
            <a:gdLst/>
            <a:ahLst/>
            <a:cxnLst/>
            <a:rect l="l" t="t" r="r" b="b"/>
            <a:pathLst>
              <a:path w="5457" h="4258" extrusionOk="0">
                <a:moveTo>
                  <a:pt x="993" y="1"/>
                </a:moveTo>
                <a:cubicBezTo>
                  <a:pt x="823" y="1"/>
                  <a:pt x="693" y="62"/>
                  <a:pt x="614" y="197"/>
                </a:cubicBezTo>
                <a:cubicBezTo>
                  <a:pt x="0" y="1212"/>
                  <a:pt x="1164" y="1741"/>
                  <a:pt x="2496" y="2312"/>
                </a:cubicBezTo>
                <a:cubicBezTo>
                  <a:pt x="3934" y="2926"/>
                  <a:pt x="5457" y="4258"/>
                  <a:pt x="5457" y="4258"/>
                </a:cubicBezTo>
                <a:cubicBezTo>
                  <a:pt x="4815" y="2590"/>
                  <a:pt x="2093" y="1"/>
                  <a:pt x="993" y="1"/>
                </a:cubicBezTo>
                <a:close/>
              </a:path>
            </a:pathLst>
          </a:custGeom>
          <a:solidFill>
            <a:schemeClr val="lt2"/>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flipH="1">
            <a:off x="186228" y="4642147"/>
            <a:ext cx="121962" cy="320725"/>
          </a:xfrm>
          <a:custGeom>
            <a:avLst/>
            <a:gdLst/>
            <a:ahLst/>
            <a:cxnLst/>
            <a:rect l="l" t="t" r="r" b="b"/>
            <a:pathLst>
              <a:path w="2409" h="6335" extrusionOk="0">
                <a:moveTo>
                  <a:pt x="1158" y="1"/>
                </a:moveTo>
                <a:cubicBezTo>
                  <a:pt x="98" y="1"/>
                  <a:pt x="0" y="4501"/>
                  <a:pt x="865" y="6334"/>
                </a:cubicBezTo>
                <a:cubicBezTo>
                  <a:pt x="865" y="6334"/>
                  <a:pt x="928" y="4304"/>
                  <a:pt x="1478" y="2823"/>
                </a:cubicBezTo>
                <a:cubicBezTo>
                  <a:pt x="1986" y="1470"/>
                  <a:pt x="2409" y="264"/>
                  <a:pt x="1246" y="11"/>
                </a:cubicBezTo>
                <a:cubicBezTo>
                  <a:pt x="1216" y="4"/>
                  <a:pt x="1187" y="1"/>
                  <a:pt x="1158" y="1"/>
                </a:cubicBezTo>
                <a:close/>
              </a:path>
            </a:pathLst>
          </a:custGeom>
          <a:solidFill>
            <a:schemeClr val="lt2"/>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flipH="1">
            <a:off x="293304" y="4520440"/>
            <a:ext cx="217394" cy="184082"/>
          </a:xfrm>
          <a:custGeom>
            <a:avLst/>
            <a:gdLst/>
            <a:ahLst/>
            <a:cxnLst/>
            <a:rect l="l" t="t" r="r" b="b"/>
            <a:pathLst>
              <a:path w="4294" h="3636" extrusionOk="0">
                <a:moveTo>
                  <a:pt x="3061" y="1"/>
                </a:moveTo>
                <a:cubicBezTo>
                  <a:pt x="2908" y="1"/>
                  <a:pt x="2754" y="43"/>
                  <a:pt x="2623" y="130"/>
                </a:cubicBezTo>
                <a:cubicBezTo>
                  <a:pt x="2396" y="270"/>
                  <a:pt x="2284" y="512"/>
                  <a:pt x="2312" y="758"/>
                </a:cubicBezTo>
                <a:lnTo>
                  <a:pt x="2312" y="758"/>
                </a:lnTo>
                <a:cubicBezTo>
                  <a:pt x="2233" y="563"/>
                  <a:pt x="2040" y="427"/>
                  <a:pt x="1820" y="427"/>
                </a:cubicBezTo>
                <a:cubicBezTo>
                  <a:pt x="1804" y="425"/>
                  <a:pt x="1789" y="425"/>
                  <a:pt x="1773" y="425"/>
                </a:cubicBezTo>
                <a:cubicBezTo>
                  <a:pt x="1519" y="425"/>
                  <a:pt x="1305" y="588"/>
                  <a:pt x="1185" y="807"/>
                </a:cubicBezTo>
                <a:cubicBezTo>
                  <a:pt x="1079" y="1061"/>
                  <a:pt x="1079" y="1336"/>
                  <a:pt x="1206" y="1569"/>
                </a:cubicBezTo>
                <a:cubicBezTo>
                  <a:pt x="1088" y="1404"/>
                  <a:pt x="898" y="1317"/>
                  <a:pt x="709" y="1317"/>
                </a:cubicBezTo>
                <a:cubicBezTo>
                  <a:pt x="559" y="1317"/>
                  <a:pt x="409" y="1372"/>
                  <a:pt x="297" y="1484"/>
                </a:cubicBezTo>
                <a:cubicBezTo>
                  <a:pt x="43" y="1759"/>
                  <a:pt x="1" y="2161"/>
                  <a:pt x="170" y="2478"/>
                </a:cubicBezTo>
                <a:cubicBezTo>
                  <a:pt x="403" y="2859"/>
                  <a:pt x="741" y="3197"/>
                  <a:pt x="1143" y="3409"/>
                </a:cubicBezTo>
                <a:cubicBezTo>
                  <a:pt x="1451" y="3563"/>
                  <a:pt x="1778" y="3636"/>
                  <a:pt x="2100" y="3636"/>
                </a:cubicBezTo>
                <a:cubicBezTo>
                  <a:pt x="2925" y="3636"/>
                  <a:pt x="3717" y="3158"/>
                  <a:pt x="4083" y="2351"/>
                </a:cubicBezTo>
                <a:cubicBezTo>
                  <a:pt x="4294" y="1844"/>
                  <a:pt x="4294" y="1272"/>
                  <a:pt x="4083" y="765"/>
                </a:cubicBezTo>
                <a:cubicBezTo>
                  <a:pt x="3956" y="490"/>
                  <a:pt x="3744" y="257"/>
                  <a:pt x="3469" y="109"/>
                </a:cubicBezTo>
                <a:cubicBezTo>
                  <a:pt x="3347" y="38"/>
                  <a:pt x="3204" y="1"/>
                  <a:pt x="3061" y="1"/>
                </a:cubicBezTo>
                <a:close/>
              </a:path>
            </a:pathLst>
          </a:custGeom>
          <a:solidFill>
            <a:schemeClr val="accent5"/>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flipH="1">
            <a:off x="171191" y="5120673"/>
            <a:ext cx="206712" cy="88446"/>
          </a:xfrm>
          <a:custGeom>
            <a:avLst/>
            <a:gdLst/>
            <a:ahLst/>
            <a:cxnLst/>
            <a:rect l="l" t="t" r="r" b="b"/>
            <a:pathLst>
              <a:path w="4083" h="1747" extrusionOk="0">
                <a:moveTo>
                  <a:pt x="2182" y="0"/>
                </a:moveTo>
                <a:cubicBezTo>
                  <a:pt x="2124" y="0"/>
                  <a:pt x="2066" y="11"/>
                  <a:pt x="2009" y="33"/>
                </a:cubicBezTo>
                <a:cubicBezTo>
                  <a:pt x="1946" y="76"/>
                  <a:pt x="1883" y="139"/>
                  <a:pt x="1840" y="224"/>
                </a:cubicBezTo>
                <a:cubicBezTo>
                  <a:pt x="1629" y="499"/>
                  <a:pt x="1502" y="837"/>
                  <a:pt x="1481" y="1176"/>
                </a:cubicBezTo>
                <a:cubicBezTo>
                  <a:pt x="1417" y="964"/>
                  <a:pt x="1333" y="753"/>
                  <a:pt x="1185" y="583"/>
                </a:cubicBezTo>
                <a:cubicBezTo>
                  <a:pt x="1070" y="452"/>
                  <a:pt x="904" y="372"/>
                  <a:pt x="737" y="372"/>
                </a:cubicBezTo>
                <a:cubicBezTo>
                  <a:pt x="689" y="372"/>
                  <a:pt x="640" y="379"/>
                  <a:pt x="592" y="393"/>
                </a:cubicBezTo>
                <a:cubicBezTo>
                  <a:pt x="317" y="478"/>
                  <a:pt x="191" y="774"/>
                  <a:pt x="106" y="1049"/>
                </a:cubicBezTo>
                <a:cubicBezTo>
                  <a:pt x="21" y="1218"/>
                  <a:pt x="0" y="1450"/>
                  <a:pt x="64" y="1641"/>
                </a:cubicBezTo>
                <a:lnTo>
                  <a:pt x="3955" y="1747"/>
                </a:lnTo>
                <a:cubicBezTo>
                  <a:pt x="4082" y="1281"/>
                  <a:pt x="3976" y="774"/>
                  <a:pt x="3638" y="414"/>
                </a:cubicBezTo>
                <a:cubicBezTo>
                  <a:pt x="3553" y="308"/>
                  <a:pt x="3426" y="224"/>
                  <a:pt x="3278" y="203"/>
                </a:cubicBezTo>
                <a:cubicBezTo>
                  <a:pt x="3247" y="194"/>
                  <a:pt x="3217" y="190"/>
                  <a:pt x="3186" y="190"/>
                </a:cubicBezTo>
                <a:cubicBezTo>
                  <a:pt x="3072" y="190"/>
                  <a:pt x="2969" y="250"/>
                  <a:pt x="2919" y="351"/>
                </a:cubicBezTo>
                <a:cubicBezTo>
                  <a:pt x="2834" y="499"/>
                  <a:pt x="2898" y="668"/>
                  <a:pt x="2813" y="795"/>
                </a:cubicBezTo>
                <a:cubicBezTo>
                  <a:pt x="2771" y="583"/>
                  <a:pt x="2707" y="372"/>
                  <a:pt x="2580" y="203"/>
                </a:cubicBezTo>
                <a:cubicBezTo>
                  <a:pt x="2488" y="79"/>
                  <a:pt x="2338" y="0"/>
                  <a:pt x="2182" y="0"/>
                </a:cubicBezTo>
                <a:close/>
              </a:path>
            </a:pathLst>
          </a:custGeom>
          <a:solidFill>
            <a:schemeClr val="dk2"/>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flipH="1">
            <a:off x="6299" y="5198638"/>
            <a:ext cx="206712" cy="87586"/>
          </a:xfrm>
          <a:custGeom>
            <a:avLst/>
            <a:gdLst/>
            <a:ahLst/>
            <a:cxnLst/>
            <a:rect l="l" t="t" r="r" b="b"/>
            <a:pathLst>
              <a:path w="4083" h="1730" extrusionOk="0">
                <a:moveTo>
                  <a:pt x="2197" y="1"/>
                </a:moveTo>
                <a:cubicBezTo>
                  <a:pt x="2135" y="1"/>
                  <a:pt x="2071" y="13"/>
                  <a:pt x="2009" y="37"/>
                </a:cubicBezTo>
                <a:cubicBezTo>
                  <a:pt x="1946" y="80"/>
                  <a:pt x="1883" y="143"/>
                  <a:pt x="1840" y="207"/>
                </a:cubicBezTo>
                <a:cubicBezTo>
                  <a:pt x="1629" y="481"/>
                  <a:pt x="1502" y="820"/>
                  <a:pt x="1481" y="1158"/>
                </a:cubicBezTo>
                <a:cubicBezTo>
                  <a:pt x="1417" y="947"/>
                  <a:pt x="1311" y="756"/>
                  <a:pt x="1185" y="587"/>
                </a:cubicBezTo>
                <a:cubicBezTo>
                  <a:pt x="1066" y="434"/>
                  <a:pt x="892" y="363"/>
                  <a:pt x="718" y="363"/>
                </a:cubicBezTo>
                <a:cubicBezTo>
                  <a:pt x="676" y="363"/>
                  <a:pt x="634" y="367"/>
                  <a:pt x="592" y="376"/>
                </a:cubicBezTo>
                <a:cubicBezTo>
                  <a:pt x="317" y="460"/>
                  <a:pt x="191" y="756"/>
                  <a:pt x="106" y="1031"/>
                </a:cubicBezTo>
                <a:cubicBezTo>
                  <a:pt x="0" y="1222"/>
                  <a:pt x="0" y="1433"/>
                  <a:pt x="64" y="1645"/>
                </a:cubicBezTo>
                <a:lnTo>
                  <a:pt x="3955" y="1729"/>
                </a:lnTo>
                <a:cubicBezTo>
                  <a:pt x="4082" y="1264"/>
                  <a:pt x="3955" y="778"/>
                  <a:pt x="3638" y="418"/>
                </a:cubicBezTo>
                <a:cubicBezTo>
                  <a:pt x="3532" y="291"/>
                  <a:pt x="3405" y="228"/>
                  <a:pt x="3278" y="185"/>
                </a:cubicBezTo>
                <a:cubicBezTo>
                  <a:pt x="3260" y="183"/>
                  <a:pt x="3241" y="181"/>
                  <a:pt x="3222" y="181"/>
                </a:cubicBezTo>
                <a:cubicBezTo>
                  <a:pt x="3094" y="181"/>
                  <a:pt x="2972" y="244"/>
                  <a:pt x="2898" y="355"/>
                </a:cubicBezTo>
                <a:cubicBezTo>
                  <a:pt x="2834" y="481"/>
                  <a:pt x="2898" y="672"/>
                  <a:pt x="2792" y="799"/>
                </a:cubicBezTo>
                <a:cubicBezTo>
                  <a:pt x="2771" y="566"/>
                  <a:pt x="2686" y="376"/>
                  <a:pt x="2580" y="207"/>
                </a:cubicBezTo>
                <a:cubicBezTo>
                  <a:pt x="2491" y="72"/>
                  <a:pt x="2348" y="1"/>
                  <a:pt x="2197" y="1"/>
                </a:cubicBezTo>
                <a:close/>
              </a:path>
            </a:pathLst>
          </a:custGeom>
          <a:solidFill>
            <a:schemeClr val="dk2"/>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flipH="1">
            <a:off x="12729" y="4733225"/>
            <a:ext cx="131783" cy="509110"/>
          </a:xfrm>
          <a:custGeom>
            <a:avLst/>
            <a:gdLst/>
            <a:ahLst/>
            <a:cxnLst/>
            <a:rect l="l" t="t" r="r" b="b"/>
            <a:pathLst>
              <a:path w="2603" h="10056" extrusionOk="0">
                <a:moveTo>
                  <a:pt x="2492" y="1"/>
                </a:moveTo>
                <a:cubicBezTo>
                  <a:pt x="2454" y="1"/>
                  <a:pt x="2427" y="21"/>
                  <a:pt x="2412" y="52"/>
                </a:cubicBezTo>
                <a:cubicBezTo>
                  <a:pt x="2391" y="115"/>
                  <a:pt x="1" y="5466"/>
                  <a:pt x="64" y="9971"/>
                </a:cubicBezTo>
                <a:cubicBezTo>
                  <a:pt x="64" y="10013"/>
                  <a:pt x="107" y="10055"/>
                  <a:pt x="170" y="10055"/>
                </a:cubicBezTo>
                <a:cubicBezTo>
                  <a:pt x="212" y="10055"/>
                  <a:pt x="255" y="10013"/>
                  <a:pt x="255" y="9971"/>
                </a:cubicBezTo>
                <a:cubicBezTo>
                  <a:pt x="191" y="5508"/>
                  <a:pt x="2560" y="178"/>
                  <a:pt x="2581" y="136"/>
                </a:cubicBezTo>
                <a:cubicBezTo>
                  <a:pt x="2602" y="94"/>
                  <a:pt x="2581" y="30"/>
                  <a:pt x="2539" y="9"/>
                </a:cubicBezTo>
                <a:cubicBezTo>
                  <a:pt x="2522" y="4"/>
                  <a:pt x="2506" y="1"/>
                  <a:pt x="2492" y="1"/>
                </a:cubicBezTo>
                <a:close/>
              </a:path>
            </a:pathLst>
          </a:custGeom>
          <a:solidFill>
            <a:schemeClr val="lt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flipH="1">
            <a:off x="-164973" y="4807241"/>
            <a:ext cx="276274" cy="216635"/>
          </a:xfrm>
          <a:custGeom>
            <a:avLst/>
            <a:gdLst/>
            <a:ahLst/>
            <a:cxnLst/>
            <a:rect l="l" t="t" r="r" b="b"/>
            <a:pathLst>
              <a:path w="5457" h="4279" extrusionOk="0">
                <a:moveTo>
                  <a:pt x="4465" y="0"/>
                </a:moveTo>
                <a:cubicBezTo>
                  <a:pt x="3365" y="0"/>
                  <a:pt x="642" y="2592"/>
                  <a:pt x="0" y="4279"/>
                </a:cubicBezTo>
                <a:cubicBezTo>
                  <a:pt x="0" y="4279"/>
                  <a:pt x="1523" y="2925"/>
                  <a:pt x="2961" y="2312"/>
                </a:cubicBezTo>
                <a:cubicBezTo>
                  <a:pt x="4294" y="1741"/>
                  <a:pt x="5457" y="1212"/>
                  <a:pt x="4844" y="197"/>
                </a:cubicBezTo>
                <a:cubicBezTo>
                  <a:pt x="4765" y="62"/>
                  <a:pt x="4634" y="0"/>
                  <a:pt x="4465" y="0"/>
                </a:cubicBezTo>
                <a:close/>
              </a:path>
            </a:pathLst>
          </a:custGeom>
          <a:solidFill>
            <a:schemeClr val="lt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flipH="1">
            <a:off x="76013" y="4718189"/>
            <a:ext cx="122012" cy="320675"/>
          </a:xfrm>
          <a:custGeom>
            <a:avLst/>
            <a:gdLst/>
            <a:ahLst/>
            <a:cxnLst/>
            <a:rect l="l" t="t" r="r" b="b"/>
            <a:pathLst>
              <a:path w="2410" h="6334" extrusionOk="0">
                <a:moveTo>
                  <a:pt x="1232" y="0"/>
                </a:moveTo>
                <a:cubicBezTo>
                  <a:pt x="1203" y="0"/>
                  <a:pt x="1173" y="4"/>
                  <a:pt x="1142" y="10"/>
                </a:cubicBezTo>
                <a:cubicBezTo>
                  <a:pt x="0" y="285"/>
                  <a:pt x="402" y="1469"/>
                  <a:pt x="910" y="2844"/>
                </a:cubicBezTo>
                <a:cubicBezTo>
                  <a:pt x="1460" y="4303"/>
                  <a:pt x="1544" y="6334"/>
                  <a:pt x="1544" y="6334"/>
                </a:cubicBezTo>
                <a:cubicBezTo>
                  <a:pt x="2409" y="4501"/>
                  <a:pt x="2312" y="0"/>
                  <a:pt x="1232" y="0"/>
                </a:cubicBezTo>
                <a:close/>
              </a:path>
            </a:pathLst>
          </a:custGeom>
          <a:solidFill>
            <a:schemeClr val="lt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flipH="1">
            <a:off x="-126445" y="4596836"/>
            <a:ext cx="218458" cy="183727"/>
          </a:xfrm>
          <a:custGeom>
            <a:avLst/>
            <a:gdLst/>
            <a:ahLst/>
            <a:cxnLst/>
            <a:rect l="l" t="t" r="r" b="b"/>
            <a:pathLst>
              <a:path w="4315" h="3629" extrusionOk="0">
                <a:moveTo>
                  <a:pt x="1238" y="1"/>
                </a:moveTo>
                <a:cubicBezTo>
                  <a:pt x="1100" y="1"/>
                  <a:pt x="964" y="33"/>
                  <a:pt x="846" y="102"/>
                </a:cubicBezTo>
                <a:cubicBezTo>
                  <a:pt x="571" y="250"/>
                  <a:pt x="360" y="483"/>
                  <a:pt x="233" y="758"/>
                </a:cubicBezTo>
                <a:cubicBezTo>
                  <a:pt x="21" y="1265"/>
                  <a:pt x="0" y="1836"/>
                  <a:pt x="233" y="2344"/>
                </a:cubicBezTo>
                <a:cubicBezTo>
                  <a:pt x="583" y="3150"/>
                  <a:pt x="1381" y="3628"/>
                  <a:pt x="2212" y="3628"/>
                </a:cubicBezTo>
                <a:cubicBezTo>
                  <a:pt x="2535" y="3628"/>
                  <a:pt x="2864" y="3555"/>
                  <a:pt x="3173" y="3401"/>
                </a:cubicBezTo>
                <a:cubicBezTo>
                  <a:pt x="3574" y="3190"/>
                  <a:pt x="3913" y="2872"/>
                  <a:pt x="4145" y="2471"/>
                </a:cubicBezTo>
                <a:cubicBezTo>
                  <a:pt x="4315" y="2153"/>
                  <a:pt x="4272" y="1752"/>
                  <a:pt x="4018" y="1477"/>
                </a:cubicBezTo>
                <a:cubicBezTo>
                  <a:pt x="3906" y="1364"/>
                  <a:pt x="3757" y="1310"/>
                  <a:pt x="3606" y="1310"/>
                </a:cubicBezTo>
                <a:cubicBezTo>
                  <a:pt x="3417" y="1310"/>
                  <a:pt x="3227" y="1396"/>
                  <a:pt x="3109" y="1561"/>
                </a:cubicBezTo>
                <a:cubicBezTo>
                  <a:pt x="3215" y="1329"/>
                  <a:pt x="3236" y="1054"/>
                  <a:pt x="3130" y="800"/>
                </a:cubicBezTo>
                <a:cubicBezTo>
                  <a:pt x="3011" y="580"/>
                  <a:pt x="2797" y="417"/>
                  <a:pt x="2542" y="417"/>
                </a:cubicBezTo>
                <a:cubicBezTo>
                  <a:pt x="2527" y="417"/>
                  <a:pt x="2511" y="418"/>
                  <a:pt x="2496" y="419"/>
                </a:cubicBezTo>
                <a:cubicBezTo>
                  <a:pt x="2275" y="419"/>
                  <a:pt x="2082" y="555"/>
                  <a:pt x="2003" y="751"/>
                </a:cubicBezTo>
                <a:lnTo>
                  <a:pt x="2003" y="751"/>
                </a:lnTo>
                <a:cubicBezTo>
                  <a:pt x="2031" y="504"/>
                  <a:pt x="1919" y="263"/>
                  <a:pt x="1692" y="123"/>
                </a:cubicBezTo>
                <a:cubicBezTo>
                  <a:pt x="1556" y="44"/>
                  <a:pt x="1396" y="1"/>
                  <a:pt x="1238" y="1"/>
                </a:cubicBezTo>
                <a:close/>
              </a:path>
            </a:pathLst>
          </a:custGeom>
          <a:solidFill>
            <a:schemeClr val="accent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flipH="1">
            <a:off x="239741" y="4657234"/>
            <a:ext cx="131733" cy="509060"/>
          </a:xfrm>
          <a:custGeom>
            <a:avLst/>
            <a:gdLst/>
            <a:ahLst/>
            <a:cxnLst/>
            <a:rect l="l" t="t" r="r" b="b"/>
            <a:pathLst>
              <a:path w="2602" h="10055" extrusionOk="0">
                <a:moveTo>
                  <a:pt x="101" y="0"/>
                </a:moveTo>
                <a:cubicBezTo>
                  <a:pt x="88" y="0"/>
                  <a:pt x="75" y="3"/>
                  <a:pt x="64" y="9"/>
                </a:cubicBezTo>
                <a:cubicBezTo>
                  <a:pt x="21" y="30"/>
                  <a:pt x="0" y="93"/>
                  <a:pt x="21" y="136"/>
                </a:cubicBezTo>
                <a:cubicBezTo>
                  <a:pt x="42" y="178"/>
                  <a:pt x="2411" y="5507"/>
                  <a:pt x="2348" y="9949"/>
                </a:cubicBezTo>
                <a:cubicBezTo>
                  <a:pt x="2348" y="10012"/>
                  <a:pt x="2390" y="10055"/>
                  <a:pt x="2432" y="10055"/>
                </a:cubicBezTo>
                <a:cubicBezTo>
                  <a:pt x="2496" y="10055"/>
                  <a:pt x="2538" y="10012"/>
                  <a:pt x="2538" y="9970"/>
                </a:cubicBezTo>
                <a:cubicBezTo>
                  <a:pt x="2601" y="5465"/>
                  <a:pt x="212" y="114"/>
                  <a:pt x="190" y="51"/>
                </a:cubicBezTo>
                <a:cubicBezTo>
                  <a:pt x="175" y="20"/>
                  <a:pt x="137" y="0"/>
                  <a:pt x="101" y="0"/>
                </a:cubicBezTo>
                <a:close/>
              </a:path>
            </a:pathLst>
          </a:custGeom>
          <a:solidFill>
            <a:schemeClr val="lt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flipH="1">
            <a:off x="272951" y="4731200"/>
            <a:ext cx="276274" cy="215572"/>
          </a:xfrm>
          <a:custGeom>
            <a:avLst/>
            <a:gdLst/>
            <a:ahLst/>
            <a:cxnLst/>
            <a:rect l="l" t="t" r="r" b="b"/>
            <a:pathLst>
              <a:path w="5457" h="4258" extrusionOk="0">
                <a:moveTo>
                  <a:pt x="993" y="1"/>
                </a:moveTo>
                <a:cubicBezTo>
                  <a:pt x="823" y="1"/>
                  <a:pt x="693" y="62"/>
                  <a:pt x="614" y="197"/>
                </a:cubicBezTo>
                <a:cubicBezTo>
                  <a:pt x="0" y="1212"/>
                  <a:pt x="1164" y="1741"/>
                  <a:pt x="2496" y="2312"/>
                </a:cubicBezTo>
                <a:cubicBezTo>
                  <a:pt x="3934" y="2926"/>
                  <a:pt x="5457" y="4258"/>
                  <a:pt x="5457" y="4258"/>
                </a:cubicBezTo>
                <a:cubicBezTo>
                  <a:pt x="4815" y="2590"/>
                  <a:pt x="2093" y="1"/>
                  <a:pt x="993" y="1"/>
                </a:cubicBezTo>
                <a:close/>
              </a:path>
            </a:pathLst>
          </a:custGeom>
          <a:solidFill>
            <a:schemeClr val="lt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flipH="1">
            <a:off x="186228" y="4642147"/>
            <a:ext cx="121962" cy="320725"/>
          </a:xfrm>
          <a:custGeom>
            <a:avLst/>
            <a:gdLst/>
            <a:ahLst/>
            <a:cxnLst/>
            <a:rect l="l" t="t" r="r" b="b"/>
            <a:pathLst>
              <a:path w="2409" h="6335" extrusionOk="0">
                <a:moveTo>
                  <a:pt x="1158" y="1"/>
                </a:moveTo>
                <a:cubicBezTo>
                  <a:pt x="98" y="1"/>
                  <a:pt x="0" y="4501"/>
                  <a:pt x="865" y="6334"/>
                </a:cubicBezTo>
                <a:cubicBezTo>
                  <a:pt x="865" y="6334"/>
                  <a:pt x="928" y="4304"/>
                  <a:pt x="1478" y="2823"/>
                </a:cubicBezTo>
                <a:cubicBezTo>
                  <a:pt x="1986" y="1470"/>
                  <a:pt x="2409" y="264"/>
                  <a:pt x="1246" y="11"/>
                </a:cubicBezTo>
                <a:cubicBezTo>
                  <a:pt x="1216" y="4"/>
                  <a:pt x="1187" y="1"/>
                  <a:pt x="1158" y="1"/>
                </a:cubicBezTo>
                <a:close/>
              </a:path>
            </a:pathLst>
          </a:custGeom>
          <a:solidFill>
            <a:schemeClr val="lt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flipH="1">
            <a:off x="293304" y="4520440"/>
            <a:ext cx="217394" cy="184082"/>
          </a:xfrm>
          <a:custGeom>
            <a:avLst/>
            <a:gdLst/>
            <a:ahLst/>
            <a:cxnLst/>
            <a:rect l="l" t="t" r="r" b="b"/>
            <a:pathLst>
              <a:path w="4294" h="3636" extrusionOk="0">
                <a:moveTo>
                  <a:pt x="3061" y="1"/>
                </a:moveTo>
                <a:cubicBezTo>
                  <a:pt x="2908" y="1"/>
                  <a:pt x="2754" y="43"/>
                  <a:pt x="2623" y="130"/>
                </a:cubicBezTo>
                <a:cubicBezTo>
                  <a:pt x="2396" y="270"/>
                  <a:pt x="2284" y="512"/>
                  <a:pt x="2312" y="758"/>
                </a:cubicBezTo>
                <a:lnTo>
                  <a:pt x="2312" y="758"/>
                </a:lnTo>
                <a:cubicBezTo>
                  <a:pt x="2233" y="563"/>
                  <a:pt x="2040" y="427"/>
                  <a:pt x="1820" y="427"/>
                </a:cubicBezTo>
                <a:cubicBezTo>
                  <a:pt x="1804" y="425"/>
                  <a:pt x="1789" y="425"/>
                  <a:pt x="1773" y="425"/>
                </a:cubicBezTo>
                <a:cubicBezTo>
                  <a:pt x="1519" y="425"/>
                  <a:pt x="1305" y="588"/>
                  <a:pt x="1185" y="807"/>
                </a:cubicBezTo>
                <a:cubicBezTo>
                  <a:pt x="1079" y="1061"/>
                  <a:pt x="1079" y="1336"/>
                  <a:pt x="1206" y="1569"/>
                </a:cubicBezTo>
                <a:cubicBezTo>
                  <a:pt x="1088" y="1404"/>
                  <a:pt x="898" y="1317"/>
                  <a:pt x="709" y="1317"/>
                </a:cubicBezTo>
                <a:cubicBezTo>
                  <a:pt x="559" y="1317"/>
                  <a:pt x="409" y="1372"/>
                  <a:pt x="297" y="1484"/>
                </a:cubicBezTo>
                <a:cubicBezTo>
                  <a:pt x="43" y="1759"/>
                  <a:pt x="1" y="2161"/>
                  <a:pt x="170" y="2478"/>
                </a:cubicBezTo>
                <a:cubicBezTo>
                  <a:pt x="403" y="2859"/>
                  <a:pt x="741" y="3197"/>
                  <a:pt x="1143" y="3409"/>
                </a:cubicBezTo>
                <a:cubicBezTo>
                  <a:pt x="1451" y="3563"/>
                  <a:pt x="1778" y="3636"/>
                  <a:pt x="2100" y="3636"/>
                </a:cubicBezTo>
                <a:cubicBezTo>
                  <a:pt x="2925" y="3636"/>
                  <a:pt x="3717" y="3158"/>
                  <a:pt x="4083" y="2351"/>
                </a:cubicBezTo>
                <a:cubicBezTo>
                  <a:pt x="4294" y="1844"/>
                  <a:pt x="4294" y="1272"/>
                  <a:pt x="4083" y="765"/>
                </a:cubicBezTo>
                <a:cubicBezTo>
                  <a:pt x="3956" y="490"/>
                  <a:pt x="3744" y="257"/>
                  <a:pt x="3469" y="109"/>
                </a:cubicBezTo>
                <a:cubicBezTo>
                  <a:pt x="3347" y="38"/>
                  <a:pt x="3204" y="1"/>
                  <a:pt x="3061" y="1"/>
                </a:cubicBezTo>
                <a:close/>
              </a:path>
            </a:pathLst>
          </a:custGeom>
          <a:solidFill>
            <a:schemeClr val="accent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flipH="1">
            <a:off x="171191" y="5120673"/>
            <a:ext cx="206712" cy="88446"/>
          </a:xfrm>
          <a:custGeom>
            <a:avLst/>
            <a:gdLst/>
            <a:ahLst/>
            <a:cxnLst/>
            <a:rect l="l" t="t" r="r" b="b"/>
            <a:pathLst>
              <a:path w="4083" h="1747" extrusionOk="0">
                <a:moveTo>
                  <a:pt x="2182" y="0"/>
                </a:moveTo>
                <a:cubicBezTo>
                  <a:pt x="2124" y="0"/>
                  <a:pt x="2066" y="11"/>
                  <a:pt x="2009" y="33"/>
                </a:cubicBezTo>
                <a:cubicBezTo>
                  <a:pt x="1946" y="76"/>
                  <a:pt x="1883" y="139"/>
                  <a:pt x="1840" y="224"/>
                </a:cubicBezTo>
                <a:cubicBezTo>
                  <a:pt x="1629" y="499"/>
                  <a:pt x="1502" y="837"/>
                  <a:pt x="1481" y="1176"/>
                </a:cubicBezTo>
                <a:cubicBezTo>
                  <a:pt x="1417" y="964"/>
                  <a:pt x="1333" y="753"/>
                  <a:pt x="1185" y="583"/>
                </a:cubicBezTo>
                <a:cubicBezTo>
                  <a:pt x="1070" y="452"/>
                  <a:pt x="904" y="372"/>
                  <a:pt x="737" y="372"/>
                </a:cubicBezTo>
                <a:cubicBezTo>
                  <a:pt x="689" y="372"/>
                  <a:pt x="640" y="379"/>
                  <a:pt x="592" y="393"/>
                </a:cubicBezTo>
                <a:cubicBezTo>
                  <a:pt x="317" y="478"/>
                  <a:pt x="191" y="774"/>
                  <a:pt x="106" y="1049"/>
                </a:cubicBezTo>
                <a:cubicBezTo>
                  <a:pt x="21" y="1218"/>
                  <a:pt x="0" y="1450"/>
                  <a:pt x="64" y="1641"/>
                </a:cubicBezTo>
                <a:lnTo>
                  <a:pt x="3955" y="1747"/>
                </a:lnTo>
                <a:cubicBezTo>
                  <a:pt x="4082" y="1281"/>
                  <a:pt x="3976" y="774"/>
                  <a:pt x="3638" y="414"/>
                </a:cubicBezTo>
                <a:cubicBezTo>
                  <a:pt x="3553" y="308"/>
                  <a:pt x="3426" y="224"/>
                  <a:pt x="3278" y="203"/>
                </a:cubicBezTo>
                <a:cubicBezTo>
                  <a:pt x="3247" y="194"/>
                  <a:pt x="3217" y="190"/>
                  <a:pt x="3186" y="190"/>
                </a:cubicBezTo>
                <a:cubicBezTo>
                  <a:pt x="3072" y="190"/>
                  <a:pt x="2969" y="250"/>
                  <a:pt x="2919" y="351"/>
                </a:cubicBezTo>
                <a:cubicBezTo>
                  <a:pt x="2834" y="499"/>
                  <a:pt x="2898" y="668"/>
                  <a:pt x="2813" y="795"/>
                </a:cubicBezTo>
                <a:cubicBezTo>
                  <a:pt x="2771" y="583"/>
                  <a:pt x="2707" y="372"/>
                  <a:pt x="2580" y="203"/>
                </a:cubicBezTo>
                <a:cubicBezTo>
                  <a:pt x="2488" y="79"/>
                  <a:pt x="2338" y="0"/>
                  <a:pt x="2182" y="0"/>
                </a:cubicBezTo>
                <a:close/>
              </a:path>
            </a:pathLst>
          </a:custGeom>
          <a:solidFill>
            <a:schemeClr val="dk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flipH="1">
            <a:off x="6299" y="5198638"/>
            <a:ext cx="206712" cy="87586"/>
          </a:xfrm>
          <a:custGeom>
            <a:avLst/>
            <a:gdLst/>
            <a:ahLst/>
            <a:cxnLst/>
            <a:rect l="l" t="t" r="r" b="b"/>
            <a:pathLst>
              <a:path w="4083" h="1730" extrusionOk="0">
                <a:moveTo>
                  <a:pt x="2197" y="1"/>
                </a:moveTo>
                <a:cubicBezTo>
                  <a:pt x="2135" y="1"/>
                  <a:pt x="2071" y="13"/>
                  <a:pt x="2009" y="37"/>
                </a:cubicBezTo>
                <a:cubicBezTo>
                  <a:pt x="1946" y="80"/>
                  <a:pt x="1883" y="143"/>
                  <a:pt x="1840" y="207"/>
                </a:cubicBezTo>
                <a:cubicBezTo>
                  <a:pt x="1629" y="481"/>
                  <a:pt x="1502" y="820"/>
                  <a:pt x="1481" y="1158"/>
                </a:cubicBezTo>
                <a:cubicBezTo>
                  <a:pt x="1417" y="947"/>
                  <a:pt x="1311" y="756"/>
                  <a:pt x="1185" y="587"/>
                </a:cubicBezTo>
                <a:cubicBezTo>
                  <a:pt x="1066" y="434"/>
                  <a:pt x="892" y="363"/>
                  <a:pt x="718" y="363"/>
                </a:cubicBezTo>
                <a:cubicBezTo>
                  <a:pt x="676" y="363"/>
                  <a:pt x="634" y="367"/>
                  <a:pt x="592" y="376"/>
                </a:cubicBezTo>
                <a:cubicBezTo>
                  <a:pt x="317" y="460"/>
                  <a:pt x="191" y="756"/>
                  <a:pt x="106" y="1031"/>
                </a:cubicBezTo>
                <a:cubicBezTo>
                  <a:pt x="0" y="1222"/>
                  <a:pt x="0" y="1433"/>
                  <a:pt x="64" y="1645"/>
                </a:cubicBezTo>
                <a:lnTo>
                  <a:pt x="3955" y="1729"/>
                </a:lnTo>
                <a:cubicBezTo>
                  <a:pt x="4082" y="1264"/>
                  <a:pt x="3955" y="778"/>
                  <a:pt x="3638" y="418"/>
                </a:cubicBezTo>
                <a:cubicBezTo>
                  <a:pt x="3532" y="291"/>
                  <a:pt x="3405" y="228"/>
                  <a:pt x="3278" y="185"/>
                </a:cubicBezTo>
                <a:cubicBezTo>
                  <a:pt x="3260" y="183"/>
                  <a:pt x="3241" y="181"/>
                  <a:pt x="3222" y="181"/>
                </a:cubicBezTo>
                <a:cubicBezTo>
                  <a:pt x="3094" y="181"/>
                  <a:pt x="2972" y="244"/>
                  <a:pt x="2898" y="355"/>
                </a:cubicBezTo>
                <a:cubicBezTo>
                  <a:pt x="2834" y="481"/>
                  <a:pt x="2898" y="672"/>
                  <a:pt x="2792" y="799"/>
                </a:cubicBezTo>
                <a:cubicBezTo>
                  <a:pt x="2771" y="566"/>
                  <a:pt x="2686" y="376"/>
                  <a:pt x="2580" y="207"/>
                </a:cubicBezTo>
                <a:cubicBezTo>
                  <a:pt x="2491" y="72"/>
                  <a:pt x="2348" y="1"/>
                  <a:pt x="2197" y="1"/>
                </a:cubicBezTo>
                <a:close/>
              </a:path>
            </a:pathLst>
          </a:custGeom>
          <a:solidFill>
            <a:schemeClr val="dk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flipH="1">
            <a:off x="2692414" y="4548634"/>
            <a:ext cx="86094" cy="332602"/>
          </a:xfrm>
          <a:custGeom>
            <a:avLst/>
            <a:gdLst/>
            <a:ahLst/>
            <a:cxnLst/>
            <a:rect l="l" t="t" r="r" b="b"/>
            <a:pathLst>
              <a:path w="2603" h="10056" extrusionOk="0">
                <a:moveTo>
                  <a:pt x="2492" y="1"/>
                </a:moveTo>
                <a:cubicBezTo>
                  <a:pt x="2454" y="1"/>
                  <a:pt x="2427" y="21"/>
                  <a:pt x="2412" y="52"/>
                </a:cubicBezTo>
                <a:cubicBezTo>
                  <a:pt x="2391" y="115"/>
                  <a:pt x="1" y="5466"/>
                  <a:pt x="64" y="9971"/>
                </a:cubicBezTo>
                <a:cubicBezTo>
                  <a:pt x="64" y="10013"/>
                  <a:pt x="107" y="10055"/>
                  <a:pt x="170" y="10055"/>
                </a:cubicBezTo>
                <a:cubicBezTo>
                  <a:pt x="212" y="10055"/>
                  <a:pt x="255" y="10013"/>
                  <a:pt x="255" y="9971"/>
                </a:cubicBezTo>
                <a:cubicBezTo>
                  <a:pt x="191" y="5508"/>
                  <a:pt x="2560" y="178"/>
                  <a:pt x="2581" y="136"/>
                </a:cubicBezTo>
                <a:cubicBezTo>
                  <a:pt x="2602" y="94"/>
                  <a:pt x="2581" y="30"/>
                  <a:pt x="2539" y="9"/>
                </a:cubicBezTo>
                <a:cubicBezTo>
                  <a:pt x="2522" y="4"/>
                  <a:pt x="2506" y="1"/>
                  <a:pt x="2492" y="1"/>
                </a:cubicBezTo>
                <a:close/>
              </a:path>
            </a:pathLst>
          </a:custGeom>
          <a:solidFill>
            <a:schemeClr val="lt2"/>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flipH="1">
            <a:off x="2576322" y="4596988"/>
            <a:ext cx="180490" cy="141528"/>
          </a:xfrm>
          <a:custGeom>
            <a:avLst/>
            <a:gdLst/>
            <a:ahLst/>
            <a:cxnLst/>
            <a:rect l="l" t="t" r="r" b="b"/>
            <a:pathLst>
              <a:path w="5457" h="4279" extrusionOk="0">
                <a:moveTo>
                  <a:pt x="4465" y="0"/>
                </a:moveTo>
                <a:cubicBezTo>
                  <a:pt x="3365" y="0"/>
                  <a:pt x="642" y="2592"/>
                  <a:pt x="0" y="4279"/>
                </a:cubicBezTo>
                <a:cubicBezTo>
                  <a:pt x="0" y="4279"/>
                  <a:pt x="1523" y="2925"/>
                  <a:pt x="2961" y="2312"/>
                </a:cubicBezTo>
                <a:cubicBezTo>
                  <a:pt x="4294" y="1741"/>
                  <a:pt x="5457" y="1212"/>
                  <a:pt x="4844" y="197"/>
                </a:cubicBezTo>
                <a:cubicBezTo>
                  <a:pt x="4765" y="62"/>
                  <a:pt x="4634" y="0"/>
                  <a:pt x="4465" y="0"/>
                </a:cubicBezTo>
                <a:close/>
              </a:path>
            </a:pathLst>
          </a:custGeom>
          <a:solidFill>
            <a:schemeClr val="lt2"/>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flipH="1">
            <a:off x="2733757" y="4538812"/>
            <a:ext cx="79711" cy="209497"/>
          </a:xfrm>
          <a:custGeom>
            <a:avLst/>
            <a:gdLst/>
            <a:ahLst/>
            <a:cxnLst/>
            <a:rect l="l" t="t" r="r" b="b"/>
            <a:pathLst>
              <a:path w="2410" h="6334" extrusionOk="0">
                <a:moveTo>
                  <a:pt x="1232" y="0"/>
                </a:moveTo>
                <a:cubicBezTo>
                  <a:pt x="1203" y="0"/>
                  <a:pt x="1173" y="4"/>
                  <a:pt x="1142" y="10"/>
                </a:cubicBezTo>
                <a:cubicBezTo>
                  <a:pt x="0" y="285"/>
                  <a:pt x="402" y="1469"/>
                  <a:pt x="910" y="2844"/>
                </a:cubicBezTo>
                <a:cubicBezTo>
                  <a:pt x="1460" y="4303"/>
                  <a:pt x="1544" y="6334"/>
                  <a:pt x="1544" y="6334"/>
                </a:cubicBezTo>
                <a:cubicBezTo>
                  <a:pt x="2409" y="4501"/>
                  <a:pt x="2312" y="0"/>
                  <a:pt x="1232" y="0"/>
                </a:cubicBezTo>
                <a:close/>
              </a:path>
            </a:pathLst>
          </a:custGeom>
          <a:solidFill>
            <a:schemeClr val="lt2"/>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flipH="1">
            <a:off x="2601492" y="4459534"/>
            <a:ext cx="142719" cy="120029"/>
          </a:xfrm>
          <a:custGeom>
            <a:avLst/>
            <a:gdLst/>
            <a:ahLst/>
            <a:cxnLst/>
            <a:rect l="l" t="t" r="r" b="b"/>
            <a:pathLst>
              <a:path w="4315" h="3629" extrusionOk="0">
                <a:moveTo>
                  <a:pt x="1238" y="1"/>
                </a:moveTo>
                <a:cubicBezTo>
                  <a:pt x="1100" y="1"/>
                  <a:pt x="964" y="33"/>
                  <a:pt x="846" y="102"/>
                </a:cubicBezTo>
                <a:cubicBezTo>
                  <a:pt x="571" y="250"/>
                  <a:pt x="360" y="483"/>
                  <a:pt x="233" y="758"/>
                </a:cubicBezTo>
                <a:cubicBezTo>
                  <a:pt x="21" y="1265"/>
                  <a:pt x="0" y="1836"/>
                  <a:pt x="233" y="2344"/>
                </a:cubicBezTo>
                <a:cubicBezTo>
                  <a:pt x="583" y="3150"/>
                  <a:pt x="1381" y="3628"/>
                  <a:pt x="2212" y="3628"/>
                </a:cubicBezTo>
                <a:cubicBezTo>
                  <a:pt x="2535" y="3628"/>
                  <a:pt x="2864" y="3555"/>
                  <a:pt x="3173" y="3401"/>
                </a:cubicBezTo>
                <a:cubicBezTo>
                  <a:pt x="3574" y="3190"/>
                  <a:pt x="3913" y="2872"/>
                  <a:pt x="4145" y="2471"/>
                </a:cubicBezTo>
                <a:cubicBezTo>
                  <a:pt x="4315" y="2153"/>
                  <a:pt x="4272" y="1752"/>
                  <a:pt x="4018" y="1477"/>
                </a:cubicBezTo>
                <a:cubicBezTo>
                  <a:pt x="3906" y="1364"/>
                  <a:pt x="3757" y="1310"/>
                  <a:pt x="3606" y="1310"/>
                </a:cubicBezTo>
                <a:cubicBezTo>
                  <a:pt x="3417" y="1310"/>
                  <a:pt x="3227" y="1396"/>
                  <a:pt x="3109" y="1561"/>
                </a:cubicBezTo>
                <a:cubicBezTo>
                  <a:pt x="3215" y="1329"/>
                  <a:pt x="3236" y="1054"/>
                  <a:pt x="3130" y="800"/>
                </a:cubicBezTo>
                <a:cubicBezTo>
                  <a:pt x="3011" y="580"/>
                  <a:pt x="2797" y="417"/>
                  <a:pt x="2542" y="417"/>
                </a:cubicBezTo>
                <a:cubicBezTo>
                  <a:pt x="2527" y="417"/>
                  <a:pt x="2511" y="418"/>
                  <a:pt x="2496" y="419"/>
                </a:cubicBezTo>
                <a:cubicBezTo>
                  <a:pt x="2275" y="419"/>
                  <a:pt x="2082" y="555"/>
                  <a:pt x="2003" y="751"/>
                </a:cubicBezTo>
                <a:lnTo>
                  <a:pt x="2003" y="751"/>
                </a:lnTo>
                <a:cubicBezTo>
                  <a:pt x="2031" y="504"/>
                  <a:pt x="1919" y="263"/>
                  <a:pt x="1692" y="123"/>
                </a:cubicBezTo>
                <a:cubicBezTo>
                  <a:pt x="1556" y="44"/>
                  <a:pt x="1396" y="1"/>
                  <a:pt x="1238" y="1"/>
                </a:cubicBezTo>
                <a:close/>
              </a:path>
            </a:pathLst>
          </a:custGeom>
          <a:solidFill>
            <a:schemeClr val="accent5"/>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flipH="1">
            <a:off x="2840717" y="4498991"/>
            <a:ext cx="86061" cy="332569"/>
          </a:xfrm>
          <a:custGeom>
            <a:avLst/>
            <a:gdLst/>
            <a:ahLst/>
            <a:cxnLst/>
            <a:rect l="l" t="t" r="r" b="b"/>
            <a:pathLst>
              <a:path w="2602" h="10055" extrusionOk="0">
                <a:moveTo>
                  <a:pt x="101" y="0"/>
                </a:moveTo>
                <a:cubicBezTo>
                  <a:pt x="88" y="0"/>
                  <a:pt x="75" y="3"/>
                  <a:pt x="64" y="9"/>
                </a:cubicBezTo>
                <a:cubicBezTo>
                  <a:pt x="21" y="30"/>
                  <a:pt x="0" y="93"/>
                  <a:pt x="21" y="136"/>
                </a:cubicBezTo>
                <a:cubicBezTo>
                  <a:pt x="42" y="178"/>
                  <a:pt x="2411" y="5507"/>
                  <a:pt x="2348" y="9949"/>
                </a:cubicBezTo>
                <a:cubicBezTo>
                  <a:pt x="2348" y="10012"/>
                  <a:pt x="2390" y="10055"/>
                  <a:pt x="2432" y="10055"/>
                </a:cubicBezTo>
                <a:cubicBezTo>
                  <a:pt x="2496" y="10055"/>
                  <a:pt x="2538" y="10012"/>
                  <a:pt x="2538" y="9970"/>
                </a:cubicBezTo>
                <a:cubicBezTo>
                  <a:pt x="2601" y="5465"/>
                  <a:pt x="212" y="114"/>
                  <a:pt x="190" y="51"/>
                </a:cubicBezTo>
                <a:cubicBezTo>
                  <a:pt x="175" y="20"/>
                  <a:pt x="137" y="0"/>
                  <a:pt x="101" y="0"/>
                </a:cubicBezTo>
                <a:close/>
              </a:path>
            </a:pathLst>
          </a:custGeom>
          <a:solidFill>
            <a:schemeClr val="lt2"/>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flipH="1">
            <a:off x="2862410" y="4547311"/>
            <a:ext cx="180490" cy="140833"/>
          </a:xfrm>
          <a:custGeom>
            <a:avLst/>
            <a:gdLst/>
            <a:ahLst/>
            <a:cxnLst/>
            <a:rect l="l" t="t" r="r" b="b"/>
            <a:pathLst>
              <a:path w="5457" h="4258" extrusionOk="0">
                <a:moveTo>
                  <a:pt x="993" y="1"/>
                </a:moveTo>
                <a:cubicBezTo>
                  <a:pt x="823" y="1"/>
                  <a:pt x="693" y="62"/>
                  <a:pt x="614" y="197"/>
                </a:cubicBezTo>
                <a:cubicBezTo>
                  <a:pt x="0" y="1212"/>
                  <a:pt x="1164" y="1741"/>
                  <a:pt x="2496" y="2312"/>
                </a:cubicBezTo>
                <a:cubicBezTo>
                  <a:pt x="3934" y="2926"/>
                  <a:pt x="5457" y="4258"/>
                  <a:pt x="5457" y="4258"/>
                </a:cubicBezTo>
                <a:cubicBezTo>
                  <a:pt x="4815" y="2590"/>
                  <a:pt x="2093" y="1"/>
                  <a:pt x="993" y="1"/>
                </a:cubicBezTo>
                <a:close/>
              </a:path>
            </a:pathLst>
          </a:custGeom>
          <a:solidFill>
            <a:schemeClr val="lt2"/>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flipH="1">
            <a:off x="2805759" y="4489135"/>
            <a:ext cx="79678" cy="209530"/>
          </a:xfrm>
          <a:custGeom>
            <a:avLst/>
            <a:gdLst/>
            <a:ahLst/>
            <a:cxnLst/>
            <a:rect l="l" t="t" r="r" b="b"/>
            <a:pathLst>
              <a:path w="2409" h="6335" extrusionOk="0">
                <a:moveTo>
                  <a:pt x="1158" y="1"/>
                </a:moveTo>
                <a:cubicBezTo>
                  <a:pt x="98" y="1"/>
                  <a:pt x="0" y="4501"/>
                  <a:pt x="865" y="6334"/>
                </a:cubicBezTo>
                <a:cubicBezTo>
                  <a:pt x="865" y="6334"/>
                  <a:pt x="928" y="4304"/>
                  <a:pt x="1478" y="2823"/>
                </a:cubicBezTo>
                <a:cubicBezTo>
                  <a:pt x="1986" y="1470"/>
                  <a:pt x="2409" y="264"/>
                  <a:pt x="1246" y="11"/>
                </a:cubicBezTo>
                <a:cubicBezTo>
                  <a:pt x="1216" y="4"/>
                  <a:pt x="1187" y="1"/>
                  <a:pt x="1158" y="1"/>
                </a:cubicBezTo>
                <a:close/>
              </a:path>
            </a:pathLst>
          </a:custGeom>
          <a:solidFill>
            <a:schemeClr val="lt2"/>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flipH="1">
            <a:off x="2875707" y="4409625"/>
            <a:ext cx="142024" cy="120261"/>
          </a:xfrm>
          <a:custGeom>
            <a:avLst/>
            <a:gdLst/>
            <a:ahLst/>
            <a:cxnLst/>
            <a:rect l="l" t="t" r="r" b="b"/>
            <a:pathLst>
              <a:path w="4294" h="3636" extrusionOk="0">
                <a:moveTo>
                  <a:pt x="3061" y="1"/>
                </a:moveTo>
                <a:cubicBezTo>
                  <a:pt x="2908" y="1"/>
                  <a:pt x="2754" y="43"/>
                  <a:pt x="2623" y="130"/>
                </a:cubicBezTo>
                <a:cubicBezTo>
                  <a:pt x="2396" y="270"/>
                  <a:pt x="2284" y="512"/>
                  <a:pt x="2312" y="758"/>
                </a:cubicBezTo>
                <a:lnTo>
                  <a:pt x="2312" y="758"/>
                </a:lnTo>
                <a:cubicBezTo>
                  <a:pt x="2233" y="563"/>
                  <a:pt x="2040" y="427"/>
                  <a:pt x="1820" y="427"/>
                </a:cubicBezTo>
                <a:cubicBezTo>
                  <a:pt x="1804" y="425"/>
                  <a:pt x="1789" y="425"/>
                  <a:pt x="1773" y="425"/>
                </a:cubicBezTo>
                <a:cubicBezTo>
                  <a:pt x="1519" y="425"/>
                  <a:pt x="1305" y="588"/>
                  <a:pt x="1185" y="807"/>
                </a:cubicBezTo>
                <a:cubicBezTo>
                  <a:pt x="1079" y="1061"/>
                  <a:pt x="1079" y="1336"/>
                  <a:pt x="1206" y="1569"/>
                </a:cubicBezTo>
                <a:cubicBezTo>
                  <a:pt x="1088" y="1404"/>
                  <a:pt x="898" y="1317"/>
                  <a:pt x="709" y="1317"/>
                </a:cubicBezTo>
                <a:cubicBezTo>
                  <a:pt x="559" y="1317"/>
                  <a:pt x="409" y="1372"/>
                  <a:pt x="297" y="1484"/>
                </a:cubicBezTo>
                <a:cubicBezTo>
                  <a:pt x="43" y="1759"/>
                  <a:pt x="1" y="2161"/>
                  <a:pt x="170" y="2478"/>
                </a:cubicBezTo>
                <a:cubicBezTo>
                  <a:pt x="403" y="2859"/>
                  <a:pt x="741" y="3197"/>
                  <a:pt x="1143" y="3409"/>
                </a:cubicBezTo>
                <a:cubicBezTo>
                  <a:pt x="1451" y="3563"/>
                  <a:pt x="1778" y="3636"/>
                  <a:pt x="2100" y="3636"/>
                </a:cubicBezTo>
                <a:cubicBezTo>
                  <a:pt x="2925" y="3636"/>
                  <a:pt x="3717" y="3158"/>
                  <a:pt x="4083" y="2351"/>
                </a:cubicBezTo>
                <a:cubicBezTo>
                  <a:pt x="4294" y="1844"/>
                  <a:pt x="4294" y="1272"/>
                  <a:pt x="4083" y="765"/>
                </a:cubicBezTo>
                <a:cubicBezTo>
                  <a:pt x="3956" y="490"/>
                  <a:pt x="3744" y="257"/>
                  <a:pt x="3469" y="109"/>
                </a:cubicBezTo>
                <a:cubicBezTo>
                  <a:pt x="3347" y="38"/>
                  <a:pt x="3204" y="1"/>
                  <a:pt x="3061" y="1"/>
                </a:cubicBezTo>
                <a:close/>
              </a:path>
            </a:pathLst>
          </a:custGeom>
          <a:solidFill>
            <a:schemeClr val="accent5"/>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flipH="1">
            <a:off x="2795934" y="4801748"/>
            <a:ext cx="135045" cy="57782"/>
          </a:xfrm>
          <a:custGeom>
            <a:avLst/>
            <a:gdLst/>
            <a:ahLst/>
            <a:cxnLst/>
            <a:rect l="l" t="t" r="r" b="b"/>
            <a:pathLst>
              <a:path w="4083" h="1747" extrusionOk="0">
                <a:moveTo>
                  <a:pt x="2182" y="0"/>
                </a:moveTo>
                <a:cubicBezTo>
                  <a:pt x="2124" y="0"/>
                  <a:pt x="2066" y="11"/>
                  <a:pt x="2009" y="33"/>
                </a:cubicBezTo>
                <a:cubicBezTo>
                  <a:pt x="1946" y="76"/>
                  <a:pt x="1883" y="139"/>
                  <a:pt x="1840" y="224"/>
                </a:cubicBezTo>
                <a:cubicBezTo>
                  <a:pt x="1629" y="499"/>
                  <a:pt x="1502" y="837"/>
                  <a:pt x="1481" y="1176"/>
                </a:cubicBezTo>
                <a:cubicBezTo>
                  <a:pt x="1417" y="964"/>
                  <a:pt x="1333" y="753"/>
                  <a:pt x="1185" y="583"/>
                </a:cubicBezTo>
                <a:cubicBezTo>
                  <a:pt x="1070" y="452"/>
                  <a:pt x="904" y="372"/>
                  <a:pt x="737" y="372"/>
                </a:cubicBezTo>
                <a:cubicBezTo>
                  <a:pt x="689" y="372"/>
                  <a:pt x="640" y="379"/>
                  <a:pt x="592" y="393"/>
                </a:cubicBezTo>
                <a:cubicBezTo>
                  <a:pt x="317" y="478"/>
                  <a:pt x="191" y="774"/>
                  <a:pt x="106" y="1049"/>
                </a:cubicBezTo>
                <a:cubicBezTo>
                  <a:pt x="21" y="1218"/>
                  <a:pt x="0" y="1450"/>
                  <a:pt x="64" y="1641"/>
                </a:cubicBezTo>
                <a:lnTo>
                  <a:pt x="3955" y="1747"/>
                </a:lnTo>
                <a:cubicBezTo>
                  <a:pt x="4082" y="1281"/>
                  <a:pt x="3976" y="774"/>
                  <a:pt x="3638" y="414"/>
                </a:cubicBezTo>
                <a:cubicBezTo>
                  <a:pt x="3553" y="308"/>
                  <a:pt x="3426" y="224"/>
                  <a:pt x="3278" y="203"/>
                </a:cubicBezTo>
                <a:cubicBezTo>
                  <a:pt x="3247" y="194"/>
                  <a:pt x="3217" y="190"/>
                  <a:pt x="3186" y="190"/>
                </a:cubicBezTo>
                <a:cubicBezTo>
                  <a:pt x="3072" y="190"/>
                  <a:pt x="2969" y="250"/>
                  <a:pt x="2919" y="351"/>
                </a:cubicBezTo>
                <a:cubicBezTo>
                  <a:pt x="2834" y="499"/>
                  <a:pt x="2898" y="668"/>
                  <a:pt x="2813" y="795"/>
                </a:cubicBezTo>
                <a:cubicBezTo>
                  <a:pt x="2771" y="583"/>
                  <a:pt x="2707" y="372"/>
                  <a:pt x="2580" y="203"/>
                </a:cubicBezTo>
                <a:cubicBezTo>
                  <a:pt x="2488" y="79"/>
                  <a:pt x="2338" y="0"/>
                  <a:pt x="2182" y="0"/>
                </a:cubicBezTo>
                <a:close/>
              </a:path>
            </a:pathLst>
          </a:custGeom>
          <a:solidFill>
            <a:schemeClr val="dk2"/>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flipH="1">
            <a:off x="2688212" y="4852681"/>
            <a:ext cx="135045" cy="57220"/>
          </a:xfrm>
          <a:custGeom>
            <a:avLst/>
            <a:gdLst/>
            <a:ahLst/>
            <a:cxnLst/>
            <a:rect l="l" t="t" r="r" b="b"/>
            <a:pathLst>
              <a:path w="4083" h="1730" extrusionOk="0">
                <a:moveTo>
                  <a:pt x="2197" y="1"/>
                </a:moveTo>
                <a:cubicBezTo>
                  <a:pt x="2135" y="1"/>
                  <a:pt x="2071" y="13"/>
                  <a:pt x="2009" y="37"/>
                </a:cubicBezTo>
                <a:cubicBezTo>
                  <a:pt x="1946" y="80"/>
                  <a:pt x="1883" y="143"/>
                  <a:pt x="1840" y="207"/>
                </a:cubicBezTo>
                <a:cubicBezTo>
                  <a:pt x="1629" y="481"/>
                  <a:pt x="1502" y="820"/>
                  <a:pt x="1481" y="1158"/>
                </a:cubicBezTo>
                <a:cubicBezTo>
                  <a:pt x="1417" y="947"/>
                  <a:pt x="1311" y="756"/>
                  <a:pt x="1185" y="587"/>
                </a:cubicBezTo>
                <a:cubicBezTo>
                  <a:pt x="1066" y="434"/>
                  <a:pt x="892" y="363"/>
                  <a:pt x="718" y="363"/>
                </a:cubicBezTo>
                <a:cubicBezTo>
                  <a:pt x="676" y="363"/>
                  <a:pt x="634" y="367"/>
                  <a:pt x="592" y="376"/>
                </a:cubicBezTo>
                <a:cubicBezTo>
                  <a:pt x="317" y="460"/>
                  <a:pt x="191" y="756"/>
                  <a:pt x="106" y="1031"/>
                </a:cubicBezTo>
                <a:cubicBezTo>
                  <a:pt x="0" y="1222"/>
                  <a:pt x="0" y="1433"/>
                  <a:pt x="64" y="1645"/>
                </a:cubicBezTo>
                <a:lnTo>
                  <a:pt x="3955" y="1729"/>
                </a:lnTo>
                <a:cubicBezTo>
                  <a:pt x="4082" y="1264"/>
                  <a:pt x="3955" y="778"/>
                  <a:pt x="3638" y="418"/>
                </a:cubicBezTo>
                <a:cubicBezTo>
                  <a:pt x="3532" y="291"/>
                  <a:pt x="3405" y="228"/>
                  <a:pt x="3278" y="185"/>
                </a:cubicBezTo>
                <a:cubicBezTo>
                  <a:pt x="3260" y="183"/>
                  <a:pt x="3241" y="181"/>
                  <a:pt x="3222" y="181"/>
                </a:cubicBezTo>
                <a:cubicBezTo>
                  <a:pt x="3094" y="181"/>
                  <a:pt x="2972" y="244"/>
                  <a:pt x="2898" y="355"/>
                </a:cubicBezTo>
                <a:cubicBezTo>
                  <a:pt x="2834" y="481"/>
                  <a:pt x="2898" y="672"/>
                  <a:pt x="2792" y="799"/>
                </a:cubicBezTo>
                <a:cubicBezTo>
                  <a:pt x="2771" y="566"/>
                  <a:pt x="2686" y="376"/>
                  <a:pt x="2580" y="207"/>
                </a:cubicBezTo>
                <a:cubicBezTo>
                  <a:pt x="2491" y="72"/>
                  <a:pt x="2348" y="1"/>
                  <a:pt x="2197" y="1"/>
                </a:cubicBezTo>
                <a:close/>
              </a:path>
            </a:pathLst>
          </a:custGeom>
          <a:solidFill>
            <a:schemeClr val="dk2"/>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flipH="1">
            <a:off x="2692414" y="4548634"/>
            <a:ext cx="86094" cy="332602"/>
          </a:xfrm>
          <a:custGeom>
            <a:avLst/>
            <a:gdLst/>
            <a:ahLst/>
            <a:cxnLst/>
            <a:rect l="l" t="t" r="r" b="b"/>
            <a:pathLst>
              <a:path w="2603" h="10056" extrusionOk="0">
                <a:moveTo>
                  <a:pt x="2492" y="1"/>
                </a:moveTo>
                <a:cubicBezTo>
                  <a:pt x="2454" y="1"/>
                  <a:pt x="2427" y="21"/>
                  <a:pt x="2412" y="52"/>
                </a:cubicBezTo>
                <a:cubicBezTo>
                  <a:pt x="2391" y="115"/>
                  <a:pt x="1" y="5466"/>
                  <a:pt x="64" y="9971"/>
                </a:cubicBezTo>
                <a:cubicBezTo>
                  <a:pt x="64" y="10013"/>
                  <a:pt x="107" y="10055"/>
                  <a:pt x="170" y="10055"/>
                </a:cubicBezTo>
                <a:cubicBezTo>
                  <a:pt x="212" y="10055"/>
                  <a:pt x="255" y="10013"/>
                  <a:pt x="255" y="9971"/>
                </a:cubicBezTo>
                <a:cubicBezTo>
                  <a:pt x="191" y="5508"/>
                  <a:pt x="2560" y="178"/>
                  <a:pt x="2581" y="136"/>
                </a:cubicBezTo>
                <a:cubicBezTo>
                  <a:pt x="2602" y="94"/>
                  <a:pt x="2581" y="30"/>
                  <a:pt x="2539" y="9"/>
                </a:cubicBezTo>
                <a:cubicBezTo>
                  <a:pt x="2522" y="4"/>
                  <a:pt x="2506" y="1"/>
                  <a:pt x="2492" y="1"/>
                </a:cubicBezTo>
                <a:close/>
              </a:path>
            </a:pathLst>
          </a:custGeom>
          <a:solidFill>
            <a:schemeClr val="lt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flipH="1">
            <a:off x="2576322" y="4596988"/>
            <a:ext cx="180490" cy="141528"/>
          </a:xfrm>
          <a:custGeom>
            <a:avLst/>
            <a:gdLst/>
            <a:ahLst/>
            <a:cxnLst/>
            <a:rect l="l" t="t" r="r" b="b"/>
            <a:pathLst>
              <a:path w="5457" h="4279" extrusionOk="0">
                <a:moveTo>
                  <a:pt x="4465" y="0"/>
                </a:moveTo>
                <a:cubicBezTo>
                  <a:pt x="3365" y="0"/>
                  <a:pt x="642" y="2592"/>
                  <a:pt x="0" y="4279"/>
                </a:cubicBezTo>
                <a:cubicBezTo>
                  <a:pt x="0" y="4279"/>
                  <a:pt x="1523" y="2925"/>
                  <a:pt x="2961" y="2312"/>
                </a:cubicBezTo>
                <a:cubicBezTo>
                  <a:pt x="4294" y="1741"/>
                  <a:pt x="5457" y="1212"/>
                  <a:pt x="4844" y="197"/>
                </a:cubicBezTo>
                <a:cubicBezTo>
                  <a:pt x="4765" y="62"/>
                  <a:pt x="4634" y="0"/>
                  <a:pt x="4465" y="0"/>
                </a:cubicBezTo>
                <a:close/>
              </a:path>
            </a:pathLst>
          </a:custGeom>
          <a:solidFill>
            <a:schemeClr val="lt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flipH="1">
            <a:off x="2733757" y="4538812"/>
            <a:ext cx="79711" cy="209497"/>
          </a:xfrm>
          <a:custGeom>
            <a:avLst/>
            <a:gdLst/>
            <a:ahLst/>
            <a:cxnLst/>
            <a:rect l="l" t="t" r="r" b="b"/>
            <a:pathLst>
              <a:path w="2410" h="6334" extrusionOk="0">
                <a:moveTo>
                  <a:pt x="1232" y="0"/>
                </a:moveTo>
                <a:cubicBezTo>
                  <a:pt x="1203" y="0"/>
                  <a:pt x="1173" y="4"/>
                  <a:pt x="1142" y="10"/>
                </a:cubicBezTo>
                <a:cubicBezTo>
                  <a:pt x="0" y="285"/>
                  <a:pt x="402" y="1469"/>
                  <a:pt x="910" y="2844"/>
                </a:cubicBezTo>
                <a:cubicBezTo>
                  <a:pt x="1460" y="4303"/>
                  <a:pt x="1544" y="6334"/>
                  <a:pt x="1544" y="6334"/>
                </a:cubicBezTo>
                <a:cubicBezTo>
                  <a:pt x="2409" y="4501"/>
                  <a:pt x="2312" y="0"/>
                  <a:pt x="1232" y="0"/>
                </a:cubicBezTo>
                <a:close/>
              </a:path>
            </a:pathLst>
          </a:custGeom>
          <a:solidFill>
            <a:schemeClr val="lt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flipH="1">
            <a:off x="2601492" y="4459534"/>
            <a:ext cx="142719" cy="120029"/>
          </a:xfrm>
          <a:custGeom>
            <a:avLst/>
            <a:gdLst/>
            <a:ahLst/>
            <a:cxnLst/>
            <a:rect l="l" t="t" r="r" b="b"/>
            <a:pathLst>
              <a:path w="4315" h="3629" extrusionOk="0">
                <a:moveTo>
                  <a:pt x="1238" y="1"/>
                </a:moveTo>
                <a:cubicBezTo>
                  <a:pt x="1100" y="1"/>
                  <a:pt x="964" y="33"/>
                  <a:pt x="846" y="102"/>
                </a:cubicBezTo>
                <a:cubicBezTo>
                  <a:pt x="571" y="250"/>
                  <a:pt x="360" y="483"/>
                  <a:pt x="233" y="758"/>
                </a:cubicBezTo>
                <a:cubicBezTo>
                  <a:pt x="21" y="1265"/>
                  <a:pt x="0" y="1836"/>
                  <a:pt x="233" y="2344"/>
                </a:cubicBezTo>
                <a:cubicBezTo>
                  <a:pt x="583" y="3150"/>
                  <a:pt x="1381" y="3628"/>
                  <a:pt x="2212" y="3628"/>
                </a:cubicBezTo>
                <a:cubicBezTo>
                  <a:pt x="2535" y="3628"/>
                  <a:pt x="2864" y="3555"/>
                  <a:pt x="3173" y="3401"/>
                </a:cubicBezTo>
                <a:cubicBezTo>
                  <a:pt x="3574" y="3190"/>
                  <a:pt x="3913" y="2872"/>
                  <a:pt x="4145" y="2471"/>
                </a:cubicBezTo>
                <a:cubicBezTo>
                  <a:pt x="4315" y="2153"/>
                  <a:pt x="4272" y="1752"/>
                  <a:pt x="4018" y="1477"/>
                </a:cubicBezTo>
                <a:cubicBezTo>
                  <a:pt x="3906" y="1364"/>
                  <a:pt x="3757" y="1310"/>
                  <a:pt x="3606" y="1310"/>
                </a:cubicBezTo>
                <a:cubicBezTo>
                  <a:pt x="3417" y="1310"/>
                  <a:pt x="3227" y="1396"/>
                  <a:pt x="3109" y="1561"/>
                </a:cubicBezTo>
                <a:cubicBezTo>
                  <a:pt x="3215" y="1329"/>
                  <a:pt x="3236" y="1054"/>
                  <a:pt x="3130" y="800"/>
                </a:cubicBezTo>
                <a:cubicBezTo>
                  <a:pt x="3011" y="580"/>
                  <a:pt x="2797" y="417"/>
                  <a:pt x="2542" y="417"/>
                </a:cubicBezTo>
                <a:cubicBezTo>
                  <a:pt x="2527" y="417"/>
                  <a:pt x="2511" y="418"/>
                  <a:pt x="2496" y="419"/>
                </a:cubicBezTo>
                <a:cubicBezTo>
                  <a:pt x="2275" y="419"/>
                  <a:pt x="2082" y="555"/>
                  <a:pt x="2003" y="751"/>
                </a:cubicBezTo>
                <a:lnTo>
                  <a:pt x="2003" y="751"/>
                </a:lnTo>
                <a:cubicBezTo>
                  <a:pt x="2031" y="504"/>
                  <a:pt x="1919" y="263"/>
                  <a:pt x="1692" y="123"/>
                </a:cubicBezTo>
                <a:cubicBezTo>
                  <a:pt x="1556" y="44"/>
                  <a:pt x="1396" y="1"/>
                  <a:pt x="1238" y="1"/>
                </a:cubicBezTo>
                <a:close/>
              </a:path>
            </a:pathLst>
          </a:custGeom>
          <a:solidFill>
            <a:schemeClr val="accent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flipH="1">
            <a:off x="2840717" y="4498991"/>
            <a:ext cx="86061" cy="332569"/>
          </a:xfrm>
          <a:custGeom>
            <a:avLst/>
            <a:gdLst/>
            <a:ahLst/>
            <a:cxnLst/>
            <a:rect l="l" t="t" r="r" b="b"/>
            <a:pathLst>
              <a:path w="2602" h="10055" extrusionOk="0">
                <a:moveTo>
                  <a:pt x="101" y="0"/>
                </a:moveTo>
                <a:cubicBezTo>
                  <a:pt x="88" y="0"/>
                  <a:pt x="75" y="3"/>
                  <a:pt x="64" y="9"/>
                </a:cubicBezTo>
                <a:cubicBezTo>
                  <a:pt x="21" y="30"/>
                  <a:pt x="0" y="93"/>
                  <a:pt x="21" y="136"/>
                </a:cubicBezTo>
                <a:cubicBezTo>
                  <a:pt x="42" y="178"/>
                  <a:pt x="2411" y="5507"/>
                  <a:pt x="2348" y="9949"/>
                </a:cubicBezTo>
                <a:cubicBezTo>
                  <a:pt x="2348" y="10012"/>
                  <a:pt x="2390" y="10055"/>
                  <a:pt x="2432" y="10055"/>
                </a:cubicBezTo>
                <a:cubicBezTo>
                  <a:pt x="2496" y="10055"/>
                  <a:pt x="2538" y="10012"/>
                  <a:pt x="2538" y="9970"/>
                </a:cubicBezTo>
                <a:cubicBezTo>
                  <a:pt x="2601" y="5465"/>
                  <a:pt x="212" y="114"/>
                  <a:pt x="190" y="51"/>
                </a:cubicBezTo>
                <a:cubicBezTo>
                  <a:pt x="175" y="20"/>
                  <a:pt x="137" y="0"/>
                  <a:pt x="101" y="0"/>
                </a:cubicBezTo>
                <a:close/>
              </a:path>
            </a:pathLst>
          </a:custGeom>
          <a:solidFill>
            <a:schemeClr val="lt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flipH="1">
            <a:off x="2862410" y="4547311"/>
            <a:ext cx="180490" cy="140833"/>
          </a:xfrm>
          <a:custGeom>
            <a:avLst/>
            <a:gdLst/>
            <a:ahLst/>
            <a:cxnLst/>
            <a:rect l="l" t="t" r="r" b="b"/>
            <a:pathLst>
              <a:path w="5457" h="4258" extrusionOk="0">
                <a:moveTo>
                  <a:pt x="993" y="1"/>
                </a:moveTo>
                <a:cubicBezTo>
                  <a:pt x="823" y="1"/>
                  <a:pt x="693" y="62"/>
                  <a:pt x="614" y="197"/>
                </a:cubicBezTo>
                <a:cubicBezTo>
                  <a:pt x="0" y="1212"/>
                  <a:pt x="1164" y="1741"/>
                  <a:pt x="2496" y="2312"/>
                </a:cubicBezTo>
                <a:cubicBezTo>
                  <a:pt x="3934" y="2926"/>
                  <a:pt x="5457" y="4258"/>
                  <a:pt x="5457" y="4258"/>
                </a:cubicBezTo>
                <a:cubicBezTo>
                  <a:pt x="4815" y="2590"/>
                  <a:pt x="2093" y="1"/>
                  <a:pt x="993" y="1"/>
                </a:cubicBezTo>
                <a:close/>
              </a:path>
            </a:pathLst>
          </a:custGeom>
          <a:solidFill>
            <a:schemeClr val="lt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flipH="1">
            <a:off x="2805759" y="4489135"/>
            <a:ext cx="79678" cy="209530"/>
          </a:xfrm>
          <a:custGeom>
            <a:avLst/>
            <a:gdLst/>
            <a:ahLst/>
            <a:cxnLst/>
            <a:rect l="l" t="t" r="r" b="b"/>
            <a:pathLst>
              <a:path w="2409" h="6335" extrusionOk="0">
                <a:moveTo>
                  <a:pt x="1158" y="1"/>
                </a:moveTo>
                <a:cubicBezTo>
                  <a:pt x="98" y="1"/>
                  <a:pt x="0" y="4501"/>
                  <a:pt x="865" y="6334"/>
                </a:cubicBezTo>
                <a:cubicBezTo>
                  <a:pt x="865" y="6334"/>
                  <a:pt x="928" y="4304"/>
                  <a:pt x="1478" y="2823"/>
                </a:cubicBezTo>
                <a:cubicBezTo>
                  <a:pt x="1986" y="1470"/>
                  <a:pt x="2409" y="264"/>
                  <a:pt x="1246" y="11"/>
                </a:cubicBezTo>
                <a:cubicBezTo>
                  <a:pt x="1216" y="4"/>
                  <a:pt x="1187" y="1"/>
                  <a:pt x="1158" y="1"/>
                </a:cubicBezTo>
                <a:close/>
              </a:path>
            </a:pathLst>
          </a:custGeom>
          <a:solidFill>
            <a:schemeClr val="lt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flipH="1">
            <a:off x="2875707" y="4409625"/>
            <a:ext cx="142024" cy="120261"/>
          </a:xfrm>
          <a:custGeom>
            <a:avLst/>
            <a:gdLst/>
            <a:ahLst/>
            <a:cxnLst/>
            <a:rect l="l" t="t" r="r" b="b"/>
            <a:pathLst>
              <a:path w="4294" h="3636" extrusionOk="0">
                <a:moveTo>
                  <a:pt x="3061" y="1"/>
                </a:moveTo>
                <a:cubicBezTo>
                  <a:pt x="2908" y="1"/>
                  <a:pt x="2754" y="43"/>
                  <a:pt x="2623" y="130"/>
                </a:cubicBezTo>
                <a:cubicBezTo>
                  <a:pt x="2396" y="270"/>
                  <a:pt x="2284" y="512"/>
                  <a:pt x="2312" y="758"/>
                </a:cubicBezTo>
                <a:lnTo>
                  <a:pt x="2312" y="758"/>
                </a:lnTo>
                <a:cubicBezTo>
                  <a:pt x="2233" y="563"/>
                  <a:pt x="2040" y="427"/>
                  <a:pt x="1820" y="427"/>
                </a:cubicBezTo>
                <a:cubicBezTo>
                  <a:pt x="1804" y="425"/>
                  <a:pt x="1789" y="425"/>
                  <a:pt x="1773" y="425"/>
                </a:cubicBezTo>
                <a:cubicBezTo>
                  <a:pt x="1519" y="425"/>
                  <a:pt x="1305" y="588"/>
                  <a:pt x="1185" y="807"/>
                </a:cubicBezTo>
                <a:cubicBezTo>
                  <a:pt x="1079" y="1061"/>
                  <a:pt x="1079" y="1336"/>
                  <a:pt x="1206" y="1569"/>
                </a:cubicBezTo>
                <a:cubicBezTo>
                  <a:pt x="1088" y="1404"/>
                  <a:pt x="898" y="1317"/>
                  <a:pt x="709" y="1317"/>
                </a:cubicBezTo>
                <a:cubicBezTo>
                  <a:pt x="559" y="1317"/>
                  <a:pt x="409" y="1372"/>
                  <a:pt x="297" y="1484"/>
                </a:cubicBezTo>
                <a:cubicBezTo>
                  <a:pt x="43" y="1759"/>
                  <a:pt x="1" y="2161"/>
                  <a:pt x="170" y="2478"/>
                </a:cubicBezTo>
                <a:cubicBezTo>
                  <a:pt x="403" y="2859"/>
                  <a:pt x="741" y="3197"/>
                  <a:pt x="1143" y="3409"/>
                </a:cubicBezTo>
                <a:cubicBezTo>
                  <a:pt x="1451" y="3563"/>
                  <a:pt x="1778" y="3636"/>
                  <a:pt x="2100" y="3636"/>
                </a:cubicBezTo>
                <a:cubicBezTo>
                  <a:pt x="2925" y="3636"/>
                  <a:pt x="3717" y="3158"/>
                  <a:pt x="4083" y="2351"/>
                </a:cubicBezTo>
                <a:cubicBezTo>
                  <a:pt x="4294" y="1844"/>
                  <a:pt x="4294" y="1272"/>
                  <a:pt x="4083" y="765"/>
                </a:cubicBezTo>
                <a:cubicBezTo>
                  <a:pt x="3956" y="490"/>
                  <a:pt x="3744" y="257"/>
                  <a:pt x="3469" y="109"/>
                </a:cubicBezTo>
                <a:cubicBezTo>
                  <a:pt x="3347" y="38"/>
                  <a:pt x="3204" y="1"/>
                  <a:pt x="3061" y="1"/>
                </a:cubicBezTo>
                <a:close/>
              </a:path>
            </a:pathLst>
          </a:custGeom>
          <a:solidFill>
            <a:schemeClr val="accent5"/>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flipH="1">
            <a:off x="2795934" y="4801748"/>
            <a:ext cx="135045" cy="57782"/>
          </a:xfrm>
          <a:custGeom>
            <a:avLst/>
            <a:gdLst/>
            <a:ahLst/>
            <a:cxnLst/>
            <a:rect l="l" t="t" r="r" b="b"/>
            <a:pathLst>
              <a:path w="4083" h="1747" extrusionOk="0">
                <a:moveTo>
                  <a:pt x="2182" y="0"/>
                </a:moveTo>
                <a:cubicBezTo>
                  <a:pt x="2124" y="0"/>
                  <a:pt x="2066" y="11"/>
                  <a:pt x="2009" y="33"/>
                </a:cubicBezTo>
                <a:cubicBezTo>
                  <a:pt x="1946" y="76"/>
                  <a:pt x="1883" y="139"/>
                  <a:pt x="1840" y="224"/>
                </a:cubicBezTo>
                <a:cubicBezTo>
                  <a:pt x="1629" y="499"/>
                  <a:pt x="1502" y="837"/>
                  <a:pt x="1481" y="1176"/>
                </a:cubicBezTo>
                <a:cubicBezTo>
                  <a:pt x="1417" y="964"/>
                  <a:pt x="1333" y="753"/>
                  <a:pt x="1185" y="583"/>
                </a:cubicBezTo>
                <a:cubicBezTo>
                  <a:pt x="1070" y="452"/>
                  <a:pt x="904" y="372"/>
                  <a:pt x="737" y="372"/>
                </a:cubicBezTo>
                <a:cubicBezTo>
                  <a:pt x="689" y="372"/>
                  <a:pt x="640" y="379"/>
                  <a:pt x="592" y="393"/>
                </a:cubicBezTo>
                <a:cubicBezTo>
                  <a:pt x="317" y="478"/>
                  <a:pt x="191" y="774"/>
                  <a:pt x="106" y="1049"/>
                </a:cubicBezTo>
                <a:cubicBezTo>
                  <a:pt x="21" y="1218"/>
                  <a:pt x="0" y="1450"/>
                  <a:pt x="64" y="1641"/>
                </a:cubicBezTo>
                <a:lnTo>
                  <a:pt x="3955" y="1747"/>
                </a:lnTo>
                <a:cubicBezTo>
                  <a:pt x="4082" y="1281"/>
                  <a:pt x="3976" y="774"/>
                  <a:pt x="3638" y="414"/>
                </a:cubicBezTo>
                <a:cubicBezTo>
                  <a:pt x="3553" y="308"/>
                  <a:pt x="3426" y="224"/>
                  <a:pt x="3278" y="203"/>
                </a:cubicBezTo>
                <a:cubicBezTo>
                  <a:pt x="3247" y="194"/>
                  <a:pt x="3217" y="190"/>
                  <a:pt x="3186" y="190"/>
                </a:cubicBezTo>
                <a:cubicBezTo>
                  <a:pt x="3072" y="190"/>
                  <a:pt x="2969" y="250"/>
                  <a:pt x="2919" y="351"/>
                </a:cubicBezTo>
                <a:cubicBezTo>
                  <a:pt x="2834" y="499"/>
                  <a:pt x="2898" y="668"/>
                  <a:pt x="2813" y="795"/>
                </a:cubicBezTo>
                <a:cubicBezTo>
                  <a:pt x="2771" y="583"/>
                  <a:pt x="2707" y="372"/>
                  <a:pt x="2580" y="203"/>
                </a:cubicBezTo>
                <a:cubicBezTo>
                  <a:pt x="2488" y="79"/>
                  <a:pt x="2338" y="0"/>
                  <a:pt x="2182" y="0"/>
                </a:cubicBezTo>
                <a:close/>
              </a:path>
            </a:pathLst>
          </a:custGeom>
          <a:solidFill>
            <a:schemeClr val="dk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flipH="1">
            <a:off x="2688212" y="4852681"/>
            <a:ext cx="135045" cy="57220"/>
          </a:xfrm>
          <a:custGeom>
            <a:avLst/>
            <a:gdLst/>
            <a:ahLst/>
            <a:cxnLst/>
            <a:rect l="l" t="t" r="r" b="b"/>
            <a:pathLst>
              <a:path w="4083" h="1730" extrusionOk="0">
                <a:moveTo>
                  <a:pt x="2197" y="1"/>
                </a:moveTo>
                <a:cubicBezTo>
                  <a:pt x="2135" y="1"/>
                  <a:pt x="2071" y="13"/>
                  <a:pt x="2009" y="37"/>
                </a:cubicBezTo>
                <a:cubicBezTo>
                  <a:pt x="1946" y="80"/>
                  <a:pt x="1883" y="143"/>
                  <a:pt x="1840" y="207"/>
                </a:cubicBezTo>
                <a:cubicBezTo>
                  <a:pt x="1629" y="481"/>
                  <a:pt x="1502" y="820"/>
                  <a:pt x="1481" y="1158"/>
                </a:cubicBezTo>
                <a:cubicBezTo>
                  <a:pt x="1417" y="947"/>
                  <a:pt x="1311" y="756"/>
                  <a:pt x="1185" y="587"/>
                </a:cubicBezTo>
                <a:cubicBezTo>
                  <a:pt x="1066" y="434"/>
                  <a:pt x="892" y="363"/>
                  <a:pt x="718" y="363"/>
                </a:cubicBezTo>
                <a:cubicBezTo>
                  <a:pt x="676" y="363"/>
                  <a:pt x="634" y="367"/>
                  <a:pt x="592" y="376"/>
                </a:cubicBezTo>
                <a:cubicBezTo>
                  <a:pt x="317" y="460"/>
                  <a:pt x="191" y="756"/>
                  <a:pt x="106" y="1031"/>
                </a:cubicBezTo>
                <a:cubicBezTo>
                  <a:pt x="0" y="1222"/>
                  <a:pt x="0" y="1433"/>
                  <a:pt x="64" y="1645"/>
                </a:cubicBezTo>
                <a:lnTo>
                  <a:pt x="3955" y="1729"/>
                </a:lnTo>
                <a:cubicBezTo>
                  <a:pt x="4082" y="1264"/>
                  <a:pt x="3955" y="778"/>
                  <a:pt x="3638" y="418"/>
                </a:cubicBezTo>
                <a:cubicBezTo>
                  <a:pt x="3532" y="291"/>
                  <a:pt x="3405" y="228"/>
                  <a:pt x="3278" y="185"/>
                </a:cubicBezTo>
                <a:cubicBezTo>
                  <a:pt x="3260" y="183"/>
                  <a:pt x="3241" y="181"/>
                  <a:pt x="3222" y="181"/>
                </a:cubicBezTo>
                <a:cubicBezTo>
                  <a:pt x="3094" y="181"/>
                  <a:pt x="2972" y="244"/>
                  <a:pt x="2898" y="355"/>
                </a:cubicBezTo>
                <a:cubicBezTo>
                  <a:pt x="2834" y="481"/>
                  <a:pt x="2898" y="672"/>
                  <a:pt x="2792" y="799"/>
                </a:cubicBezTo>
                <a:cubicBezTo>
                  <a:pt x="2771" y="566"/>
                  <a:pt x="2686" y="376"/>
                  <a:pt x="2580" y="207"/>
                </a:cubicBezTo>
                <a:cubicBezTo>
                  <a:pt x="2491" y="72"/>
                  <a:pt x="2348" y="1"/>
                  <a:pt x="2197" y="1"/>
                </a:cubicBezTo>
                <a:close/>
              </a:path>
            </a:pathLst>
          </a:custGeom>
          <a:solidFill>
            <a:schemeClr val="dk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8198576" y="413692"/>
            <a:ext cx="507387" cy="486240"/>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8196448" y="417274"/>
            <a:ext cx="508806" cy="485970"/>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8247905" y="462386"/>
            <a:ext cx="398051" cy="380808"/>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8237904" y="477119"/>
            <a:ext cx="262259" cy="372393"/>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8198576" y="413675"/>
            <a:ext cx="507387" cy="486240"/>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8196448" y="417257"/>
            <a:ext cx="508806" cy="485970"/>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8247905" y="462369"/>
            <a:ext cx="398051" cy="380808"/>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8247905" y="484979"/>
            <a:ext cx="252265" cy="358205"/>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45863" y="2985460"/>
            <a:ext cx="312992" cy="299939"/>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44550" y="2987670"/>
            <a:ext cx="313867" cy="299772"/>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76294" y="3015498"/>
            <a:ext cx="245545" cy="234902"/>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70125" y="3024586"/>
            <a:ext cx="161779" cy="229712"/>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45863" y="2985450"/>
            <a:ext cx="312992" cy="299939"/>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44550" y="2987660"/>
            <a:ext cx="313867" cy="299772"/>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76294" y="3015488"/>
            <a:ext cx="245545" cy="234902"/>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176294" y="3029435"/>
            <a:ext cx="155628" cy="220951"/>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rot="-3212109">
            <a:off x="2226327" y="153542"/>
            <a:ext cx="429099" cy="411255"/>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rot="-3212109">
            <a:off x="2227358" y="156354"/>
            <a:ext cx="430299" cy="411026"/>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rot="-3212109">
            <a:off x="2267142" y="199738"/>
            <a:ext cx="336633" cy="322082"/>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rot="-3212109">
            <a:off x="2292566" y="261568"/>
            <a:ext cx="221793" cy="314965"/>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rot="-3212109">
            <a:off x="2226316" y="153534"/>
            <a:ext cx="429099" cy="411255"/>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rot="-3212109">
            <a:off x="2227346" y="156346"/>
            <a:ext cx="430299" cy="411026"/>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rot="-3212109">
            <a:off x="2267130" y="199730"/>
            <a:ext cx="336633" cy="322082"/>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rot="-3211758">
            <a:off x="2299828" y="264564"/>
            <a:ext cx="213340" cy="302947"/>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txBox="1">
            <a:spLocks noGrp="1"/>
          </p:cNvSpPr>
          <p:nvPr>
            <p:ph type="title"/>
          </p:nvPr>
        </p:nvSpPr>
        <p:spPr>
          <a:xfrm>
            <a:off x="1101225" y="740450"/>
            <a:ext cx="6861300" cy="1901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6000">
                <a:latin typeface="Titan One"/>
                <a:ea typeface="Titan One"/>
                <a:cs typeface="Titan One"/>
                <a:sym typeface="Titan 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9" name="Google Shape;169;p2"/>
          <p:cNvSpPr txBox="1">
            <a:spLocks noGrp="1"/>
          </p:cNvSpPr>
          <p:nvPr>
            <p:ph type="subTitle" idx="1"/>
          </p:nvPr>
        </p:nvSpPr>
        <p:spPr>
          <a:xfrm>
            <a:off x="2103975" y="2594550"/>
            <a:ext cx="4855800" cy="420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1400"/>
              <a:buFont typeface="Roboto Slab Light"/>
              <a:buNone/>
              <a:defRPr sz="2000">
                <a:solidFill>
                  <a:schemeClr val="dk1"/>
                </a:solidFill>
                <a:latin typeface="Nunito"/>
                <a:ea typeface="Nunito"/>
                <a:cs typeface="Nunito"/>
                <a:sym typeface="Nunito"/>
              </a:defRPr>
            </a:lvl1pPr>
            <a:lvl2pPr lvl="1" rtl="0">
              <a:spcBef>
                <a:spcPts val="0"/>
              </a:spcBef>
              <a:spcAft>
                <a:spcPts val="0"/>
              </a:spcAft>
              <a:buClr>
                <a:schemeClr val="dk1"/>
              </a:buClr>
              <a:buSzPts val="1400"/>
              <a:buFont typeface="Roboto Slab Light"/>
              <a:buNone/>
              <a:defRPr>
                <a:solidFill>
                  <a:schemeClr val="dk1"/>
                </a:solidFill>
                <a:latin typeface="Roboto Slab Light"/>
                <a:ea typeface="Roboto Slab Light"/>
                <a:cs typeface="Roboto Slab Light"/>
                <a:sym typeface="Roboto Slab Light"/>
              </a:defRPr>
            </a:lvl2pPr>
            <a:lvl3pPr lvl="2" rtl="0">
              <a:spcBef>
                <a:spcPts val="0"/>
              </a:spcBef>
              <a:spcAft>
                <a:spcPts val="0"/>
              </a:spcAft>
              <a:buClr>
                <a:schemeClr val="dk1"/>
              </a:buClr>
              <a:buSzPts val="1400"/>
              <a:buFont typeface="Roboto Slab Light"/>
              <a:buNone/>
              <a:defRPr>
                <a:solidFill>
                  <a:schemeClr val="dk1"/>
                </a:solidFill>
                <a:latin typeface="Roboto Slab Light"/>
                <a:ea typeface="Roboto Slab Light"/>
                <a:cs typeface="Roboto Slab Light"/>
                <a:sym typeface="Roboto Slab Light"/>
              </a:defRPr>
            </a:lvl3pPr>
            <a:lvl4pPr lvl="3" rtl="0">
              <a:spcBef>
                <a:spcPts val="0"/>
              </a:spcBef>
              <a:spcAft>
                <a:spcPts val="0"/>
              </a:spcAft>
              <a:buClr>
                <a:schemeClr val="dk1"/>
              </a:buClr>
              <a:buSzPts val="1400"/>
              <a:buFont typeface="Roboto Slab Light"/>
              <a:buNone/>
              <a:defRPr>
                <a:solidFill>
                  <a:schemeClr val="dk1"/>
                </a:solidFill>
                <a:latin typeface="Roboto Slab Light"/>
                <a:ea typeface="Roboto Slab Light"/>
                <a:cs typeface="Roboto Slab Light"/>
                <a:sym typeface="Roboto Slab Light"/>
              </a:defRPr>
            </a:lvl4pPr>
            <a:lvl5pPr lvl="4" rtl="0">
              <a:spcBef>
                <a:spcPts val="0"/>
              </a:spcBef>
              <a:spcAft>
                <a:spcPts val="0"/>
              </a:spcAft>
              <a:buClr>
                <a:schemeClr val="dk1"/>
              </a:buClr>
              <a:buSzPts val="1400"/>
              <a:buFont typeface="Roboto Slab Light"/>
              <a:buNone/>
              <a:defRPr>
                <a:solidFill>
                  <a:schemeClr val="dk1"/>
                </a:solidFill>
                <a:latin typeface="Roboto Slab Light"/>
                <a:ea typeface="Roboto Slab Light"/>
                <a:cs typeface="Roboto Slab Light"/>
                <a:sym typeface="Roboto Slab Light"/>
              </a:defRPr>
            </a:lvl5pPr>
            <a:lvl6pPr lvl="5" rtl="0">
              <a:spcBef>
                <a:spcPts val="0"/>
              </a:spcBef>
              <a:spcAft>
                <a:spcPts val="0"/>
              </a:spcAft>
              <a:buClr>
                <a:schemeClr val="dk1"/>
              </a:buClr>
              <a:buSzPts val="1400"/>
              <a:buFont typeface="Roboto Slab Light"/>
              <a:buNone/>
              <a:defRPr>
                <a:solidFill>
                  <a:schemeClr val="dk1"/>
                </a:solidFill>
                <a:latin typeface="Roboto Slab Light"/>
                <a:ea typeface="Roboto Slab Light"/>
                <a:cs typeface="Roboto Slab Light"/>
                <a:sym typeface="Roboto Slab Light"/>
              </a:defRPr>
            </a:lvl6pPr>
            <a:lvl7pPr lvl="6" rtl="0">
              <a:spcBef>
                <a:spcPts val="0"/>
              </a:spcBef>
              <a:spcAft>
                <a:spcPts val="0"/>
              </a:spcAft>
              <a:buClr>
                <a:schemeClr val="dk1"/>
              </a:buClr>
              <a:buSzPts val="1400"/>
              <a:buFont typeface="Roboto Slab Light"/>
              <a:buNone/>
              <a:defRPr>
                <a:solidFill>
                  <a:schemeClr val="dk1"/>
                </a:solidFill>
                <a:latin typeface="Roboto Slab Light"/>
                <a:ea typeface="Roboto Slab Light"/>
                <a:cs typeface="Roboto Slab Light"/>
                <a:sym typeface="Roboto Slab Light"/>
              </a:defRPr>
            </a:lvl7pPr>
            <a:lvl8pPr lvl="7" rtl="0">
              <a:spcBef>
                <a:spcPts val="0"/>
              </a:spcBef>
              <a:spcAft>
                <a:spcPts val="0"/>
              </a:spcAft>
              <a:buClr>
                <a:schemeClr val="dk1"/>
              </a:buClr>
              <a:buSzPts val="1400"/>
              <a:buFont typeface="Roboto Slab Light"/>
              <a:buNone/>
              <a:defRPr>
                <a:solidFill>
                  <a:schemeClr val="dk1"/>
                </a:solidFill>
                <a:latin typeface="Roboto Slab Light"/>
                <a:ea typeface="Roboto Slab Light"/>
                <a:cs typeface="Roboto Slab Light"/>
                <a:sym typeface="Roboto Slab Light"/>
              </a:defRPr>
            </a:lvl8pPr>
            <a:lvl9pPr lvl="8" rtl="0">
              <a:spcBef>
                <a:spcPts val="0"/>
              </a:spcBef>
              <a:spcAft>
                <a:spcPts val="0"/>
              </a:spcAft>
              <a:buClr>
                <a:schemeClr val="dk1"/>
              </a:buClr>
              <a:buSzPts val="1400"/>
              <a:buFont typeface="Roboto Slab Light"/>
              <a:buNone/>
              <a:defRPr>
                <a:solidFill>
                  <a:schemeClr val="dk1"/>
                </a:solidFill>
                <a:latin typeface="Roboto Slab Light"/>
                <a:ea typeface="Roboto Slab Light"/>
                <a:cs typeface="Roboto Slab Light"/>
                <a:sym typeface="Roboto Slab Ligh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3963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4"/>
        <p:cNvGrpSpPr/>
        <p:nvPr/>
      </p:nvGrpSpPr>
      <p:grpSpPr>
        <a:xfrm>
          <a:off x="0" y="0"/>
          <a:ext cx="0" cy="0"/>
          <a:chOff x="0" y="0"/>
          <a:chExt cx="0" cy="0"/>
        </a:xfrm>
      </p:grpSpPr>
      <p:sp>
        <p:nvSpPr>
          <p:cNvPr id="285" name="Google Shape;285;p4"/>
          <p:cNvSpPr txBox="1">
            <a:spLocks noGrp="1"/>
          </p:cNvSpPr>
          <p:nvPr>
            <p:ph type="body" idx="1"/>
          </p:nvPr>
        </p:nvSpPr>
        <p:spPr>
          <a:xfrm>
            <a:off x="601425" y="950900"/>
            <a:ext cx="7974300" cy="3888000"/>
          </a:xfrm>
          <a:prstGeom prst="rect">
            <a:avLst/>
          </a:prstGeom>
          <a:noFill/>
          <a:ln>
            <a:noFill/>
          </a:ln>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Font typeface="Livvic"/>
              <a:buAutoNum type="arabicPeriod"/>
              <a:defRPr sz="1200">
                <a:solidFill>
                  <a:schemeClr val="dk1"/>
                </a:solidFill>
                <a:latin typeface="Nunito"/>
                <a:ea typeface="Nunito"/>
                <a:cs typeface="Nunito"/>
                <a:sym typeface="Nunito"/>
              </a:defRPr>
            </a:lvl1pPr>
            <a:lvl2pPr marL="914400" lvl="1" indent="-304800" rtl="0">
              <a:spcBef>
                <a:spcPts val="0"/>
              </a:spcBef>
              <a:spcAft>
                <a:spcPts val="0"/>
              </a:spcAft>
              <a:buClr>
                <a:srgbClr val="434343"/>
              </a:buClr>
              <a:buSzPts val="1200"/>
              <a:buFont typeface="Roboto Condensed"/>
              <a:buAutoNum type="alphaLcPeriod"/>
              <a:defRPr>
                <a:solidFill>
                  <a:schemeClr val="dk1"/>
                </a:solidFill>
                <a:latin typeface="Roboto Slab Light"/>
                <a:ea typeface="Roboto Slab Light"/>
                <a:cs typeface="Roboto Slab Light"/>
                <a:sym typeface="Roboto Slab Light"/>
              </a:defRPr>
            </a:lvl2pPr>
            <a:lvl3pPr marL="1371600" lvl="2" indent="-304800" rtl="0">
              <a:spcBef>
                <a:spcPts val="0"/>
              </a:spcBef>
              <a:spcAft>
                <a:spcPts val="0"/>
              </a:spcAft>
              <a:buClr>
                <a:srgbClr val="434343"/>
              </a:buClr>
              <a:buSzPts val="1200"/>
              <a:buFont typeface="Roboto Condensed"/>
              <a:buAutoNum type="romanLcPeriod"/>
              <a:defRPr>
                <a:solidFill>
                  <a:schemeClr val="dk1"/>
                </a:solidFill>
                <a:latin typeface="Roboto Slab Light"/>
                <a:ea typeface="Roboto Slab Light"/>
                <a:cs typeface="Roboto Slab Light"/>
                <a:sym typeface="Roboto Slab Light"/>
              </a:defRPr>
            </a:lvl3pPr>
            <a:lvl4pPr marL="1828800" lvl="3" indent="-304800" rtl="0">
              <a:spcBef>
                <a:spcPts val="0"/>
              </a:spcBef>
              <a:spcAft>
                <a:spcPts val="0"/>
              </a:spcAft>
              <a:buClr>
                <a:srgbClr val="434343"/>
              </a:buClr>
              <a:buSzPts val="1200"/>
              <a:buFont typeface="Roboto Condensed"/>
              <a:buAutoNum type="arabicPeriod"/>
              <a:defRPr>
                <a:solidFill>
                  <a:schemeClr val="dk1"/>
                </a:solidFill>
                <a:latin typeface="Roboto Slab Light"/>
                <a:ea typeface="Roboto Slab Light"/>
                <a:cs typeface="Roboto Slab Light"/>
                <a:sym typeface="Roboto Slab Light"/>
              </a:defRPr>
            </a:lvl4pPr>
            <a:lvl5pPr marL="2286000" lvl="4" indent="-304800" rtl="0">
              <a:spcBef>
                <a:spcPts val="0"/>
              </a:spcBef>
              <a:spcAft>
                <a:spcPts val="0"/>
              </a:spcAft>
              <a:buClr>
                <a:srgbClr val="434343"/>
              </a:buClr>
              <a:buSzPts val="1200"/>
              <a:buFont typeface="Roboto Condensed"/>
              <a:buAutoNum type="alphaLcPeriod"/>
              <a:defRPr>
                <a:solidFill>
                  <a:schemeClr val="dk1"/>
                </a:solidFill>
                <a:latin typeface="Roboto Slab Light"/>
                <a:ea typeface="Roboto Slab Light"/>
                <a:cs typeface="Roboto Slab Light"/>
                <a:sym typeface="Roboto Slab Light"/>
              </a:defRPr>
            </a:lvl5pPr>
            <a:lvl6pPr marL="2743200" lvl="5" indent="-304800" rtl="0">
              <a:spcBef>
                <a:spcPts val="0"/>
              </a:spcBef>
              <a:spcAft>
                <a:spcPts val="0"/>
              </a:spcAft>
              <a:buClr>
                <a:srgbClr val="434343"/>
              </a:buClr>
              <a:buSzPts val="1200"/>
              <a:buFont typeface="Roboto Condensed"/>
              <a:buAutoNum type="romanLcPeriod"/>
              <a:defRPr>
                <a:solidFill>
                  <a:schemeClr val="dk1"/>
                </a:solidFill>
                <a:latin typeface="Roboto Slab Light"/>
                <a:ea typeface="Roboto Slab Light"/>
                <a:cs typeface="Roboto Slab Light"/>
                <a:sym typeface="Roboto Slab Light"/>
              </a:defRPr>
            </a:lvl6pPr>
            <a:lvl7pPr marL="3200400" lvl="6" indent="-304800" rtl="0">
              <a:spcBef>
                <a:spcPts val="0"/>
              </a:spcBef>
              <a:spcAft>
                <a:spcPts val="0"/>
              </a:spcAft>
              <a:buClr>
                <a:srgbClr val="434343"/>
              </a:buClr>
              <a:buSzPts val="1200"/>
              <a:buFont typeface="Roboto Condensed"/>
              <a:buAutoNum type="arabicPeriod"/>
              <a:defRPr>
                <a:solidFill>
                  <a:schemeClr val="dk1"/>
                </a:solidFill>
                <a:latin typeface="Roboto Slab Light"/>
                <a:ea typeface="Roboto Slab Light"/>
                <a:cs typeface="Roboto Slab Light"/>
                <a:sym typeface="Roboto Slab Light"/>
              </a:defRPr>
            </a:lvl7pPr>
            <a:lvl8pPr marL="3657600" lvl="7" indent="-304800" rtl="0">
              <a:spcBef>
                <a:spcPts val="0"/>
              </a:spcBef>
              <a:spcAft>
                <a:spcPts val="0"/>
              </a:spcAft>
              <a:buClr>
                <a:srgbClr val="434343"/>
              </a:buClr>
              <a:buSzPts val="1200"/>
              <a:buFont typeface="Roboto Condensed"/>
              <a:buAutoNum type="alphaLcPeriod"/>
              <a:defRPr>
                <a:solidFill>
                  <a:schemeClr val="dk1"/>
                </a:solidFill>
                <a:latin typeface="Roboto Slab Light"/>
                <a:ea typeface="Roboto Slab Light"/>
                <a:cs typeface="Roboto Slab Light"/>
                <a:sym typeface="Roboto Slab Light"/>
              </a:defRPr>
            </a:lvl8pPr>
            <a:lvl9pPr marL="4114800" lvl="8" indent="-304800" rtl="0">
              <a:spcBef>
                <a:spcPts val="0"/>
              </a:spcBef>
              <a:spcAft>
                <a:spcPts val="0"/>
              </a:spcAft>
              <a:buClr>
                <a:srgbClr val="434343"/>
              </a:buClr>
              <a:buSzPts val="1200"/>
              <a:buFont typeface="Roboto Condensed"/>
              <a:buAutoNum type="romanLcPeriod"/>
              <a:defRPr>
                <a:solidFill>
                  <a:schemeClr val="dk1"/>
                </a:solidFill>
                <a:latin typeface="Roboto Slab Light"/>
                <a:ea typeface="Roboto Slab Light"/>
                <a:cs typeface="Roboto Slab Light"/>
                <a:sym typeface="Roboto Slab Light"/>
              </a:defRPr>
            </a:lvl9pPr>
          </a:lstStyle>
          <a:p>
            <a:endParaRPr/>
          </a:p>
        </p:txBody>
      </p:sp>
      <p:sp>
        <p:nvSpPr>
          <p:cNvPr id="286" name="Google Shape;286;p4"/>
          <p:cNvSpPr txBox="1">
            <a:spLocks noGrp="1"/>
          </p:cNvSpPr>
          <p:nvPr>
            <p:ph type="title"/>
          </p:nvPr>
        </p:nvSpPr>
        <p:spPr>
          <a:xfrm>
            <a:off x="601425" y="343900"/>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87" name="Google Shape;287;p4"/>
          <p:cNvGrpSpPr/>
          <p:nvPr/>
        </p:nvGrpSpPr>
        <p:grpSpPr>
          <a:xfrm>
            <a:off x="108850" y="4478675"/>
            <a:ext cx="520712" cy="500289"/>
            <a:chOff x="108850" y="4478675"/>
            <a:chExt cx="520712" cy="500289"/>
          </a:xfrm>
        </p:grpSpPr>
        <p:sp>
          <p:nvSpPr>
            <p:cNvPr id="288" name="Google Shape;288;p4"/>
            <p:cNvSpPr/>
            <p:nvPr/>
          </p:nvSpPr>
          <p:spPr>
            <a:xfrm>
              <a:off x="111025" y="4478692"/>
              <a:ext cx="518537" cy="496888"/>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108850" y="4482353"/>
              <a:ext cx="519987" cy="496612"/>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161440" y="4528452"/>
              <a:ext cx="406798" cy="389147"/>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151219" y="4543508"/>
              <a:ext cx="268022" cy="380548"/>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111025" y="4478675"/>
              <a:ext cx="518537" cy="496888"/>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108850" y="4482335"/>
              <a:ext cx="519987" cy="496612"/>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161440" y="4528435"/>
              <a:ext cx="406798" cy="389147"/>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161440" y="4551540"/>
              <a:ext cx="257815" cy="366029"/>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 name="Google Shape;296;p4"/>
          <p:cNvSpPr/>
          <p:nvPr/>
        </p:nvSpPr>
        <p:spPr>
          <a:xfrm>
            <a:off x="7117763" y="139900"/>
            <a:ext cx="1664185" cy="850494"/>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76"/>
        <p:cNvGrpSpPr/>
        <p:nvPr/>
      </p:nvGrpSpPr>
      <p:grpSpPr>
        <a:xfrm>
          <a:off x="0" y="0"/>
          <a:ext cx="0" cy="0"/>
          <a:chOff x="0" y="0"/>
          <a:chExt cx="0" cy="0"/>
        </a:xfrm>
      </p:grpSpPr>
      <p:sp>
        <p:nvSpPr>
          <p:cNvPr id="477" name="Google Shape;477;p12"/>
          <p:cNvSpPr/>
          <p:nvPr/>
        </p:nvSpPr>
        <p:spPr>
          <a:xfrm rot="1356523" flipH="1">
            <a:off x="7359480" y="-103797"/>
            <a:ext cx="11640" cy="34572"/>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2"/>
          <p:cNvSpPr/>
          <p:nvPr/>
        </p:nvSpPr>
        <p:spPr>
          <a:xfrm>
            <a:off x="6745307" y="5203897"/>
            <a:ext cx="489268" cy="53825"/>
          </a:xfrm>
          <a:custGeom>
            <a:avLst/>
            <a:gdLst/>
            <a:ahLst/>
            <a:cxnLst/>
            <a:rect l="l" t="t" r="r" b="b"/>
            <a:pathLst>
              <a:path w="16446" h="2069" extrusionOk="0">
                <a:moveTo>
                  <a:pt x="0" y="0"/>
                </a:moveTo>
                <a:lnTo>
                  <a:pt x="0" y="2069"/>
                </a:lnTo>
                <a:lnTo>
                  <a:pt x="16445" y="2069"/>
                </a:lnTo>
                <a:lnTo>
                  <a:pt x="1644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
  <p:cSld name="CUSTOM_19_1">
    <p:spTree>
      <p:nvGrpSpPr>
        <p:cNvPr id="1" name="Shape 479"/>
        <p:cNvGrpSpPr/>
        <p:nvPr/>
      </p:nvGrpSpPr>
      <p:grpSpPr>
        <a:xfrm>
          <a:off x="0" y="0"/>
          <a:ext cx="0" cy="0"/>
          <a:chOff x="0" y="0"/>
          <a:chExt cx="0" cy="0"/>
        </a:xfrm>
      </p:grpSpPr>
      <p:sp>
        <p:nvSpPr>
          <p:cNvPr id="480" name="Google Shape;480;p13"/>
          <p:cNvSpPr/>
          <p:nvPr/>
        </p:nvSpPr>
        <p:spPr>
          <a:xfrm rot="1356523" flipH="1">
            <a:off x="7359480" y="-103797"/>
            <a:ext cx="11640" cy="34572"/>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3"/>
          <p:cNvSpPr txBox="1">
            <a:spLocks noGrp="1"/>
          </p:cNvSpPr>
          <p:nvPr>
            <p:ph type="title"/>
          </p:nvPr>
        </p:nvSpPr>
        <p:spPr>
          <a:xfrm>
            <a:off x="4349375" y="851750"/>
            <a:ext cx="2659200" cy="4017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800"/>
              <a:buFont typeface="Catamaran"/>
              <a:buNone/>
              <a:defRPr sz="2000" i="0"/>
            </a:lvl1pPr>
            <a:lvl2pPr lvl="1" algn="ctr" rtl="0">
              <a:spcBef>
                <a:spcPts val="0"/>
              </a:spcBef>
              <a:spcAft>
                <a:spcPts val="0"/>
              </a:spcAft>
              <a:buSzPts val="1800"/>
              <a:buFont typeface="Catamaran"/>
              <a:buNone/>
              <a:defRPr sz="1800" b="1">
                <a:latin typeface="Catamaran"/>
                <a:ea typeface="Catamaran"/>
                <a:cs typeface="Catamaran"/>
                <a:sym typeface="Catamaran"/>
              </a:defRPr>
            </a:lvl2pPr>
            <a:lvl3pPr lvl="2" algn="ctr" rtl="0">
              <a:spcBef>
                <a:spcPts val="0"/>
              </a:spcBef>
              <a:spcAft>
                <a:spcPts val="0"/>
              </a:spcAft>
              <a:buSzPts val="1800"/>
              <a:buFont typeface="Catamaran"/>
              <a:buNone/>
              <a:defRPr sz="1800" b="1">
                <a:latin typeface="Catamaran"/>
                <a:ea typeface="Catamaran"/>
                <a:cs typeface="Catamaran"/>
                <a:sym typeface="Catamaran"/>
              </a:defRPr>
            </a:lvl3pPr>
            <a:lvl4pPr lvl="3" algn="ctr" rtl="0">
              <a:spcBef>
                <a:spcPts val="0"/>
              </a:spcBef>
              <a:spcAft>
                <a:spcPts val="0"/>
              </a:spcAft>
              <a:buSzPts val="1800"/>
              <a:buFont typeface="Catamaran"/>
              <a:buNone/>
              <a:defRPr sz="1800" b="1">
                <a:latin typeface="Catamaran"/>
                <a:ea typeface="Catamaran"/>
                <a:cs typeface="Catamaran"/>
                <a:sym typeface="Catamaran"/>
              </a:defRPr>
            </a:lvl4pPr>
            <a:lvl5pPr lvl="4" algn="ctr" rtl="0">
              <a:spcBef>
                <a:spcPts val="0"/>
              </a:spcBef>
              <a:spcAft>
                <a:spcPts val="0"/>
              </a:spcAft>
              <a:buSzPts val="1800"/>
              <a:buFont typeface="Catamaran"/>
              <a:buNone/>
              <a:defRPr sz="1800" b="1">
                <a:latin typeface="Catamaran"/>
                <a:ea typeface="Catamaran"/>
                <a:cs typeface="Catamaran"/>
                <a:sym typeface="Catamaran"/>
              </a:defRPr>
            </a:lvl5pPr>
            <a:lvl6pPr lvl="5" algn="ctr" rtl="0">
              <a:spcBef>
                <a:spcPts val="0"/>
              </a:spcBef>
              <a:spcAft>
                <a:spcPts val="0"/>
              </a:spcAft>
              <a:buSzPts val="1800"/>
              <a:buFont typeface="Catamaran"/>
              <a:buNone/>
              <a:defRPr sz="1800" b="1">
                <a:latin typeface="Catamaran"/>
                <a:ea typeface="Catamaran"/>
                <a:cs typeface="Catamaran"/>
                <a:sym typeface="Catamaran"/>
              </a:defRPr>
            </a:lvl6pPr>
            <a:lvl7pPr lvl="6" algn="ctr" rtl="0">
              <a:spcBef>
                <a:spcPts val="0"/>
              </a:spcBef>
              <a:spcAft>
                <a:spcPts val="0"/>
              </a:spcAft>
              <a:buSzPts val="1800"/>
              <a:buFont typeface="Catamaran"/>
              <a:buNone/>
              <a:defRPr sz="1800" b="1">
                <a:latin typeface="Catamaran"/>
                <a:ea typeface="Catamaran"/>
                <a:cs typeface="Catamaran"/>
                <a:sym typeface="Catamaran"/>
              </a:defRPr>
            </a:lvl7pPr>
            <a:lvl8pPr lvl="7" algn="ctr" rtl="0">
              <a:spcBef>
                <a:spcPts val="0"/>
              </a:spcBef>
              <a:spcAft>
                <a:spcPts val="0"/>
              </a:spcAft>
              <a:buSzPts val="1800"/>
              <a:buFont typeface="Catamaran"/>
              <a:buNone/>
              <a:defRPr sz="1800" b="1">
                <a:latin typeface="Catamaran"/>
                <a:ea typeface="Catamaran"/>
                <a:cs typeface="Catamaran"/>
                <a:sym typeface="Catamaran"/>
              </a:defRPr>
            </a:lvl8pPr>
            <a:lvl9pPr lvl="8" algn="ctr" rtl="0">
              <a:spcBef>
                <a:spcPts val="0"/>
              </a:spcBef>
              <a:spcAft>
                <a:spcPts val="0"/>
              </a:spcAft>
              <a:buSzPts val="1800"/>
              <a:buFont typeface="Catamaran"/>
              <a:buNone/>
              <a:defRPr sz="1800" b="1">
                <a:latin typeface="Catamaran"/>
                <a:ea typeface="Catamaran"/>
                <a:cs typeface="Catamaran"/>
                <a:sym typeface="Catamaran"/>
              </a:defRPr>
            </a:lvl9pPr>
          </a:lstStyle>
          <a:p>
            <a:endParaRPr/>
          </a:p>
        </p:txBody>
      </p:sp>
      <p:sp>
        <p:nvSpPr>
          <p:cNvPr id="482" name="Google Shape;482;p13"/>
          <p:cNvSpPr txBox="1">
            <a:spLocks noGrp="1"/>
          </p:cNvSpPr>
          <p:nvPr>
            <p:ph type="subTitle" idx="1"/>
          </p:nvPr>
        </p:nvSpPr>
        <p:spPr>
          <a:xfrm>
            <a:off x="4349375" y="1233200"/>
            <a:ext cx="4083000" cy="401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400">
                <a:solidFill>
                  <a:schemeClr val="dk1"/>
                </a:solidFill>
                <a:latin typeface="Nunito"/>
                <a:ea typeface="Nunito"/>
                <a:cs typeface="Nunito"/>
                <a:sym typeface="Nunito"/>
              </a:defRPr>
            </a:lvl1pPr>
            <a:lvl2pPr lvl="1" rtl="0">
              <a:spcBef>
                <a:spcPts val="0"/>
              </a:spcBef>
              <a:spcAft>
                <a:spcPts val="0"/>
              </a:spcAft>
              <a:buNone/>
              <a:defRPr sz="1400">
                <a:solidFill>
                  <a:schemeClr val="dk1"/>
                </a:solidFill>
                <a:latin typeface="Nunito"/>
                <a:ea typeface="Nunito"/>
                <a:cs typeface="Nunito"/>
                <a:sym typeface="Nunito"/>
              </a:defRPr>
            </a:lvl2pPr>
            <a:lvl3pPr lvl="2" rtl="0">
              <a:spcBef>
                <a:spcPts val="0"/>
              </a:spcBef>
              <a:spcAft>
                <a:spcPts val="0"/>
              </a:spcAft>
              <a:buNone/>
              <a:defRPr sz="1400">
                <a:solidFill>
                  <a:schemeClr val="dk1"/>
                </a:solidFill>
                <a:latin typeface="Nunito"/>
                <a:ea typeface="Nunito"/>
                <a:cs typeface="Nunito"/>
                <a:sym typeface="Nunito"/>
              </a:defRPr>
            </a:lvl3pPr>
            <a:lvl4pPr lvl="3" rtl="0">
              <a:spcBef>
                <a:spcPts val="0"/>
              </a:spcBef>
              <a:spcAft>
                <a:spcPts val="0"/>
              </a:spcAft>
              <a:buNone/>
              <a:defRPr sz="1400">
                <a:solidFill>
                  <a:schemeClr val="dk1"/>
                </a:solidFill>
                <a:latin typeface="Nunito"/>
                <a:ea typeface="Nunito"/>
                <a:cs typeface="Nunito"/>
                <a:sym typeface="Nunito"/>
              </a:defRPr>
            </a:lvl4pPr>
            <a:lvl5pPr lvl="4" rtl="0">
              <a:spcBef>
                <a:spcPts val="0"/>
              </a:spcBef>
              <a:spcAft>
                <a:spcPts val="0"/>
              </a:spcAft>
              <a:buNone/>
              <a:defRPr sz="1400">
                <a:solidFill>
                  <a:schemeClr val="dk1"/>
                </a:solidFill>
                <a:latin typeface="Nunito"/>
                <a:ea typeface="Nunito"/>
                <a:cs typeface="Nunito"/>
                <a:sym typeface="Nunito"/>
              </a:defRPr>
            </a:lvl5pPr>
            <a:lvl6pPr lvl="5" rtl="0">
              <a:spcBef>
                <a:spcPts val="0"/>
              </a:spcBef>
              <a:spcAft>
                <a:spcPts val="0"/>
              </a:spcAft>
              <a:buNone/>
              <a:defRPr sz="1400">
                <a:solidFill>
                  <a:schemeClr val="dk1"/>
                </a:solidFill>
                <a:latin typeface="Nunito"/>
                <a:ea typeface="Nunito"/>
                <a:cs typeface="Nunito"/>
                <a:sym typeface="Nunito"/>
              </a:defRPr>
            </a:lvl6pPr>
            <a:lvl7pPr lvl="6" rtl="0">
              <a:spcBef>
                <a:spcPts val="0"/>
              </a:spcBef>
              <a:spcAft>
                <a:spcPts val="0"/>
              </a:spcAft>
              <a:buNone/>
              <a:defRPr sz="1400">
                <a:solidFill>
                  <a:schemeClr val="dk1"/>
                </a:solidFill>
                <a:latin typeface="Nunito"/>
                <a:ea typeface="Nunito"/>
                <a:cs typeface="Nunito"/>
                <a:sym typeface="Nunito"/>
              </a:defRPr>
            </a:lvl7pPr>
            <a:lvl8pPr lvl="7" rtl="0">
              <a:spcBef>
                <a:spcPts val="0"/>
              </a:spcBef>
              <a:spcAft>
                <a:spcPts val="0"/>
              </a:spcAft>
              <a:buNone/>
              <a:defRPr sz="1400">
                <a:solidFill>
                  <a:schemeClr val="dk1"/>
                </a:solidFill>
                <a:latin typeface="Nunito"/>
                <a:ea typeface="Nunito"/>
                <a:cs typeface="Nunito"/>
                <a:sym typeface="Nunito"/>
              </a:defRPr>
            </a:lvl8pPr>
            <a:lvl9pPr lvl="8" rtl="0">
              <a:spcBef>
                <a:spcPts val="0"/>
              </a:spcBef>
              <a:spcAft>
                <a:spcPts val="0"/>
              </a:spcAft>
              <a:buNone/>
              <a:defRPr sz="1400">
                <a:solidFill>
                  <a:schemeClr val="dk1"/>
                </a:solidFill>
                <a:latin typeface="Nunito"/>
                <a:ea typeface="Nunito"/>
                <a:cs typeface="Nunito"/>
                <a:sym typeface="Nunito"/>
              </a:defRPr>
            </a:lvl9pPr>
          </a:lstStyle>
          <a:p>
            <a:endParaRPr/>
          </a:p>
        </p:txBody>
      </p:sp>
      <p:sp>
        <p:nvSpPr>
          <p:cNvPr id="483" name="Google Shape;483;p13"/>
          <p:cNvSpPr txBox="1">
            <a:spLocks noGrp="1"/>
          </p:cNvSpPr>
          <p:nvPr>
            <p:ph type="title" idx="2" hasCustomPrompt="1"/>
          </p:nvPr>
        </p:nvSpPr>
        <p:spPr>
          <a:xfrm>
            <a:off x="3410775" y="889913"/>
            <a:ext cx="900900" cy="578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3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484" name="Google Shape;484;p13"/>
          <p:cNvSpPr txBox="1">
            <a:spLocks noGrp="1"/>
          </p:cNvSpPr>
          <p:nvPr>
            <p:ph type="title" idx="3"/>
          </p:nvPr>
        </p:nvSpPr>
        <p:spPr>
          <a:xfrm>
            <a:off x="601425" y="343900"/>
            <a:ext cx="3058200" cy="106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85" name="Google Shape;485;p13"/>
          <p:cNvSpPr txBox="1">
            <a:spLocks noGrp="1"/>
          </p:cNvSpPr>
          <p:nvPr>
            <p:ph type="title" idx="4"/>
          </p:nvPr>
        </p:nvSpPr>
        <p:spPr>
          <a:xfrm>
            <a:off x="4349375" y="1602575"/>
            <a:ext cx="2659200" cy="4017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800"/>
              <a:buFont typeface="Catamaran"/>
              <a:buNone/>
              <a:defRPr sz="2000" i="0"/>
            </a:lvl1pPr>
            <a:lvl2pPr lvl="1" algn="ctr" rtl="0">
              <a:spcBef>
                <a:spcPts val="0"/>
              </a:spcBef>
              <a:spcAft>
                <a:spcPts val="0"/>
              </a:spcAft>
              <a:buSzPts val="1800"/>
              <a:buFont typeface="Catamaran"/>
              <a:buNone/>
              <a:defRPr sz="1800" b="1">
                <a:latin typeface="Catamaran"/>
                <a:ea typeface="Catamaran"/>
                <a:cs typeface="Catamaran"/>
                <a:sym typeface="Catamaran"/>
              </a:defRPr>
            </a:lvl2pPr>
            <a:lvl3pPr lvl="2" algn="ctr" rtl="0">
              <a:spcBef>
                <a:spcPts val="0"/>
              </a:spcBef>
              <a:spcAft>
                <a:spcPts val="0"/>
              </a:spcAft>
              <a:buSzPts val="1800"/>
              <a:buFont typeface="Catamaran"/>
              <a:buNone/>
              <a:defRPr sz="1800" b="1">
                <a:latin typeface="Catamaran"/>
                <a:ea typeface="Catamaran"/>
                <a:cs typeface="Catamaran"/>
                <a:sym typeface="Catamaran"/>
              </a:defRPr>
            </a:lvl3pPr>
            <a:lvl4pPr lvl="3" algn="ctr" rtl="0">
              <a:spcBef>
                <a:spcPts val="0"/>
              </a:spcBef>
              <a:spcAft>
                <a:spcPts val="0"/>
              </a:spcAft>
              <a:buSzPts val="1800"/>
              <a:buFont typeface="Catamaran"/>
              <a:buNone/>
              <a:defRPr sz="1800" b="1">
                <a:latin typeface="Catamaran"/>
                <a:ea typeface="Catamaran"/>
                <a:cs typeface="Catamaran"/>
                <a:sym typeface="Catamaran"/>
              </a:defRPr>
            </a:lvl4pPr>
            <a:lvl5pPr lvl="4" algn="ctr" rtl="0">
              <a:spcBef>
                <a:spcPts val="0"/>
              </a:spcBef>
              <a:spcAft>
                <a:spcPts val="0"/>
              </a:spcAft>
              <a:buSzPts val="1800"/>
              <a:buFont typeface="Catamaran"/>
              <a:buNone/>
              <a:defRPr sz="1800" b="1">
                <a:latin typeface="Catamaran"/>
                <a:ea typeface="Catamaran"/>
                <a:cs typeface="Catamaran"/>
                <a:sym typeface="Catamaran"/>
              </a:defRPr>
            </a:lvl5pPr>
            <a:lvl6pPr lvl="5" algn="ctr" rtl="0">
              <a:spcBef>
                <a:spcPts val="0"/>
              </a:spcBef>
              <a:spcAft>
                <a:spcPts val="0"/>
              </a:spcAft>
              <a:buSzPts val="1800"/>
              <a:buFont typeface="Catamaran"/>
              <a:buNone/>
              <a:defRPr sz="1800" b="1">
                <a:latin typeface="Catamaran"/>
                <a:ea typeface="Catamaran"/>
                <a:cs typeface="Catamaran"/>
                <a:sym typeface="Catamaran"/>
              </a:defRPr>
            </a:lvl6pPr>
            <a:lvl7pPr lvl="6" algn="ctr" rtl="0">
              <a:spcBef>
                <a:spcPts val="0"/>
              </a:spcBef>
              <a:spcAft>
                <a:spcPts val="0"/>
              </a:spcAft>
              <a:buSzPts val="1800"/>
              <a:buFont typeface="Catamaran"/>
              <a:buNone/>
              <a:defRPr sz="1800" b="1">
                <a:latin typeface="Catamaran"/>
                <a:ea typeface="Catamaran"/>
                <a:cs typeface="Catamaran"/>
                <a:sym typeface="Catamaran"/>
              </a:defRPr>
            </a:lvl7pPr>
            <a:lvl8pPr lvl="7" algn="ctr" rtl="0">
              <a:spcBef>
                <a:spcPts val="0"/>
              </a:spcBef>
              <a:spcAft>
                <a:spcPts val="0"/>
              </a:spcAft>
              <a:buSzPts val="1800"/>
              <a:buFont typeface="Catamaran"/>
              <a:buNone/>
              <a:defRPr sz="1800" b="1">
                <a:latin typeface="Catamaran"/>
                <a:ea typeface="Catamaran"/>
                <a:cs typeface="Catamaran"/>
                <a:sym typeface="Catamaran"/>
              </a:defRPr>
            </a:lvl8pPr>
            <a:lvl9pPr lvl="8" algn="ctr" rtl="0">
              <a:spcBef>
                <a:spcPts val="0"/>
              </a:spcBef>
              <a:spcAft>
                <a:spcPts val="0"/>
              </a:spcAft>
              <a:buSzPts val="1800"/>
              <a:buFont typeface="Catamaran"/>
              <a:buNone/>
              <a:defRPr sz="1800" b="1">
                <a:latin typeface="Catamaran"/>
                <a:ea typeface="Catamaran"/>
                <a:cs typeface="Catamaran"/>
                <a:sym typeface="Catamaran"/>
              </a:defRPr>
            </a:lvl9pPr>
          </a:lstStyle>
          <a:p>
            <a:endParaRPr/>
          </a:p>
        </p:txBody>
      </p:sp>
      <p:sp>
        <p:nvSpPr>
          <p:cNvPr id="486" name="Google Shape;486;p13"/>
          <p:cNvSpPr txBox="1">
            <a:spLocks noGrp="1"/>
          </p:cNvSpPr>
          <p:nvPr>
            <p:ph type="subTitle" idx="5"/>
          </p:nvPr>
        </p:nvSpPr>
        <p:spPr>
          <a:xfrm>
            <a:off x="4349375" y="1983150"/>
            <a:ext cx="4083000" cy="401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400">
                <a:solidFill>
                  <a:schemeClr val="dk1"/>
                </a:solidFill>
                <a:latin typeface="Nunito"/>
                <a:ea typeface="Nunito"/>
                <a:cs typeface="Nunito"/>
                <a:sym typeface="Nunito"/>
              </a:defRPr>
            </a:lvl1pPr>
            <a:lvl2pPr lvl="1" rtl="0">
              <a:spcBef>
                <a:spcPts val="0"/>
              </a:spcBef>
              <a:spcAft>
                <a:spcPts val="0"/>
              </a:spcAft>
              <a:buNone/>
              <a:defRPr sz="1400">
                <a:solidFill>
                  <a:schemeClr val="dk1"/>
                </a:solidFill>
                <a:latin typeface="Nunito"/>
                <a:ea typeface="Nunito"/>
                <a:cs typeface="Nunito"/>
                <a:sym typeface="Nunito"/>
              </a:defRPr>
            </a:lvl2pPr>
            <a:lvl3pPr lvl="2" rtl="0">
              <a:spcBef>
                <a:spcPts val="0"/>
              </a:spcBef>
              <a:spcAft>
                <a:spcPts val="0"/>
              </a:spcAft>
              <a:buNone/>
              <a:defRPr sz="1400">
                <a:solidFill>
                  <a:schemeClr val="dk1"/>
                </a:solidFill>
                <a:latin typeface="Nunito"/>
                <a:ea typeface="Nunito"/>
                <a:cs typeface="Nunito"/>
                <a:sym typeface="Nunito"/>
              </a:defRPr>
            </a:lvl3pPr>
            <a:lvl4pPr lvl="3" rtl="0">
              <a:spcBef>
                <a:spcPts val="0"/>
              </a:spcBef>
              <a:spcAft>
                <a:spcPts val="0"/>
              </a:spcAft>
              <a:buNone/>
              <a:defRPr sz="1400">
                <a:solidFill>
                  <a:schemeClr val="dk1"/>
                </a:solidFill>
                <a:latin typeface="Nunito"/>
                <a:ea typeface="Nunito"/>
                <a:cs typeface="Nunito"/>
                <a:sym typeface="Nunito"/>
              </a:defRPr>
            </a:lvl4pPr>
            <a:lvl5pPr lvl="4" rtl="0">
              <a:spcBef>
                <a:spcPts val="0"/>
              </a:spcBef>
              <a:spcAft>
                <a:spcPts val="0"/>
              </a:spcAft>
              <a:buNone/>
              <a:defRPr sz="1400">
                <a:solidFill>
                  <a:schemeClr val="dk1"/>
                </a:solidFill>
                <a:latin typeface="Nunito"/>
                <a:ea typeface="Nunito"/>
                <a:cs typeface="Nunito"/>
                <a:sym typeface="Nunito"/>
              </a:defRPr>
            </a:lvl5pPr>
            <a:lvl6pPr lvl="5" rtl="0">
              <a:spcBef>
                <a:spcPts val="0"/>
              </a:spcBef>
              <a:spcAft>
                <a:spcPts val="0"/>
              </a:spcAft>
              <a:buNone/>
              <a:defRPr sz="1400">
                <a:solidFill>
                  <a:schemeClr val="dk1"/>
                </a:solidFill>
                <a:latin typeface="Nunito"/>
                <a:ea typeface="Nunito"/>
                <a:cs typeface="Nunito"/>
                <a:sym typeface="Nunito"/>
              </a:defRPr>
            </a:lvl6pPr>
            <a:lvl7pPr lvl="6" rtl="0">
              <a:spcBef>
                <a:spcPts val="0"/>
              </a:spcBef>
              <a:spcAft>
                <a:spcPts val="0"/>
              </a:spcAft>
              <a:buNone/>
              <a:defRPr sz="1400">
                <a:solidFill>
                  <a:schemeClr val="dk1"/>
                </a:solidFill>
                <a:latin typeface="Nunito"/>
                <a:ea typeface="Nunito"/>
                <a:cs typeface="Nunito"/>
                <a:sym typeface="Nunito"/>
              </a:defRPr>
            </a:lvl7pPr>
            <a:lvl8pPr lvl="7" rtl="0">
              <a:spcBef>
                <a:spcPts val="0"/>
              </a:spcBef>
              <a:spcAft>
                <a:spcPts val="0"/>
              </a:spcAft>
              <a:buNone/>
              <a:defRPr sz="1400">
                <a:solidFill>
                  <a:schemeClr val="dk1"/>
                </a:solidFill>
                <a:latin typeface="Nunito"/>
                <a:ea typeface="Nunito"/>
                <a:cs typeface="Nunito"/>
                <a:sym typeface="Nunito"/>
              </a:defRPr>
            </a:lvl8pPr>
            <a:lvl9pPr lvl="8" rtl="0">
              <a:spcBef>
                <a:spcPts val="0"/>
              </a:spcBef>
              <a:spcAft>
                <a:spcPts val="0"/>
              </a:spcAft>
              <a:buNone/>
              <a:defRPr sz="1400">
                <a:solidFill>
                  <a:schemeClr val="dk1"/>
                </a:solidFill>
                <a:latin typeface="Nunito"/>
                <a:ea typeface="Nunito"/>
                <a:cs typeface="Nunito"/>
                <a:sym typeface="Nunito"/>
              </a:defRPr>
            </a:lvl9pPr>
          </a:lstStyle>
          <a:p>
            <a:endParaRPr/>
          </a:p>
        </p:txBody>
      </p:sp>
      <p:sp>
        <p:nvSpPr>
          <p:cNvPr id="487" name="Google Shape;487;p13"/>
          <p:cNvSpPr txBox="1">
            <a:spLocks noGrp="1"/>
          </p:cNvSpPr>
          <p:nvPr>
            <p:ph type="title" idx="6" hasCustomPrompt="1"/>
          </p:nvPr>
        </p:nvSpPr>
        <p:spPr>
          <a:xfrm>
            <a:off x="3410775" y="1642428"/>
            <a:ext cx="900900" cy="578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3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488" name="Google Shape;488;p13"/>
          <p:cNvSpPr txBox="1">
            <a:spLocks noGrp="1"/>
          </p:cNvSpPr>
          <p:nvPr>
            <p:ph type="title" idx="7"/>
          </p:nvPr>
        </p:nvSpPr>
        <p:spPr>
          <a:xfrm>
            <a:off x="4349375" y="2355850"/>
            <a:ext cx="2659200" cy="4017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800"/>
              <a:buFont typeface="Catamaran"/>
              <a:buNone/>
              <a:defRPr sz="2000" i="0"/>
            </a:lvl1pPr>
            <a:lvl2pPr lvl="1" algn="ctr" rtl="0">
              <a:spcBef>
                <a:spcPts val="0"/>
              </a:spcBef>
              <a:spcAft>
                <a:spcPts val="0"/>
              </a:spcAft>
              <a:buSzPts val="1800"/>
              <a:buFont typeface="Catamaran"/>
              <a:buNone/>
              <a:defRPr sz="1800" b="1">
                <a:latin typeface="Catamaran"/>
                <a:ea typeface="Catamaran"/>
                <a:cs typeface="Catamaran"/>
                <a:sym typeface="Catamaran"/>
              </a:defRPr>
            </a:lvl2pPr>
            <a:lvl3pPr lvl="2" algn="ctr" rtl="0">
              <a:spcBef>
                <a:spcPts val="0"/>
              </a:spcBef>
              <a:spcAft>
                <a:spcPts val="0"/>
              </a:spcAft>
              <a:buSzPts val="1800"/>
              <a:buFont typeface="Catamaran"/>
              <a:buNone/>
              <a:defRPr sz="1800" b="1">
                <a:latin typeface="Catamaran"/>
                <a:ea typeface="Catamaran"/>
                <a:cs typeface="Catamaran"/>
                <a:sym typeface="Catamaran"/>
              </a:defRPr>
            </a:lvl3pPr>
            <a:lvl4pPr lvl="3" algn="ctr" rtl="0">
              <a:spcBef>
                <a:spcPts val="0"/>
              </a:spcBef>
              <a:spcAft>
                <a:spcPts val="0"/>
              </a:spcAft>
              <a:buSzPts val="1800"/>
              <a:buFont typeface="Catamaran"/>
              <a:buNone/>
              <a:defRPr sz="1800" b="1">
                <a:latin typeface="Catamaran"/>
                <a:ea typeface="Catamaran"/>
                <a:cs typeface="Catamaran"/>
                <a:sym typeface="Catamaran"/>
              </a:defRPr>
            </a:lvl4pPr>
            <a:lvl5pPr lvl="4" algn="ctr" rtl="0">
              <a:spcBef>
                <a:spcPts val="0"/>
              </a:spcBef>
              <a:spcAft>
                <a:spcPts val="0"/>
              </a:spcAft>
              <a:buSzPts val="1800"/>
              <a:buFont typeface="Catamaran"/>
              <a:buNone/>
              <a:defRPr sz="1800" b="1">
                <a:latin typeface="Catamaran"/>
                <a:ea typeface="Catamaran"/>
                <a:cs typeface="Catamaran"/>
                <a:sym typeface="Catamaran"/>
              </a:defRPr>
            </a:lvl5pPr>
            <a:lvl6pPr lvl="5" algn="ctr" rtl="0">
              <a:spcBef>
                <a:spcPts val="0"/>
              </a:spcBef>
              <a:spcAft>
                <a:spcPts val="0"/>
              </a:spcAft>
              <a:buSzPts val="1800"/>
              <a:buFont typeface="Catamaran"/>
              <a:buNone/>
              <a:defRPr sz="1800" b="1">
                <a:latin typeface="Catamaran"/>
                <a:ea typeface="Catamaran"/>
                <a:cs typeface="Catamaran"/>
                <a:sym typeface="Catamaran"/>
              </a:defRPr>
            </a:lvl6pPr>
            <a:lvl7pPr lvl="6" algn="ctr" rtl="0">
              <a:spcBef>
                <a:spcPts val="0"/>
              </a:spcBef>
              <a:spcAft>
                <a:spcPts val="0"/>
              </a:spcAft>
              <a:buSzPts val="1800"/>
              <a:buFont typeface="Catamaran"/>
              <a:buNone/>
              <a:defRPr sz="1800" b="1">
                <a:latin typeface="Catamaran"/>
                <a:ea typeface="Catamaran"/>
                <a:cs typeface="Catamaran"/>
                <a:sym typeface="Catamaran"/>
              </a:defRPr>
            </a:lvl7pPr>
            <a:lvl8pPr lvl="7" algn="ctr" rtl="0">
              <a:spcBef>
                <a:spcPts val="0"/>
              </a:spcBef>
              <a:spcAft>
                <a:spcPts val="0"/>
              </a:spcAft>
              <a:buSzPts val="1800"/>
              <a:buFont typeface="Catamaran"/>
              <a:buNone/>
              <a:defRPr sz="1800" b="1">
                <a:latin typeface="Catamaran"/>
                <a:ea typeface="Catamaran"/>
                <a:cs typeface="Catamaran"/>
                <a:sym typeface="Catamaran"/>
              </a:defRPr>
            </a:lvl8pPr>
            <a:lvl9pPr lvl="8" algn="ctr" rtl="0">
              <a:spcBef>
                <a:spcPts val="0"/>
              </a:spcBef>
              <a:spcAft>
                <a:spcPts val="0"/>
              </a:spcAft>
              <a:buSzPts val="1800"/>
              <a:buFont typeface="Catamaran"/>
              <a:buNone/>
              <a:defRPr sz="1800" b="1">
                <a:latin typeface="Catamaran"/>
                <a:ea typeface="Catamaran"/>
                <a:cs typeface="Catamaran"/>
                <a:sym typeface="Catamaran"/>
              </a:defRPr>
            </a:lvl9pPr>
          </a:lstStyle>
          <a:p>
            <a:endParaRPr/>
          </a:p>
        </p:txBody>
      </p:sp>
      <p:sp>
        <p:nvSpPr>
          <p:cNvPr id="489" name="Google Shape;489;p13"/>
          <p:cNvSpPr txBox="1">
            <a:spLocks noGrp="1"/>
          </p:cNvSpPr>
          <p:nvPr>
            <p:ph type="subTitle" idx="8"/>
          </p:nvPr>
        </p:nvSpPr>
        <p:spPr>
          <a:xfrm>
            <a:off x="4349375" y="2735550"/>
            <a:ext cx="4083000" cy="401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400">
                <a:solidFill>
                  <a:schemeClr val="dk1"/>
                </a:solidFill>
                <a:latin typeface="Nunito"/>
                <a:ea typeface="Nunito"/>
                <a:cs typeface="Nunito"/>
                <a:sym typeface="Nunito"/>
              </a:defRPr>
            </a:lvl1pPr>
            <a:lvl2pPr lvl="1" rtl="0">
              <a:spcBef>
                <a:spcPts val="0"/>
              </a:spcBef>
              <a:spcAft>
                <a:spcPts val="0"/>
              </a:spcAft>
              <a:buNone/>
              <a:defRPr sz="1400">
                <a:solidFill>
                  <a:schemeClr val="dk1"/>
                </a:solidFill>
                <a:latin typeface="Nunito"/>
                <a:ea typeface="Nunito"/>
                <a:cs typeface="Nunito"/>
                <a:sym typeface="Nunito"/>
              </a:defRPr>
            </a:lvl2pPr>
            <a:lvl3pPr lvl="2" rtl="0">
              <a:spcBef>
                <a:spcPts val="0"/>
              </a:spcBef>
              <a:spcAft>
                <a:spcPts val="0"/>
              </a:spcAft>
              <a:buNone/>
              <a:defRPr sz="1400">
                <a:solidFill>
                  <a:schemeClr val="dk1"/>
                </a:solidFill>
                <a:latin typeface="Nunito"/>
                <a:ea typeface="Nunito"/>
                <a:cs typeface="Nunito"/>
                <a:sym typeface="Nunito"/>
              </a:defRPr>
            </a:lvl3pPr>
            <a:lvl4pPr lvl="3" rtl="0">
              <a:spcBef>
                <a:spcPts val="0"/>
              </a:spcBef>
              <a:spcAft>
                <a:spcPts val="0"/>
              </a:spcAft>
              <a:buNone/>
              <a:defRPr sz="1400">
                <a:solidFill>
                  <a:schemeClr val="dk1"/>
                </a:solidFill>
                <a:latin typeface="Nunito"/>
                <a:ea typeface="Nunito"/>
                <a:cs typeface="Nunito"/>
                <a:sym typeface="Nunito"/>
              </a:defRPr>
            </a:lvl4pPr>
            <a:lvl5pPr lvl="4" rtl="0">
              <a:spcBef>
                <a:spcPts val="0"/>
              </a:spcBef>
              <a:spcAft>
                <a:spcPts val="0"/>
              </a:spcAft>
              <a:buNone/>
              <a:defRPr sz="1400">
                <a:solidFill>
                  <a:schemeClr val="dk1"/>
                </a:solidFill>
                <a:latin typeface="Nunito"/>
                <a:ea typeface="Nunito"/>
                <a:cs typeface="Nunito"/>
                <a:sym typeface="Nunito"/>
              </a:defRPr>
            </a:lvl5pPr>
            <a:lvl6pPr lvl="5" rtl="0">
              <a:spcBef>
                <a:spcPts val="0"/>
              </a:spcBef>
              <a:spcAft>
                <a:spcPts val="0"/>
              </a:spcAft>
              <a:buNone/>
              <a:defRPr sz="1400">
                <a:solidFill>
                  <a:schemeClr val="dk1"/>
                </a:solidFill>
                <a:latin typeface="Nunito"/>
                <a:ea typeface="Nunito"/>
                <a:cs typeface="Nunito"/>
                <a:sym typeface="Nunito"/>
              </a:defRPr>
            </a:lvl6pPr>
            <a:lvl7pPr lvl="6" rtl="0">
              <a:spcBef>
                <a:spcPts val="0"/>
              </a:spcBef>
              <a:spcAft>
                <a:spcPts val="0"/>
              </a:spcAft>
              <a:buNone/>
              <a:defRPr sz="1400">
                <a:solidFill>
                  <a:schemeClr val="dk1"/>
                </a:solidFill>
                <a:latin typeface="Nunito"/>
                <a:ea typeface="Nunito"/>
                <a:cs typeface="Nunito"/>
                <a:sym typeface="Nunito"/>
              </a:defRPr>
            </a:lvl7pPr>
            <a:lvl8pPr lvl="7" rtl="0">
              <a:spcBef>
                <a:spcPts val="0"/>
              </a:spcBef>
              <a:spcAft>
                <a:spcPts val="0"/>
              </a:spcAft>
              <a:buNone/>
              <a:defRPr sz="1400">
                <a:solidFill>
                  <a:schemeClr val="dk1"/>
                </a:solidFill>
                <a:latin typeface="Nunito"/>
                <a:ea typeface="Nunito"/>
                <a:cs typeface="Nunito"/>
                <a:sym typeface="Nunito"/>
              </a:defRPr>
            </a:lvl8pPr>
            <a:lvl9pPr lvl="8" rtl="0">
              <a:spcBef>
                <a:spcPts val="0"/>
              </a:spcBef>
              <a:spcAft>
                <a:spcPts val="0"/>
              </a:spcAft>
              <a:buNone/>
              <a:defRPr sz="1400">
                <a:solidFill>
                  <a:schemeClr val="dk1"/>
                </a:solidFill>
                <a:latin typeface="Nunito"/>
                <a:ea typeface="Nunito"/>
                <a:cs typeface="Nunito"/>
                <a:sym typeface="Nunito"/>
              </a:defRPr>
            </a:lvl9pPr>
          </a:lstStyle>
          <a:p>
            <a:endParaRPr/>
          </a:p>
        </p:txBody>
      </p:sp>
      <p:sp>
        <p:nvSpPr>
          <p:cNvPr id="490" name="Google Shape;490;p13"/>
          <p:cNvSpPr txBox="1">
            <a:spLocks noGrp="1"/>
          </p:cNvSpPr>
          <p:nvPr>
            <p:ph type="title" idx="9" hasCustomPrompt="1"/>
          </p:nvPr>
        </p:nvSpPr>
        <p:spPr>
          <a:xfrm>
            <a:off x="3410775" y="2394944"/>
            <a:ext cx="900900" cy="578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3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491" name="Google Shape;491;p13"/>
          <p:cNvSpPr txBox="1">
            <a:spLocks noGrp="1"/>
          </p:cNvSpPr>
          <p:nvPr>
            <p:ph type="title" idx="13"/>
          </p:nvPr>
        </p:nvSpPr>
        <p:spPr>
          <a:xfrm>
            <a:off x="4349375" y="3110150"/>
            <a:ext cx="2659200" cy="4017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800"/>
              <a:buFont typeface="Catamaran"/>
              <a:buNone/>
              <a:defRPr sz="2000" i="0"/>
            </a:lvl1pPr>
            <a:lvl2pPr lvl="1" algn="ctr" rtl="0">
              <a:spcBef>
                <a:spcPts val="0"/>
              </a:spcBef>
              <a:spcAft>
                <a:spcPts val="0"/>
              </a:spcAft>
              <a:buSzPts val="1800"/>
              <a:buFont typeface="Catamaran"/>
              <a:buNone/>
              <a:defRPr sz="1800" b="1">
                <a:latin typeface="Catamaran"/>
                <a:ea typeface="Catamaran"/>
                <a:cs typeface="Catamaran"/>
                <a:sym typeface="Catamaran"/>
              </a:defRPr>
            </a:lvl2pPr>
            <a:lvl3pPr lvl="2" algn="ctr" rtl="0">
              <a:spcBef>
                <a:spcPts val="0"/>
              </a:spcBef>
              <a:spcAft>
                <a:spcPts val="0"/>
              </a:spcAft>
              <a:buSzPts val="1800"/>
              <a:buFont typeface="Catamaran"/>
              <a:buNone/>
              <a:defRPr sz="1800" b="1">
                <a:latin typeface="Catamaran"/>
                <a:ea typeface="Catamaran"/>
                <a:cs typeface="Catamaran"/>
                <a:sym typeface="Catamaran"/>
              </a:defRPr>
            </a:lvl3pPr>
            <a:lvl4pPr lvl="3" algn="ctr" rtl="0">
              <a:spcBef>
                <a:spcPts val="0"/>
              </a:spcBef>
              <a:spcAft>
                <a:spcPts val="0"/>
              </a:spcAft>
              <a:buSzPts val="1800"/>
              <a:buFont typeface="Catamaran"/>
              <a:buNone/>
              <a:defRPr sz="1800" b="1">
                <a:latin typeface="Catamaran"/>
                <a:ea typeface="Catamaran"/>
                <a:cs typeface="Catamaran"/>
                <a:sym typeface="Catamaran"/>
              </a:defRPr>
            </a:lvl4pPr>
            <a:lvl5pPr lvl="4" algn="ctr" rtl="0">
              <a:spcBef>
                <a:spcPts val="0"/>
              </a:spcBef>
              <a:spcAft>
                <a:spcPts val="0"/>
              </a:spcAft>
              <a:buSzPts val="1800"/>
              <a:buFont typeface="Catamaran"/>
              <a:buNone/>
              <a:defRPr sz="1800" b="1">
                <a:latin typeface="Catamaran"/>
                <a:ea typeface="Catamaran"/>
                <a:cs typeface="Catamaran"/>
                <a:sym typeface="Catamaran"/>
              </a:defRPr>
            </a:lvl5pPr>
            <a:lvl6pPr lvl="5" algn="ctr" rtl="0">
              <a:spcBef>
                <a:spcPts val="0"/>
              </a:spcBef>
              <a:spcAft>
                <a:spcPts val="0"/>
              </a:spcAft>
              <a:buSzPts val="1800"/>
              <a:buFont typeface="Catamaran"/>
              <a:buNone/>
              <a:defRPr sz="1800" b="1">
                <a:latin typeface="Catamaran"/>
                <a:ea typeface="Catamaran"/>
                <a:cs typeface="Catamaran"/>
                <a:sym typeface="Catamaran"/>
              </a:defRPr>
            </a:lvl6pPr>
            <a:lvl7pPr lvl="6" algn="ctr" rtl="0">
              <a:spcBef>
                <a:spcPts val="0"/>
              </a:spcBef>
              <a:spcAft>
                <a:spcPts val="0"/>
              </a:spcAft>
              <a:buSzPts val="1800"/>
              <a:buFont typeface="Catamaran"/>
              <a:buNone/>
              <a:defRPr sz="1800" b="1">
                <a:latin typeface="Catamaran"/>
                <a:ea typeface="Catamaran"/>
                <a:cs typeface="Catamaran"/>
                <a:sym typeface="Catamaran"/>
              </a:defRPr>
            </a:lvl7pPr>
            <a:lvl8pPr lvl="7" algn="ctr" rtl="0">
              <a:spcBef>
                <a:spcPts val="0"/>
              </a:spcBef>
              <a:spcAft>
                <a:spcPts val="0"/>
              </a:spcAft>
              <a:buSzPts val="1800"/>
              <a:buFont typeface="Catamaran"/>
              <a:buNone/>
              <a:defRPr sz="1800" b="1">
                <a:latin typeface="Catamaran"/>
                <a:ea typeface="Catamaran"/>
                <a:cs typeface="Catamaran"/>
                <a:sym typeface="Catamaran"/>
              </a:defRPr>
            </a:lvl8pPr>
            <a:lvl9pPr lvl="8" algn="ctr" rtl="0">
              <a:spcBef>
                <a:spcPts val="0"/>
              </a:spcBef>
              <a:spcAft>
                <a:spcPts val="0"/>
              </a:spcAft>
              <a:buSzPts val="1800"/>
              <a:buFont typeface="Catamaran"/>
              <a:buNone/>
              <a:defRPr sz="1800" b="1">
                <a:latin typeface="Catamaran"/>
                <a:ea typeface="Catamaran"/>
                <a:cs typeface="Catamaran"/>
                <a:sym typeface="Catamaran"/>
              </a:defRPr>
            </a:lvl9pPr>
          </a:lstStyle>
          <a:p>
            <a:endParaRPr/>
          </a:p>
        </p:txBody>
      </p:sp>
      <p:sp>
        <p:nvSpPr>
          <p:cNvPr id="492" name="Google Shape;492;p13"/>
          <p:cNvSpPr txBox="1">
            <a:spLocks noGrp="1"/>
          </p:cNvSpPr>
          <p:nvPr>
            <p:ph type="subTitle" idx="14"/>
          </p:nvPr>
        </p:nvSpPr>
        <p:spPr>
          <a:xfrm>
            <a:off x="4349375" y="3495225"/>
            <a:ext cx="4083000" cy="401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400">
                <a:solidFill>
                  <a:schemeClr val="dk1"/>
                </a:solidFill>
                <a:latin typeface="Nunito"/>
                <a:ea typeface="Nunito"/>
                <a:cs typeface="Nunito"/>
                <a:sym typeface="Nunito"/>
              </a:defRPr>
            </a:lvl1pPr>
            <a:lvl2pPr lvl="1" rtl="0">
              <a:spcBef>
                <a:spcPts val="0"/>
              </a:spcBef>
              <a:spcAft>
                <a:spcPts val="0"/>
              </a:spcAft>
              <a:buNone/>
              <a:defRPr sz="1400">
                <a:solidFill>
                  <a:schemeClr val="dk1"/>
                </a:solidFill>
                <a:latin typeface="Nunito"/>
                <a:ea typeface="Nunito"/>
                <a:cs typeface="Nunito"/>
                <a:sym typeface="Nunito"/>
              </a:defRPr>
            </a:lvl2pPr>
            <a:lvl3pPr lvl="2" rtl="0">
              <a:spcBef>
                <a:spcPts val="0"/>
              </a:spcBef>
              <a:spcAft>
                <a:spcPts val="0"/>
              </a:spcAft>
              <a:buNone/>
              <a:defRPr sz="1400">
                <a:solidFill>
                  <a:schemeClr val="dk1"/>
                </a:solidFill>
                <a:latin typeface="Nunito"/>
                <a:ea typeface="Nunito"/>
                <a:cs typeface="Nunito"/>
                <a:sym typeface="Nunito"/>
              </a:defRPr>
            </a:lvl3pPr>
            <a:lvl4pPr lvl="3" rtl="0">
              <a:spcBef>
                <a:spcPts val="0"/>
              </a:spcBef>
              <a:spcAft>
                <a:spcPts val="0"/>
              </a:spcAft>
              <a:buNone/>
              <a:defRPr sz="1400">
                <a:solidFill>
                  <a:schemeClr val="dk1"/>
                </a:solidFill>
                <a:latin typeface="Nunito"/>
                <a:ea typeface="Nunito"/>
                <a:cs typeface="Nunito"/>
                <a:sym typeface="Nunito"/>
              </a:defRPr>
            </a:lvl4pPr>
            <a:lvl5pPr lvl="4" rtl="0">
              <a:spcBef>
                <a:spcPts val="0"/>
              </a:spcBef>
              <a:spcAft>
                <a:spcPts val="0"/>
              </a:spcAft>
              <a:buNone/>
              <a:defRPr sz="1400">
                <a:solidFill>
                  <a:schemeClr val="dk1"/>
                </a:solidFill>
                <a:latin typeface="Nunito"/>
                <a:ea typeface="Nunito"/>
                <a:cs typeface="Nunito"/>
                <a:sym typeface="Nunito"/>
              </a:defRPr>
            </a:lvl5pPr>
            <a:lvl6pPr lvl="5" rtl="0">
              <a:spcBef>
                <a:spcPts val="0"/>
              </a:spcBef>
              <a:spcAft>
                <a:spcPts val="0"/>
              </a:spcAft>
              <a:buNone/>
              <a:defRPr sz="1400">
                <a:solidFill>
                  <a:schemeClr val="dk1"/>
                </a:solidFill>
                <a:latin typeface="Nunito"/>
                <a:ea typeface="Nunito"/>
                <a:cs typeface="Nunito"/>
                <a:sym typeface="Nunito"/>
              </a:defRPr>
            </a:lvl6pPr>
            <a:lvl7pPr lvl="6" rtl="0">
              <a:spcBef>
                <a:spcPts val="0"/>
              </a:spcBef>
              <a:spcAft>
                <a:spcPts val="0"/>
              </a:spcAft>
              <a:buNone/>
              <a:defRPr sz="1400">
                <a:solidFill>
                  <a:schemeClr val="dk1"/>
                </a:solidFill>
                <a:latin typeface="Nunito"/>
                <a:ea typeface="Nunito"/>
                <a:cs typeface="Nunito"/>
                <a:sym typeface="Nunito"/>
              </a:defRPr>
            </a:lvl7pPr>
            <a:lvl8pPr lvl="7" rtl="0">
              <a:spcBef>
                <a:spcPts val="0"/>
              </a:spcBef>
              <a:spcAft>
                <a:spcPts val="0"/>
              </a:spcAft>
              <a:buNone/>
              <a:defRPr sz="1400">
                <a:solidFill>
                  <a:schemeClr val="dk1"/>
                </a:solidFill>
                <a:latin typeface="Nunito"/>
                <a:ea typeface="Nunito"/>
                <a:cs typeface="Nunito"/>
                <a:sym typeface="Nunito"/>
              </a:defRPr>
            </a:lvl8pPr>
            <a:lvl9pPr lvl="8" rtl="0">
              <a:spcBef>
                <a:spcPts val="0"/>
              </a:spcBef>
              <a:spcAft>
                <a:spcPts val="0"/>
              </a:spcAft>
              <a:buNone/>
              <a:defRPr sz="1400">
                <a:solidFill>
                  <a:schemeClr val="dk1"/>
                </a:solidFill>
                <a:latin typeface="Nunito"/>
                <a:ea typeface="Nunito"/>
                <a:cs typeface="Nunito"/>
                <a:sym typeface="Nunito"/>
              </a:defRPr>
            </a:lvl9pPr>
          </a:lstStyle>
          <a:p>
            <a:endParaRPr/>
          </a:p>
        </p:txBody>
      </p:sp>
      <p:sp>
        <p:nvSpPr>
          <p:cNvPr id="493" name="Google Shape;493;p13"/>
          <p:cNvSpPr txBox="1">
            <a:spLocks noGrp="1"/>
          </p:cNvSpPr>
          <p:nvPr>
            <p:ph type="title" idx="15" hasCustomPrompt="1"/>
          </p:nvPr>
        </p:nvSpPr>
        <p:spPr>
          <a:xfrm>
            <a:off x="3410775" y="3147459"/>
            <a:ext cx="900900" cy="578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3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494" name="Google Shape;494;p13"/>
          <p:cNvSpPr txBox="1">
            <a:spLocks noGrp="1"/>
          </p:cNvSpPr>
          <p:nvPr>
            <p:ph type="title" idx="16"/>
          </p:nvPr>
        </p:nvSpPr>
        <p:spPr>
          <a:xfrm>
            <a:off x="4349375" y="3884875"/>
            <a:ext cx="2659200" cy="4017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800"/>
              <a:buFont typeface="Catamaran"/>
              <a:buNone/>
              <a:defRPr sz="2000" i="0"/>
            </a:lvl1pPr>
            <a:lvl2pPr lvl="1" algn="ctr" rtl="0">
              <a:spcBef>
                <a:spcPts val="0"/>
              </a:spcBef>
              <a:spcAft>
                <a:spcPts val="0"/>
              </a:spcAft>
              <a:buSzPts val="1800"/>
              <a:buFont typeface="Catamaran"/>
              <a:buNone/>
              <a:defRPr sz="1800" b="1">
                <a:latin typeface="Catamaran"/>
                <a:ea typeface="Catamaran"/>
                <a:cs typeface="Catamaran"/>
                <a:sym typeface="Catamaran"/>
              </a:defRPr>
            </a:lvl2pPr>
            <a:lvl3pPr lvl="2" algn="ctr" rtl="0">
              <a:spcBef>
                <a:spcPts val="0"/>
              </a:spcBef>
              <a:spcAft>
                <a:spcPts val="0"/>
              </a:spcAft>
              <a:buSzPts val="1800"/>
              <a:buFont typeface="Catamaran"/>
              <a:buNone/>
              <a:defRPr sz="1800" b="1">
                <a:latin typeface="Catamaran"/>
                <a:ea typeface="Catamaran"/>
                <a:cs typeface="Catamaran"/>
                <a:sym typeface="Catamaran"/>
              </a:defRPr>
            </a:lvl3pPr>
            <a:lvl4pPr lvl="3" algn="ctr" rtl="0">
              <a:spcBef>
                <a:spcPts val="0"/>
              </a:spcBef>
              <a:spcAft>
                <a:spcPts val="0"/>
              </a:spcAft>
              <a:buSzPts val="1800"/>
              <a:buFont typeface="Catamaran"/>
              <a:buNone/>
              <a:defRPr sz="1800" b="1">
                <a:latin typeface="Catamaran"/>
                <a:ea typeface="Catamaran"/>
                <a:cs typeface="Catamaran"/>
                <a:sym typeface="Catamaran"/>
              </a:defRPr>
            </a:lvl4pPr>
            <a:lvl5pPr lvl="4" algn="ctr" rtl="0">
              <a:spcBef>
                <a:spcPts val="0"/>
              </a:spcBef>
              <a:spcAft>
                <a:spcPts val="0"/>
              </a:spcAft>
              <a:buSzPts val="1800"/>
              <a:buFont typeface="Catamaran"/>
              <a:buNone/>
              <a:defRPr sz="1800" b="1">
                <a:latin typeface="Catamaran"/>
                <a:ea typeface="Catamaran"/>
                <a:cs typeface="Catamaran"/>
                <a:sym typeface="Catamaran"/>
              </a:defRPr>
            </a:lvl5pPr>
            <a:lvl6pPr lvl="5" algn="ctr" rtl="0">
              <a:spcBef>
                <a:spcPts val="0"/>
              </a:spcBef>
              <a:spcAft>
                <a:spcPts val="0"/>
              </a:spcAft>
              <a:buSzPts val="1800"/>
              <a:buFont typeface="Catamaran"/>
              <a:buNone/>
              <a:defRPr sz="1800" b="1">
                <a:latin typeface="Catamaran"/>
                <a:ea typeface="Catamaran"/>
                <a:cs typeface="Catamaran"/>
                <a:sym typeface="Catamaran"/>
              </a:defRPr>
            </a:lvl6pPr>
            <a:lvl7pPr lvl="6" algn="ctr" rtl="0">
              <a:spcBef>
                <a:spcPts val="0"/>
              </a:spcBef>
              <a:spcAft>
                <a:spcPts val="0"/>
              </a:spcAft>
              <a:buSzPts val="1800"/>
              <a:buFont typeface="Catamaran"/>
              <a:buNone/>
              <a:defRPr sz="1800" b="1">
                <a:latin typeface="Catamaran"/>
                <a:ea typeface="Catamaran"/>
                <a:cs typeface="Catamaran"/>
                <a:sym typeface="Catamaran"/>
              </a:defRPr>
            </a:lvl7pPr>
            <a:lvl8pPr lvl="7" algn="ctr" rtl="0">
              <a:spcBef>
                <a:spcPts val="0"/>
              </a:spcBef>
              <a:spcAft>
                <a:spcPts val="0"/>
              </a:spcAft>
              <a:buSzPts val="1800"/>
              <a:buFont typeface="Catamaran"/>
              <a:buNone/>
              <a:defRPr sz="1800" b="1">
                <a:latin typeface="Catamaran"/>
                <a:ea typeface="Catamaran"/>
                <a:cs typeface="Catamaran"/>
                <a:sym typeface="Catamaran"/>
              </a:defRPr>
            </a:lvl8pPr>
            <a:lvl9pPr lvl="8" algn="ctr" rtl="0">
              <a:spcBef>
                <a:spcPts val="0"/>
              </a:spcBef>
              <a:spcAft>
                <a:spcPts val="0"/>
              </a:spcAft>
              <a:buSzPts val="1800"/>
              <a:buFont typeface="Catamaran"/>
              <a:buNone/>
              <a:defRPr sz="1800" b="1">
                <a:latin typeface="Catamaran"/>
                <a:ea typeface="Catamaran"/>
                <a:cs typeface="Catamaran"/>
                <a:sym typeface="Catamaran"/>
              </a:defRPr>
            </a:lvl9pPr>
          </a:lstStyle>
          <a:p>
            <a:endParaRPr/>
          </a:p>
        </p:txBody>
      </p:sp>
      <p:sp>
        <p:nvSpPr>
          <p:cNvPr id="495" name="Google Shape;495;p13"/>
          <p:cNvSpPr txBox="1">
            <a:spLocks noGrp="1"/>
          </p:cNvSpPr>
          <p:nvPr>
            <p:ph type="subTitle" idx="17"/>
          </p:nvPr>
        </p:nvSpPr>
        <p:spPr>
          <a:xfrm>
            <a:off x="4349375" y="4270250"/>
            <a:ext cx="4083000" cy="401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400">
                <a:solidFill>
                  <a:schemeClr val="dk1"/>
                </a:solidFill>
                <a:latin typeface="Nunito"/>
                <a:ea typeface="Nunito"/>
                <a:cs typeface="Nunito"/>
                <a:sym typeface="Nunito"/>
              </a:defRPr>
            </a:lvl1pPr>
            <a:lvl2pPr lvl="1" rtl="0">
              <a:spcBef>
                <a:spcPts val="0"/>
              </a:spcBef>
              <a:spcAft>
                <a:spcPts val="0"/>
              </a:spcAft>
              <a:buNone/>
              <a:defRPr sz="1400">
                <a:solidFill>
                  <a:schemeClr val="dk1"/>
                </a:solidFill>
                <a:latin typeface="Nunito"/>
                <a:ea typeface="Nunito"/>
                <a:cs typeface="Nunito"/>
                <a:sym typeface="Nunito"/>
              </a:defRPr>
            </a:lvl2pPr>
            <a:lvl3pPr lvl="2" rtl="0">
              <a:spcBef>
                <a:spcPts val="0"/>
              </a:spcBef>
              <a:spcAft>
                <a:spcPts val="0"/>
              </a:spcAft>
              <a:buNone/>
              <a:defRPr sz="1400">
                <a:solidFill>
                  <a:schemeClr val="dk1"/>
                </a:solidFill>
                <a:latin typeface="Nunito"/>
                <a:ea typeface="Nunito"/>
                <a:cs typeface="Nunito"/>
                <a:sym typeface="Nunito"/>
              </a:defRPr>
            </a:lvl3pPr>
            <a:lvl4pPr lvl="3" rtl="0">
              <a:spcBef>
                <a:spcPts val="0"/>
              </a:spcBef>
              <a:spcAft>
                <a:spcPts val="0"/>
              </a:spcAft>
              <a:buNone/>
              <a:defRPr sz="1400">
                <a:solidFill>
                  <a:schemeClr val="dk1"/>
                </a:solidFill>
                <a:latin typeface="Nunito"/>
                <a:ea typeface="Nunito"/>
                <a:cs typeface="Nunito"/>
                <a:sym typeface="Nunito"/>
              </a:defRPr>
            </a:lvl4pPr>
            <a:lvl5pPr lvl="4" rtl="0">
              <a:spcBef>
                <a:spcPts val="0"/>
              </a:spcBef>
              <a:spcAft>
                <a:spcPts val="0"/>
              </a:spcAft>
              <a:buNone/>
              <a:defRPr sz="1400">
                <a:solidFill>
                  <a:schemeClr val="dk1"/>
                </a:solidFill>
                <a:latin typeface="Nunito"/>
                <a:ea typeface="Nunito"/>
                <a:cs typeface="Nunito"/>
                <a:sym typeface="Nunito"/>
              </a:defRPr>
            </a:lvl5pPr>
            <a:lvl6pPr lvl="5" rtl="0">
              <a:spcBef>
                <a:spcPts val="0"/>
              </a:spcBef>
              <a:spcAft>
                <a:spcPts val="0"/>
              </a:spcAft>
              <a:buNone/>
              <a:defRPr sz="1400">
                <a:solidFill>
                  <a:schemeClr val="dk1"/>
                </a:solidFill>
                <a:latin typeface="Nunito"/>
                <a:ea typeface="Nunito"/>
                <a:cs typeface="Nunito"/>
                <a:sym typeface="Nunito"/>
              </a:defRPr>
            </a:lvl6pPr>
            <a:lvl7pPr lvl="6" rtl="0">
              <a:spcBef>
                <a:spcPts val="0"/>
              </a:spcBef>
              <a:spcAft>
                <a:spcPts val="0"/>
              </a:spcAft>
              <a:buNone/>
              <a:defRPr sz="1400">
                <a:solidFill>
                  <a:schemeClr val="dk1"/>
                </a:solidFill>
                <a:latin typeface="Nunito"/>
                <a:ea typeface="Nunito"/>
                <a:cs typeface="Nunito"/>
                <a:sym typeface="Nunito"/>
              </a:defRPr>
            </a:lvl7pPr>
            <a:lvl8pPr lvl="7" rtl="0">
              <a:spcBef>
                <a:spcPts val="0"/>
              </a:spcBef>
              <a:spcAft>
                <a:spcPts val="0"/>
              </a:spcAft>
              <a:buNone/>
              <a:defRPr sz="1400">
                <a:solidFill>
                  <a:schemeClr val="dk1"/>
                </a:solidFill>
                <a:latin typeface="Nunito"/>
                <a:ea typeface="Nunito"/>
                <a:cs typeface="Nunito"/>
                <a:sym typeface="Nunito"/>
              </a:defRPr>
            </a:lvl8pPr>
            <a:lvl9pPr lvl="8" rtl="0">
              <a:spcBef>
                <a:spcPts val="0"/>
              </a:spcBef>
              <a:spcAft>
                <a:spcPts val="0"/>
              </a:spcAft>
              <a:buNone/>
              <a:defRPr sz="1400">
                <a:solidFill>
                  <a:schemeClr val="dk1"/>
                </a:solidFill>
                <a:latin typeface="Nunito"/>
                <a:ea typeface="Nunito"/>
                <a:cs typeface="Nunito"/>
                <a:sym typeface="Nunito"/>
              </a:defRPr>
            </a:lvl9pPr>
          </a:lstStyle>
          <a:p>
            <a:endParaRPr/>
          </a:p>
        </p:txBody>
      </p:sp>
      <p:sp>
        <p:nvSpPr>
          <p:cNvPr id="496" name="Google Shape;496;p13"/>
          <p:cNvSpPr txBox="1">
            <a:spLocks noGrp="1"/>
          </p:cNvSpPr>
          <p:nvPr>
            <p:ph type="title" idx="18" hasCustomPrompt="1"/>
          </p:nvPr>
        </p:nvSpPr>
        <p:spPr>
          <a:xfrm>
            <a:off x="3410775" y="3935375"/>
            <a:ext cx="900900" cy="578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3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498" name="Google Shape;498;p13"/>
          <p:cNvSpPr/>
          <p:nvPr/>
        </p:nvSpPr>
        <p:spPr>
          <a:xfrm>
            <a:off x="8270788" y="200050"/>
            <a:ext cx="1664185" cy="850494"/>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0" name="Google Shape;500;p13"/>
          <p:cNvGrpSpPr/>
          <p:nvPr/>
        </p:nvGrpSpPr>
        <p:grpSpPr>
          <a:xfrm>
            <a:off x="4175049" y="200051"/>
            <a:ext cx="4774152" cy="4774405"/>
            <a:chOff x="4175049" y="200051"/>
            <a:chExt cx="4774152" cy="4774405"/>
          </a:xfrm>
        </p:grpSpPr>
        <p:sp>
          <p:nvSpPr>
            <p:cNvPr id="501" name="Google Shape;501;p13"/>
            <p:cNvSpPr/>
            <p:nvPr/>
          </p:nvSpPr>
          <p:spPr>
            <a:xfrm>
              <a:off x="4176496" y="200063"/>
              <a:ext cx="344790" cy="330443"/>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3"/>
            <p:cNvSpPr/>
            <p:nvPr/>
          </p:nvSpPr>
          <p:spPr>
            <a:xfrm>
              <a:off x="4175049" y="202497"/>
              <a:ext cx="345755" cy="330260"/>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3"/>
            <p:cNvSpPr/>
            <p:nvPr/>
          </p:nvSpPr>
          <p:spPr>
            <a:xfrm>
              <a:off x="4210020" y="233155"/>
              <a:ext cx="270492" cy="258793"/>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3"/>
            <p:cNvSpPr/>
            <p:nvPr/>
          </p:nvSpPr>
          <p:spPr>
            <a:xfrm>
              <a:off x="4203223" y="243167"/>
              <a:ext cx="178216" cy="253074"/>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3"/>
            <p:cNvSpPr/>
            <p:nvPr/>
          </p:nvSpPr>
          <p:spPr>
            <a:xfrm>
              <a:off x="4176496" y="200051"/>
              <a:ext cx="344790" cy="330443"/>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3"/>
            <p:cNvSpPr/>
            <p:nvPr/>
          </p:nvSpPr>
          <p:spPr>
            <a:xfrm>
              <a:off x="4175049" y="202485"/>
              <a:ext cx="345755" cy="330260"/>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3"/>
            <p:cNvSpPr/>
            <p:nvPr/>
          </p:nvSpPr>
          <p:spPr>
            <a:xfrm>
              <a:off x="4210020" y="233143"/>
              <a:ext cx="270492" cy="258793"/>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3"/>
            <p:cNvSpPr/>
            <p:nvPr/>
          </p:nvSpPr>
          <p:spPr>
            <a:xfrm>
              <a:off x="4210020" y="248509"/>
              <a:ext cx="171443" cy="243404"/>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3"/>
            <p:cNvSpPr/>
            <p:nvPr/>
          </p:nvSpPr>
          <p:spPr>
            <a:xfrm>
              <a:off x="8472074" y="4514095"/>
              <a:ext cx="477128" cy="457246"/>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3"/>
            <p:cNvSpPr/>
            <p:nvPr/>
          </p:nvSpPr>
          <p:spPr>
            <a:xfrm>
              <a:off x="8470072" y="4517464"/>
              <a:ext cx="478462" cy="456992"/>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3"/>
            <p:cNvSpPr/>
            <p:nvPr/>
          </p:nvSpPr>
          <p:spPr>
            <a:xfrm>
              <a:off x="8518463" y="4559886"/>
              <a:ext cx="374312" cy="358101"/>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3"/>
            <p:cNvSpPr/>
            <p:nvPr/>
          </p:nvSpPr>
          <p:spPr>
            <a:xfrm>
              <a:off x="8509058" y="4573741"/>
              <a:ext cx="246618" cy="350188"/>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3"/>
            <p:cNvSpPr/>
            <p:nvPr/>
          </p:nvSpPr>
          <p:spPr>
            <a:xfrm>
              <a:off x="8472074" y="4514079"/>
              <a:ext cx="477128" cy="457246"/>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3"/>
            <p:cNvSpPr/>
            <p:nvPr/>
          </p:nvSpPr>
          <p:spPr>
            <a:xfrm>
              <a:off x="8470072" y="4517448"/>
              <a:ext cx="478462" cy="456992"/>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3"/>
            <p:cNvSpPr/>
            <p:nvPr/>
          </p:nvSpPr>
          <p:spPr>
            <a:xfrm>
              <a:off x="8518463" y="4559871"/>
              <a:ext cx="374312" cy="358101"/>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3"/>
            <p:cNvSpPr/>
            <p:nvPr/>
          </p:nvSpPr>
          <p:spPr>
            <a:xfrm>
              <a:off x="8518463" y="4581133"/>
              <a:ext cx="237246" cy="336826"/>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1">
  <p:cSld name="CUSTOM_54">
    <p:spTree>
      <p:nvGrpSpPr>
        <p:cNvPr id="1" name="Shape 517"/>
        <p:cNvGrpSpPr/>
        <p:nvPr/>
      </p:nvGrpSpPr>
      <p:grpSpPr>
        <a:xfrm>
          <a:off x="0" y="0"/>
          <a:ext cx="0" cy="0"/>
          <a:chOff x="0" y="0"/>
          <a:chExt cx="0" cy="0"/>
        </a:xfrm>
      </p:grpSpPr>
      <p:sp>
        <p:nvSpPr>
          <p:cNvPr id="518" name="Google Shape;518;p14"/>
          <p:cNvSpPr txBox="1">
            <a:spLocks noGrp="1"/>
          </p:cNvSpPr>
          <p:nvPr>
            <p:ph type="title"/>
          </p:nvPr>
        </p:nvSpPr>
        <p:spPr>
          <a:xfrm>
            <a:off x="4735650" y="2532650"/>
            <a:ext cx="2587500" cy="627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200"/>
              <a:buNone/>
              <a:defRPr/>
            </a:lvl1pPr>
            <a:lvl2pPr lvl="1" algn="r" rtl="0">
              <a:spcBef>
                <a:spcPts val="0"/>
              </a:spcBef>
              <a:spcAft>
                <a:spcPts val="0"/>
              </a:spcAft>
              <a:buSzPts val="4200"/>
              <a:buNone/>
              <a:defRPr sz="4200"/>
            </a:lvl2pPr>
            <a:lvl3pPr lvl="2" algn="r" rtl="0">
              <a:spcBef>
                <a:spcPts val="0"/>
              </a:spcBef>
              <a:spcAft>
                <a:spcPts val="0"/>
              </a:spcAft>
              <a:buSzPts val="4200"/>
              <a:buNone/>
              <a:defRPr sz="4200"/>
            </a:lvl3pPr>
            <a:lvl4pPr lvl="3" algn="r" rtl="0">
              <a:spcBef>
                <a:spcPts val="0"/>
              </a:spcBef>
              <a:spcAft>
                <a:spcPts val="0"/>
              </a:spcAft>
              <a:buSzPts val="4200"/>
              <a:buNone/>
              <a:defRPr sz="4200"/>
            </a:lvl4pPr>
            <a:lvl5pPr lvl="4" algn="r" rtl="0">
              <a:spcBef>
                <a:spcPts val="0"/>
              </a:spcBef>
              <a:spcAft>
                <a:spcPts val="0"/>
              </a:spcAft>
              <a:buSzPts val="4200"/>
              <a:buNone/>
              <a:defRPr sz="4200"/>
            </a:lvl5pPr>
            <a:lvl6pPr lvl="5" algn="r" rtl="0">
              <a:spcBef>
                <a:spcPts val="0"/>
              </a:spcBef>
              <a:spcAft>
                <a:spcPts val="0"/>
              </a:spcAft>
              <a:buSzPts val="4200"/>
              <a:buNone/>
              <a:defRPr sz="4200"/>
            </a:lvl6pPr>
            <a:lvl7pPr lvl="6" algn="r" rtl="0">
              <a:spcBef>
                <a:spcPts val="0"/>
              </a:spcBef>
              <a:spcAft>
                <a:spcPts val="0"/>
              </a:spcAft>
              <a:buSzPts val="4200"/>
              <a:buNone/>
              <a:defRPr sz="4200"/>
            </a:lvl7pPr>
            <a:lvl8pPr lvl="7" algn="r" rtl="0">
              <a:spcBef>
                <a:spcPts val="0"/>
              </a:spcBef>
              <a:spcAft>
                <a:spcPts val="0"/>
              </a:spcAft>
              <a:buSzPts val="4200"/>
              <a:buNone/>
              <a:defRPr sz="4200"/>
            </a:lvl8pPr>
            <a:lvl9pPr lvl="8" algn="r" rtl="0">
              <a:spcBef>
                <a:spcPts val="0"/>
              </a:spcBef>
              <a:spcAft>
                <a:spcPts val="0"/>
              </a:spcAft>
              <a:buSzPts val="4200"/>
              <a:buNone/>
              <a:defRPr sz="4200"/>
            </a:lvl9pPr>
          </a:lstStyle>
          <a:p>
            <a:endParaRPr/>
          </a:p>
        </p:txBody>
      </p:sp>
      <p:sp>
        <p:nvSpPr>
          <p:cNvPr id="519" name="Google Shape;519;p14"/>
          <p:cNvSpPr txBox="1">
            <a:spLocks noGrp="1"/>
          </p:cNvSpPr>
          <p:nvPr>
            <p:ph type="subTitle" idx="1"/>
          </p:nvPr>
        </p:nvSpPr>
        <p:spPr>
          <a:xfrm>
            <a:off x="5047775" y="3199200"/>
            <a:ext cx="2275500" cy="5055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100"/>
              <a:buFont typeface="Nunito"/>
              <a:buNone/>
              <a:defRPr sz="1400">
                <a:solidFill>
                  <a:schemeClr val="dk1"/>
                </a:solidFill>
                <a:latin typeface="Nunito"/>
                <a:ea typeface="Nunito"/>
                <a:cs typeface="Nunito"/>
                <a:sym typeface="Nunito"/>
              </a:defRPr>
            </a:lvl1pPr>
            <a:lvl2pPr lvl="1" algn="r" rtl="0">
              <a:lnSpc>
                <a:spcPct val="100000"/>
              </a:lnSpc>
              <a:spcBef>
                <a:spcPts val="0"/>
              </a:spcBef>
              <a:spcAft>
                <a:spcPts val="0"/>
              </a:spcAft>
              <a:buClr>
                <a:schemeClr val="dk1"/>
              </a:buClr>
              <a:buSzPts val="2100"/>
              <a:buFont typeface="Nunito"/>
              <a:buNone/>
              <a:defRPr sz="2100">
                <a:solidFill>
                  <a:schemeClr val="dk1"/>
                </a:solidFill>
                <a:latin typeface="Nunito"/>
                <a:ea typeface="Nunito"/>
                <a:cs typeface="Nunito"/>
                <a:sym typeface="Nunito"/>
              </a:defRPr>
            </a:lvl2pPr>
            <a:lvl3pPr lvl="2" algn="r" rtl="0">
              <a:lnSpc>
                <a:spcPct val="100000"/>
              </a:lnSpc>
              <a:spcBef>
                <a:spcPts val="0"/>
              </a:spcBef>
              <a:spcAft>
                <a:spcPts val="0"/>
              </a:spcAft>
              <a:buClr>
                <a:schemeClr val="dk1"/>
              </a:buClr>
              <a:buSzPts val="2100"/>
              <a:buFont typeface="Nunito"/>
              <a:buNone/>
              <a:defRPr sz="2100">
                <a:solidFill>
                  <a:schemeClr val="dk1"/>
                </a:solidFill>
                <a:latin typeface="Nunito"/>
                <a:ea typeface="Nunito"/>
                <a:cs typeface="Nunito"/>
                <a:sym typeface="Nunito"/>
              </a:defRPr>
            </a:lvl3pPr>
            <a:lvl4pPr lvl="3" algn="r" rtl="0">
              <a:lnSpc>
                <a:spcPct val="100000"/>
              </a:lnSpc>
              <a:spcBef>
                <a:spcPts val="0"/>
              </a:spcBef>
              <a:spcAft>
                <a:spcPts val="0"/>
              </a:spcAft>
              <a:buClr>
                <a:schemeClr val="dk1"/>
              </a:buClr>
              <a:buSzPts val="2100"/>
              <a:buFont typeface="Nunito"/>
              <a:buNone/>
              <a:defRPr sz="2100">
                <a:solidFill>
                  <a:schemeClr val="dk1"/>
                </a:solidFill>
                <a:latin typeface="Nunito"/>
                <a:ea typeface="Nunito"/>
                <a:cs typeface="Nunito"/>
                <a:sym typeface="Nunito"/>
              </a:defRPr>
            </a:lvl4pPr>
            <a:lvl5pPr lvl="4" algn="r" rtl="0">
              <a:lnSpc>
                <a:spcPct val="100000"/>
              </a:lnSpc>
              <a:spcBef>
                <a:spcPts val="0"/>
              </a:spcBef>
              <a:spcAft>
                <a:spcPts val="0"/>
              </a:spcAft>
              <a:buClr>
                <a:schemeClr val="dk1"/>
              </a:buClr>
              <a:buSzPts val="2100"/>
              <a:buFont typeface="Nunito"/>
              <a:buNone/>
              <a:defRPr sz="2100">
                <a:solidFill>
                  <a:schemeClr val="dk1"/>
                </a:solidFill>
                <a:latin typeface="Nunito"/>
                <a:ea typeface="Nunito"/>
                <a:cs typeface="Nunito"/>
                <a:sym typeface="Nunito"/>
              </a:defRPr>
            </a:lvl5pPr>
            <a:lvl6pPr lvl="5" algn="r" rtl="0">
              <a:lnSpc>
                <a:spcPct val="100000"/>
              </a:lnSpc>
              <a:spcBef>
                <a:spcPts val="0"/>
              </a:spcBef>
              <a:spcAft>
                <a:spcPts val="0"/>
              </a:spcAft>
              <a:buClr>
                <a:schemeClr val="dk1"/>
              </a:buClr>
              <a:buSzPts val="2100"/>
              <a:buFont typeface="Nunito"/>
              <a:buNone/>
              <a:defRPr sz="2100">
                <a:solidFill>
                  <a:schemeClr val="dk1"/>
                </a:solidFill>
                <a:latin typeface="Nunito"/>
                <a:ea typeface="Nunito"/>
                <a:cs typeface="Nunito"/>
                <a:sym typeface="Nunito"/>
              </a:defRPr>
            </a:lvl6pPr>
            <a:lvl7pPr lvl="6" algn="r" rtl="0">
              <a:lnSpc>
                <a:spcPct val="100000"/>
              </a:lnSpc>
              <a:spcBef>
                <a:spcPts val="0"/>
              </a:spcBef>
              <a:spcAft>
                <a:spcPts val="0"/>
              </a:spcAft>
              <a:buClr>
                <a:schemeClr val="dk1"/>
              </a:buClr>
              <a:buSzPts val="2100"/>
              <a:buFont typeface="Nunito"/>
              <a:buNone/>
              <a:defRPr sz="2100">
                <a:solidFill>
                  <a:schemeClr val="dk1"/>
                </a:solidFill>
                <a:latin typeface="Nunito"/>
                <a:ea typeface="Nunito"/>
                <a:cs typeface="Nunito"/>
                <a:sym typeface="Nunito"/>
              </a:defRPr>
            </a:lvl7pPr>
            <a:lvl8pPr lvl="7" algn="r" rtl="0">
              <a:lnSpc>
                <a:spcPct val="100000"/>
              </a:lnSpc>
              <a:spcBef>
                <a:spcPts val="0"/>
              </a:spcBef>
              <a:spcAft>
                <a:spcPts val="0"/>
              </a:spcAft>
              <a:buClr>
                <a:schemeClr val="dk1"/>
              </a:buClr>
              <a:buSzPts val="2100"/>
              <a:buFont typeface="Nunito"/>
              <a:buNone/>
              <a:defRPr sz="2100">
                <a:solidFill>
                  <a:schemeClr val="dk1"/>
                </a:solidFill>
                <a:latin typeface="Nunito"/>
                <a:ea typeface="Nunito"/>
                <a:cs typeface="Nunito"/>
                <a:sym typeface="Nunito"/>
              </a:defRPr>
            </a:lvl8pPr>
            <a:lvl9pPr lvl="8" algn="r" rtl="0">
              <a:lnSpc>
                <a:spcPct val="100000"/>
              </a:lnSpc>
              <a:spcBef>
                <a:spcPts val="0"/>
              </a:spcBef>
              <a:spcAft>
                <a:spcPts val="0"/>
              </a:spcAft>
              <a:buClr>
                <a:schemeClr val="dk1"/>
              </a:buClr>
              <a:buSzPts val="2100"/>
              <a:buFont typeface="Nunito"/>
              <a:buNone/>
              <a:defRPr sz="2100">
                <a:solidFill>
                  <a:schemeClr val="dk1"/>
                </a:solidFill>
                <a:latin typeface="Nunito"/>
                <a:ea typeface="Nunito"/>
                <a:cs typeface="Nunito"/>
                <a:sym typeface="Nunito"/>
              </a:defRPr>
            </a:lvl9pPr>
          </a:lstStyle>
          <a:p>
            <a:endParaRPr/>
          </a:p>
        </p:txBody>
      </p:sp>
      <p:sp>
        <p:nvSpPr>
          <p:cNvPr id="520" name="Google Shape;520;p14"/>
          <p:cNvSpPr txBox="1">
            <a:spLocks noGrp="1"/>
          </p:cNvSpPr>
          <p:nvPr>
            <p:ph type="title" idx="2" hasCustomPrompt="1"/>
          </p:nvPr>
        </p:nvSpPr>
        <p:spPr>
          <a:xfrm>
            <a:off x="5194050" y="1018238"/>
            <a:ext cx="2129100" cy="1379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0"/>
              <a:buNone/>
              <a:defRPr sz="10000"/>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521" name="Google Shape;521;p14"/>
          <p:cNvSpPr/>
          <p:nvPr/>
        </p:nvSpPr>
        <p:spPr>
          <a:xfrm>
            <a:off x="217515" y="5367285"/>
            <a:ext cx="494696" cy="151346"/>
          </a:xfrm>
          <a:custGeom>
            <a:avLst/>
            <a:gdLst/>
            <a:ahLst/>
            <a:cxnLst/>
            <a:rect l="l" t="t" r="r" b="b"/>
            <a:pathLst>
              <a:path w="4210" h="1288" extrusionOk="0">
                <a:moveTo>
                  <a:pt x="2375" y="1"/>
                </a:moveTo>
                <a:cubicBezTo>
                  <a:pt x="1870" y="1"/>
                  <a:pt x="1352" y="85"/>
                  <a:pt x="932" y="187"/>
                </a:cubicBezTo>
                <a:cubicBezTo>
                  <a:pt x="868" y="208"/>
                  <a:pt x="784" y="229"/>
                  <a:pt x="741" y="272"/>
                </a:cubicBezTo>
                <a:cubicBezTo>
                  <a:pt x="1" y="843"/>
                  <a:pt x="1651" y="1287"/>
                  <a:pt x="1947" y="1287"/>
                </a:cubicBezTo>
                <a:cubicBezTo>
                  <a:pt x="2028" y="1287"/>
                  <a:pt x="2113" y="1287"/>
                  <a:pt x="2201" y="1287"/>
                </a:cubicBezTo>
                <a:cubicBezTo>
                  <a:pt x="2686" y="1287"/>
                  <a:pt x="3251" y="1272"/>
                  <a:pt x="3681" y="1075"/>
                </a:cubicBezTo>
                <a:cubicBezTo>
                  <a:pt x="4210" y="822"/>
                  <a:pt x="4083" y="462"/>
                  <a:pt x="3575" y="229"/>
                </a:cubicBezTo>
                <a:cubicBezTo>
                  <a:pt x="3233" y="63"/>
                  <a:pt x="2809" y="1"/>
                  <a:pt x="2375"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4"/>
          <p:cNvSpPr/>
          <p:nvPr/>
        </p:nvSpPr>
        <p:spPr>
          <a:xfrm>
            <a:off x="18814" y="5451889"/>
            <a:ext cx="77083" cy="121383"/>
          </a:xfrm>
          <a:custGeom>
            <a:avLst/>
            <a:gdLst/>
            <a:ahLst/>
            <a:cxnLst/>
            <a:rect l="l" t="t" r="r" b="b"/>
            <a:pathLst>
              <a:path w="656" h="1033" extrusionOk="0">
                <a:moveTo>
                  <a:pt x="181" y="0"/>
                </a:moveTo>
                <a:cubicBezTo>
                  <a:pt x="162" y="0"/>
                  <a:pt x="144" y="6"/>
                  <a:pt x="127" y="17"/>
                </a:cubicBezTo>
                <a:cubicBezTo>
                  <a:pt x="42" y="38"/>
                  <a:pt x="0" y="144"/>
                  <a:pt x="42" y="207"/>
                </a:cubicBezTo>
                <a:lnTo>
                  <a:pt x="360" y="926"/>
                </a:lnTo>
                <a:cubicBezTo>
                  <a:pt x="381" y="990"/>
                  <a:pt x="444" y="1032"/>
                  <a:pt x="486" y="1032"/>
                </a:cubicBezTo>
                <a:cubicBezTo>
                  <a:pt x="508" y="1032"/>
                  <a:pt x="529" y="1011"/>
                  <a:pt x="550" y="1011"/>
                </a:cubicBezTo>
                <a:cubicBezTo>
                  <a:pt x="635" y="990"/>
                  <a:pt x="656" y="884"/>
                  <a:pt x="635" y="821"/>
                </a:cubicBezTo>
                <a:lnTo>
                  <a:pt x="317" y="102"/>
                </a:lnTo>
                <a:cubicBezTo>
                  <a:pt x="286" y="40"/>
                  <a:pt x="233" y="0"/>
                  <a:pt x="181" y="0"/>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4"/>
          <p:cNvSpPr/>
          <p:nvPr/>
        </p:nvSpPr>
        <p:spPr>
          <a:xfrm>
            <a:off x="115638" y="5399129"/>
            <a:ext cx="42419" cy="154167"/>
          </a:xfrm>
          <a:custGeom>
            <a:avLst/>
            <a:gdLst/>
            <a:ahLst/>
            <a:cxnLst/>
            <a:rect l="l" t="t" r="r" b="b"/>
            <a:pathLst>
              <a:path w="361" h="1312" extrusionOk="0">
                <a:moveTo>
                  <a:pt x="212" y="1"/>
                </a:moveTo>
                <a:cubicBezTo>
                  <a:pt x="128" y="1"/>
                  <a:pt x="43" y="64"/>
                  <a:pt x="43" y="149"/>
                </a:cubicBezTo>
                <a:lnTo>
                  <a:pt x="1" y="1164"/>
                </a:lnTo>
                <a:cubicBezTo>
                  <a:pt x="1" y="1249"/>
                  <a:pt x="64" y="1312"/>
                  <a:pt x="149" y="1312"/>
                </a:cubicBezTo>
                <a:cubicBezTo>
                  <a:pt x="233" y="1312"/>
                  <a:pt x="297" y="1249"/>
                  <a:pt x="297" y="1164"/>
                </a:cubicBezTo>
                <a:lnTo>
                  <a:pt x="339" y="170"/>
                </a:lnTo>
                <a:cubicBezTo>
                  <a:pt x="360" y="85"/>
                  <a:pt x="297" y="22"/>
                  <a:pt x="212"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4"/>
          <p:cNvSpPr/>
          <p:nvPr/>
        </p:nvSpPr>
        <p:spPr>
          <a:xfrm>
            <a:off x="3750243" y="5369753"/>
            <a:ext cx="489643" cy="227490"/>
          </a:xfrm>
          <a:custGeom>
            <a:avLst/>
            <a:gdLst/>
            <a:ahLst/>
            <a:cxnLst/>
            <a:rect l="l" t="t" r="r" b="b"/>
            <a:pathLst>
              <a:path w="4167" h="1936" extrusionOk="0">
                <a:moveTo>
                  <a:pt x="1866" y="0"/>
                </a:moveTo>
                <a:cubicBezTo>
                  <a:pt x="1359" y="0"/>
                  <a:pt x="855" y="102"/>
                  <a:pt x="381" y="314"/>
                </a:cubicBezTo>
                <a:cubicBezTo>
                  <a:pt x="297" y="335"/>
                  <a:pt x="233" y="378"/>
                  <a:pt x="170" y="441"/>
                </a:cubicBezTo>
                <a:cubicBezTo>
                  <a:pt x="1" y="631"/>
                  <a:pt x="149" y="949"/>
                  <a:pt x="339" y="1118"/>
                </a:cubicBezTo>
                <a:cubicBezTo>
                  <a:pt x="868" y="1628"/>
                  <a:pt x="1935" y="1935"/>
                  <a:pt x="2730" y="1935"/>
                </a:cubicBezTo>
                <a:cubicBezTo>
                  <a:pt x="2826" y="1935"/>
                  <a:pt x="2918" y="1931"/>
                  <a:pt x="3004" y="1922"/>
                </a:cubicBezTo>
                <a:cubicBezTo>
                  <a:pt x="4167" y="1773"/>
                  <a:pt x="3892" y="420"/>
                  <a:pt x="2919" y="145"/>
                </a:cubicBezTo>
                <a:cubicBezTo>
                  <a:pt x="2572" y="50"/>
                  <a:pt x="2218" y="0"/>
                  <a:pt x="1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4"/>
          <p:cNvSpPr/>
          <p:nvPr/>
        </p:nvSpPr>
        <p:spPr>
          <a:xfrm>
            <a:off x="4202520" y="5229334"/>
            <a:ext cx="355453" cy="173320"/>
          </a:xfrm>
          <a:custGeom>
            <a:avLst/>
            <a:gdLst/>
            <a:ahLst/>
            <a:cxnLst/>
            <a:rect l="l" t="t" r="r" b="b"/>
            <a:pathLst>
              <a:path w="3025" h="1475" extrusionOk="0">
                <a:moveTo>
                  <a:pt x="1287" y="0"/>
                </a:moveTo>
                <a:cubicBezTo>
                  <a:pt x="1225" y="0"/>
                  <a:pt x="1163" y="3"/>
                  <a:pt x="1101" y="8"/>
                </a:cubicBezTo>
                <a:cubicBezTo>
                  <a:pt x="762" y="8"/>
                  <a:pt x="445" y="134"/>
                  <a:pt x="191" y="367"/>
                </a:cubicBezTo>
                <a:cubicBezTo>
                  <a:pt x="64" y="494"/>
                  <a:pt x="1" y="705"/>
                  <a:pt x="43" y="896"/>
                </a:cubicBezTo>
                <a:cubicBezTo>
                  <a:pt x="188" y="1286"/>
                  <a:pt x="794" y="1474"/>
                  <a:pt x="1402" y="1474"/>
                </a:cubicBezTo>
                <a:cubicBezTo>
                  <a:pt x="2211" y="1474"/>
                  <a:pt x="3025" y="1143"/>
                  <a:pt x="2771" y="515"/>
                </a:cubicBezTo>
                <a:cubicBezTo>
                  <a:pt x="2750" y="452"/>
                  <a:pt x="2708" y="431"/>
                  <a:pt x="2666" y="388"/>
                </a:cubicBezTo>
                <a:cubicBezTo>
                  <a:pt x="2253" y="144"/>
                  <a:pt x="1774" y="0"/>
                  <a:pt x="12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4"/>
          <p:cNvSpPr/>
          <p:nvPr/>
        </p:nvSpPr>
        <p:spPr>
          <a:xfrm>
            <a:off x="231204" y="5367285"/>
            <a:ext cx="494696" cy="151346"/>
          </a:xfrm>
          <a:custGeom>
            <a:avLst/>
            <a:gdLst/>
            <a:ahLst/>
            <a:cxnLst/>
            <a:rect l="l" t="t" r="r" b="b"/>
            <a:pathLst>
              <a:path w="4210" h="1288" extrusionOk="0">
                <a:moveTo>
                  <a:pt x="2375" y="1"/>
                </a:moveTo>
                <a:cubicBezTo>
                  <a:pt x="1870" y="1"/>
                  <a:pt x="1352" y="85"/>
                  <a:pt x="932" y="187"/>
                </a:cubicBezTo>
                <a:cubicBezTo>
                  <a:pt x="868" y="208"/>
                  <a:pt x="784" y="229"/>
                  <a:pt x="741" y="272"/>
                </a:cubicBezTo>
                <a:cubicBezTo>
                  <a:pt x="1" y="843"/>
                  <a:pt x="1651" y="1287"/>
                  <a:pt x="1947" y="1287"/>
                </a:cubicBezTo>
                <a:cubicBezTo>
                  <a:pt x="2028" y="1287"/>
                  <a:pt x="2113" y="1287"/>
                  <a:pt x="2201" y="1287"/>
                </a:cubicBezTo>
                <a:cubicBezTo>
                  <a:pt x="2686" y="1287"/>
                  <a:pt x="3251" y="1272"/>
                  <a:pt x="3681" y="1075"/>
                </a:cubicBezTo>
                <a:cubicBezTo>
                  <a:pt x="4210" y="822"/>
                  <a:pt x="4083" y="462"/>
                  <a:pt x="3575" y="229"/>
                </a:cubicBezTo>
                <a:cubicBezTo>
                  <a:pt x="3233" y="63"/>
                  <a:pt x="2809" y="1"/>
                  <a:pt x="2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4"/>
          <p:cNvSpPr/>
          <p:nvPr/>
        </p:nvSpPr>
        <p:spPr>
          <a:xfrm>
            <a:off x="686066" y="5510642"/>
            <a:ext cx="570722" cy="242648"/>
          </a:xfrm>
          <a:custGeom>
            <a:avLst/>
            <a:gdLst/>
            <a:ahLst/>
            <a:cxnLst/>
            <a:rect l="l" t="t" r="r" b="b"/>
            <a:pathLst>
              <a:path w="4857" h="2065" extrusionOk="0">
                <a:moveTo>
                  <a:pt x="2199" y="1"/>
                </a:moveTo>
                <a:cubicBezTo>
                  <a:pt x="1526" y="1"/>
                  <a:pt x="856" y="228"/>
                  <a:pt x="318" y="680"/>
                </a:cubicBezTo>
                <a:cubicBezTo>
                  <a:pt x="127" y="807"/>
                  <a:pt x="21" y="997"/>
                  <a:pt x="0" y="1209"/>
                </a:cubicBezTo>
                <a:cubicBezTo>
                  <a:pt x="21" y="1420"/>
                  <a:pt x="148" y="1611"/>
                  <a:pt x="339" y="1695"/>
                </a:cubicBezTo>
                <a:cubicBezTo>
                  <a:pt x="805" y="1995"/>
                  <a:pt x="1340" y="2050"/>
                  <a:pt x="1885" y="2050"/>
                </a:cubicBezTo>
                <a:cubicBezTo>
                  <a:pt x="2202" y="2050"/>
                  <a:pt x="2523" y="2031"/>
                  <a:pt x="2835" y="2031"/>
                </a:cubicBezTo>
                <a:cubicBezTo>
                  <a:pt x="3007" y="2031"/>
                  <a:pt x="3177" y="2037"/>
                  <a:pt x="3342" y="2055"/>
                </a:cubicBezTo>
                <a:cubicBezTo>
                  <a:pt x="3395" y="2061"/>
                  <a:pt x="3448" y="2064"/>
                  <a:pt x="3499" y="2064"/>
                </a:cubicBezTo>
                <a:cubicBezTo>
                  <a:pt x="4323" y="2064"/>
                  <a:pt x="4856" y="1295"/>
                  <a:pt x="4040" y="638"/>
                </a:cubicBezTo>
                <a:cubicBezTo>
                  <a:pt x="3500" y="212"/>
                  <a:pt x="2848" y="1"/>
                  <a:pt x="2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4"/>
          <p:cNvSpPr/>
          <p:nvPr/>
        </p:nvSpPr>
        <p:spPr>
          <a:xfrm>
            <a:off x="32503" y="5451889"/>
            <a:ext cx="77083" cy="121383"/>
          </a:xfrm>
          <a:custGeom>
            <a:avLst/>
            <a:gdLst/>
            <a:ahLst/>
            <a:cxnLst/>
            <a:rect l="l" t="t" r="r" b="b"/>
            <a:pathLst>
              <a:path w="656" h="1033" extrusionOk="0">
                <a:moveTo>
                  <a:pt x="181" y="0"/>
                </a:moveTo>
                <a:cubicBezTo>
                  <a:pt x="162" y="0"/>
                  <a:pt x="144" y="6"/>
                  <a:pt x="127" y="17"/>
                </a:cubicBezTo>
                <a:cubicBezTo>
                  <a:pt x="42" y="38"/>
                  <a:pt x="0" y="144"/>
                  <a:pt x="42" y="207"/>
                </a:cubicBezTo>
                <a:lnTo>
                  <a:pt x="360" y="926"/>
                </a:lnTo>
                <a:cubicBezTo>
                  <a:pt x="381" y="990"/>
                  <a:pt x="444" y="1032"/>
                  <a:pt x="486" y="1032"/>
                </a:cubicBezTo>
                <a:cubicBezTo>
                  <a:pt x="508" y="1032"/>
                  <a:pt x="529" y="1011"/>
                  <a:pt x="550" y="1011"/>
                </a:cubicBezTo>
                <a:cubicBezTo>
                  <a:pt x="635" y="990"/>
                  <a:pt x="656" y="884"/>
                  <a:pt x="635" y="821"/>
                </a:cubicBezTo>
                <a:lnTo>
                  <a:pt x="317" y="102"/>
                </a:lnTo>
                <a:cubicBezTo>
                  <a:pt x="286" y="40"/>
                  <a:pt x="233" y="0"/>
                  <a:pt x="1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4"/>
          <p:cNvSpPr/>
          <p:nvPr/>
        </p:nvSpPr>
        <p:spPr>
          <a:xfrm>
            <a:off x="129327" y="5399129"/>
            <a:ext cx="42419" cy="154167"/>
          </a:xfrm>
          <a:custGeom>
            <a:avLst/>
            <a:gdLst/>
            <a:ahLst/>
            <a:cxnLst/>
            <a:rect l="l" t="t" r="r" b="b"/>
            <a:pathLst>
              <a:path w="361" h="1312" extrusionOk="0">
                <a:moveTo>
                  <a:pt x="212" y="1"/>
                </a:moveTo>
                <a:cubicBezTo>
                  <a:pt x="128" y="1"/>
                  <a:pt x="43" y="64"/>
                  <a:pt x="43" y="149"/>
                </a:cubicBezTo>
                <a:lnTo>
                  <a:pt x="1" y="1164"/>
                </a:lnTo>
                <a:cubicBezTo>
                  <a:pt x="1" y="1249"/>
                  <a:pt x="64" y="1312"/>
                  <a:pt x="149" y="1312"/>
                </a:cubicBezTo>
                <a:cubicBezTo>
                  <a:pt x="233" y="1312"/>
                  <a:pt x="297" y="1249"/>
                  <a:pt x="297" y="1164"/>
                </a:cubicBezTo>
                <a:lnTo>
                  <a:pt x="339" y="170"/>
                </a:lnTo>
                <a:cubicBezTo>
                  <a:pt x="360" y="85"/>
                  <a:pt x="297" y="22"/>
                  <a:pt x="2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4"/>
          <p:cNvSpPr/>
          <p:nvPr/>
        </p:nvSpPr>
        <p:spPr>
          <a:xfrm>
            <a:off x="1584744" y="5654585"/>
            <a:ext cx="73088" cy="114920"/>
          </a:xfrm>
          <a:custGeom>
            <a:avLst/>
            <a:gdLst/>
            <a:ahLst/>
            <a:cxnLst/>
            <a:rect l="l" t="t" r="r" b="b"/>
            <a:pathLst>
              <a:path w="622" h="978" extrusionOk="0">
                <a:moveTo>
                  <a:pt x="170" y="0"/>
                </a:moveTo>
                <a:cubicBezTo>
                  <a:pt x="82" y="0"/>
                  <a:pt x="0" y="72"/>
                  <a:pt x="30" y="174"/>
                </a:cubicBezTo>
                <a:lnTo>
                  <a:pt x="326" y="893"/>
                </a:lnTo>
                <a:cubicBezTo>
                  <a:pt x="368" y="957"/>
                  <a:pt x="410" y="978"/>
                  <a:pt x="474" y="978"/>
                </a:cubicBezTo>
                <a:lnTo>
                  <a:pt x="516" y="978"/>
                </a:lnTo>
                <a:cubicBezTo>
                  <a:pt x="601" y="936"/>
                  <a:pt x="622" y="851"/>
                  <a:pt x="601" y="788"/>
                </a:cubicBezTo>
                <a:lnTo>
                  <a:pt x="283" y="47"/>
                </a:lnTo>
                <a:cubicBezTo>
                  <a:pt x="251" y="15"/>
                  <a:pt x="210" y="0"/>
                  <a:pt x="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4"/>
          <p:cNvSpPr/>
          <p:nvPr/>
        </p:nvSpPr>
        <p:spPr>
          <a:xfrm>
            <a:off x="1677573" y="5597948"/>
            <a:ext cx="42419" cy="154167"/>
          </a:xfrm>
          <a:custGeom>
            <a:avLst/>
            <a:gdLst/>
            <a:ahLst/>
            <a:cxnLst/>
            <a:rect l="l" t="t" r="r" b="b"/>
            <a:pathLst>
              <a:path w="361" h="1312" extrusionOk="0">
                <a:moveTo>
                  <a:pt x="212" y="1"/>
                </a:moveTo>
                <a:cubicBezTo>
                  <a:pt x="128" y="1"/>
                  <a:pt x="64" y="64"/>
                  <a:pt x="64" y="149"/>
                </a:cubicBezTo>
                <a:lnTo>
                  <a:pt x="22" y="1143"/>
                </a:lnTo>
                <a:cubicBezTo>
                  <a:pt x="1" y="1227"/>
                  <a:pt x="64" y="1312"/>
                  <a:pt x="149" y="1312"/>
                </a:cubicBezTo>
                <a:cubicBezTo>
                  <a:pt x="234" y="1312"/>
                  <a:pt x="318" y="1248"/>
                  <a:pt x="318" y="1164"/>
                </a:cubicBezTo>
                <a:lnTo>
                  <a:pt x="360" y="170"/>
                </a:lnTo>
                <a:cubicBezTo>
                  <a:pt x="360" y="85"/>
                  <a:pt x="297" y="1"/>
                  <a:pt x="2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4"/>
          <p:cNvSpPr/>
          <p:nvPr/>
        </p:nvSpPr>
        <p:spPr>
          <a:xfrm>
            <a:off x="8482093" y="4139300"/>
            <a:ext cx="83963" cy="114968"/>
          </a:xfrm>
          <a:custGeom>
            <a:avLst/>
            <a:gdLst/>
            <a:ahLst/>
            <a:cxnLst/>
            <a:rect l="l" t="t" r="r" b="b"/>
            <a:pathLst>
              <a:path w="742" h="1016" extrusionOk="0">
                <a:moveTo>
                  <a:pt x="128" y="1"/>
                </a:moveTo>
                <a:cubicBezTo>
                  <a:pt x="86" y="1"/>
                  <a:pt x="43" y="22"/>
                  <a:pt x="22" y="64"/>
                </a:cubicBezTo>
                <a:cubicBezTo>
                  <a:pt x="22" y="85"/>
                  <a:pt x="1" y="128"/>
                  <a:pt x="1" y="149"/>
                </a:cubicBezTo>
                <a:cubicBezTo>
                  <a:pt x="1" y="403"/>
                  <a:pt x="43" y="635"/>
                  <a:pt x="170" y="826"/>
                </a:cubicBezTo>
                <a:lnTo>
                  <a:pt x="509" y="1016"/>
                </a:lnTo>
                <a:lnTo>
                  <a:pt x="614" y="762"/>
                </a:lnTo>
                <a:cubicBezTo>
                  <a:pt x="657" y="656"/>
                  <a:pt x="699" y="551"/>
                  <a:pt x="720" y="445"/>
                </a:cubicBezTo>
                <a:cubicBezTo>
                  <a:pt x="741" y="339"/>
                  <a:pt x="741" y="212"/>
                  <a:pt x="678" y="128"/>
                </a:cubicBezTo>
                <a:cubicBezTo>
                  <a:pt x="678" y="106"/>
                  <a:pt x="657" y="85"/>
                  <a:pt x="657" y="85"/>
                </a:cubicBezTo>
                <a:cubicBezTo>
                  <a:pt x="644" y="73"/>
                  <a:pt x="630" y="68"/>
                  <a:pt x="615" y="68"/>
                </a:cubicBezTo>
                <a:cubicBezTo>
                  <a:pt x="579" y="68"/>
                  <a:pt x="538" y="98"/>
                  <a:pt x="509" y="128"/>
                </a:cubicBezTo>
                <a:cubicBezTo>
                  <a:pt x="424" y="212"/>
                  <a:pt x="360" y="318"/>
                  <a:pt x="318" y="466"/>
                </a:cubicBezTo>
                <a:cubicBezTo>
                  <a:pt x="297" y="339"/>
                  <a:pt x="255" y="212"/>
                  <a:pt x="212" y="106"/>
                </a:cubicBezTo>
                <a:cubicBezTo>
                  <a:pt x="191" y="64"/>
                  <a:pt x="170" y="1"/>
                  <a:pt x="128"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4"/>
          <p:cNvSpPr/>
          <p:nvPr/>
        </p:nvSpPr>
        <p:spPr>
          <a:xfrm>
            <a:off x="8726286" y="4150389"/>
            <a:ext cx="110215" cy="123115"/>
          </a:xfrm>
          <a:custGeom>
            <a:avLst/>
            <a:gdLst/>
            <a:ahLst/>
            <a:cxnLst/>
            <a:rect l="l" t="t" r="r" b="b"/>
            <a:pathLst>
              <a:path w="974" h="1088" extrusionOk="0">
                <a:moveTo>
                  <a:pt x="123" y="0"/>
                </a:moveTo>
                <a:cubicBezTo>
                  <a:pt x="85" y="0"/>
                  <a:pt x="58" y="20"/>
                  <a:pt x="42" y="51"/>
                </a:cubicBezTo>
                <a:cubicBezTo>
                  <a:pt x="21" y="72"/>
                  <a:pt x="21" y="114"/>
                  <a:pt x="21" y="156"/>
                </a:cubicBezTo>
                <a:cubicBezTo>
                  <a:pt x="0" y="431"/>
                  <a:pt x="85" y="685"/>
                  <a:pt x="233" y="897"/>
                </a:cubicBezTo>
                <a:lnTo>
                  <a:pt x="698" y="1087"/>
                </a:lnTo>
                <a:lnTo>
                  <a:pt x="825" y="812"/>
                </a:lnTo>
                <a:cubicBezTo>
                  <a:pt x="888" y="706"/>
                  <a:pt x="931" y="601"/>
                  <a:pt x="952" y="474"/>
                </a:cubicBezTo>
                <a:cubicBezTo>
                  <a:pt x="973" y="368"/>
                  <a:pt x="952" y="241"/>
                  <a:pt x="888" y="135"/>
                </a:cubicBezTo>
                <a:cubicBezTo>
                  <a:pt x="888" y="114"/>
                  <a:pt x="867" y="93"/>
                  <a:pt x="867" y="93"/>
                </a:cubicBezTo>
                <a:cubicBezTo>
                  <a:pt x="841" y="84"/>
                  <a:pt x="811" y="79"/>
                  <a:pt x="782" y="79"/>
                </a:cubicBezTo>
                <a:cubicBezTo>
                  <a:pt x="741" y="79"/>
                  <a:pt x="702" y="89"/>
                  <a:pt x="677" y="114"/>
                </a:cubicBezTo>
                <a:cubicBezTo>
                  <a:pt x="550" y="220"/>
                  <a:pt x="465" y="347"/>
                  <a:pt x="444" y="495"/>
                </a:cubicBezTo>
                <a:cubicBezTo>
                  <a:pt x="381" y="347"/>
                  <a:pt x="339" y="220"/>
                  <a:pt x="275" y="93"/>
                </a:cubicBezTo>
                <a:cubicBezTo>
                  <a:pt x="254" y="51"/>
                  <a:pt x="212" y="8"/>
                  <a:pt x="169" y="8"/>
                </a:cubicBezTo>
                <a:cubicBezTo>
                  <a:pt x="152" y="3"/>
                  <a:pt x="137" y="0"/>
                  <a:pt x="123" y="0"/>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4"/>
          <p:cNvSpPr/>
          <p:nvPr/>
        </p:nvSpPr>
        <p:spPr>
          <a:xfrm>
            <a:off x="7223333" y="5213837"/>
            <a:ext cx="1498205" cy="299302"/>
          </a:xfrm>
          <a:custGeom>
            <a:avLst/>
            <a:gdLst/>
            <a:ahLst/>
            <a:cxnLst/>
            <a:rect l="l" t="t" r="r" b="b"/>
            <a:pathLst>
              <a:path w="13240" h="2645" extrusionOk="0">
                <a:moveTo>
                  <a:pt x="6620" y="1"/>
                </a:moveTo>
                <a:cubicBezTo>
                  <a:pt x="2961" y="1"/>
                  <a:pt x="0" y="593"/>
                  <a:pt x="0" y="1333"/>
                </a:cubicBezTo>
                <a:cubicBezTo>
                  <a:pt x="0" y="2052"/>
                  <a:pt x="2961" y="2644"/>
                  <a:pt x="6620" y="2644"/>
                </a:cubicBezTo>
                <a:cubicBezTo>
                  <a:pt x="10279" y="2644"/>
                  <a:pt x="13240" y="2052"/>
                  <a:pt x="13240" y="1333"/>
                </a:cubicBezTo>
                <a:cubicBezTo>
                  <a:pt x="13240" y="593"/>
                  <a:pt x="10279" y="1"/>
                  <a:pt x="6620"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4"/>
          <p:cNvSpPr/>
          <p:nvPr/>
        </p:nvSpPr>
        <p:spPr>
          <a:xfrm>
            <a:off x="8495276" y="4139300"/>
            <a:ext cx="83963" cy="114968"/>
          </a:xfrm>
          <a:custGeom>
            <a:avLst/>
            <a:gdLst/>
            <a:ahLst/>
            <a:cxnLst/>
            <a:rect l="l" t="t" r="r" b="b"/>
            <a:pathLst>
              <a:path w="742" h="1016" extrusionOk="0">
                <a:moveTo>
                  <a:pt x="128" y="1"/>
                </a:moveTo>
                <a:cubicBezTo>
                  <a:pt x="86" y="1"/>
                  <a:pt x="43" y="22"/>
                  <a:pt x="22" y="64"/>
                </a:cubicBezTo>
                <a:cubicBezTo>
                  <a:pt x="22" y="85"/>
                  <a:pt x="1" y="128"/>
                  <a:pt x="1" y="149"/>
                </a:cubicBezTo>
                <a:cubicBezTo>
                  <a:pt x="1" y="403"/>
                  <a:pt x="43" y="635"/>
                  <a:pt x="170" y="826"/>
                </a:cubicBezTo>
                <a:lnTo>
                  <a:pt x="509" y="1016"/>
                </a:lnTo>
                <a:lnTo>
                  <a:pt x="614" y="762"/>
                </a:lnTo>
                <a:cubicBezTo>
                  <a:pt x="657" y="656"/>
                  <a:pt x="699" y="551"/>
                  <a:pt x="720" y="445"/>
                </a:cubicBezTo>
                <a:cubicBezTo>
                  <a:pt x="741" y="339"/>
                  <a:pt x="741" y="212"/>
                  <a:pt x="678" y="128"/>
                </a:cubicBezTo>
                <a:cubicBezTo>
                  <a:pt x="678" y="106"/>
                  <a:pt x="657" y="85"/>
                  <a:pt x="657" y="85"/>
                </a:cubicBezTo>
                <a:cubicBezTo>
                  <a:pt x="644" y="73"/>
                  <a:pt x="630" y="68"/>
                  <a:pt x="615" y="68"/>
                </a:cubicBezTo>
                <a:cubicBezTo>
                  <a:pt x="579" y="68"/>
                  <a:pt x="538" y="98"/>
                  <a:pt x="509" y="128"/>
                </a:cubicBezTo>
                <a:cubicBezTo>
                  <a:pt x="424" y="212"/>
                  <a:pt x="360" y="318"/>
                  <a:pt x="318" y="466"/>
                </a:cubicBezTo>
                <a:cubicBezTo>
                  <a:pt x="297" y="339"/>
                  <a:pt x="255" y="212"/>
                  <a:pt x="212" y="106"/>
                </a:cubicBezTo>
                <a:cubicBezTo>
                  <a:pt x="191" y="64"/>
                  <a:pt x="170"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4"/>
          <p:cNvSpPr/>
          <p:nvPr/>
        </p:nvSpPr>
        <p:spPr>
          <a:xfrm>
            <a:off x="8739469" y="4150389"/>
            <a:ext cx="110215" cy="123115"/>
          </a:xfrm>
          <a:custGeom>
            <a:avLst/>
            <a:gdLst/>
            <a:ahLst/>
            <a:cxnLst/>
            <a:rect l="l" t="t" r="r" b="b"/>
            <a:pathLst>
              <a:path w="974" h="1088" extrusionOk="0">
                <a:moveTo>
                  <a:pt x="123" y="0"/>
                </a:moveTo>
                <a:cubicBezTo>
                  <a:pt x="85" y="0"/>
                  <a:pt x="58" y="20"/>
                  <a:pt x="42" y="51"/>
                </a:cubicBezTo>
                <a:cubicBezTo>
                  <a:pt x="21" y="72"/>
                  <a:pt x="21" y="114"/>
                  <a:pt x="21" y="156"/>
                </a:cubicBezTo>
                <a:cubicBezTo>
                  <a:pt x="0" y="431"/>
                  <a:pt x="85" y="685"/>
                  <a:pt x="233" y="897"/>
                </a:cubicBezTo>
                <a:lnTo>
                  <a:pt x="698" y="1087"/>
                </a:lnTo>
                <a:lnTo>
                  <a:pt x="825" y="812"/>
                </a:lnTo>
                <a:cubicBezTo>
                  <a:pt x="888" y="706"/>
                  <a:pt x="931" y="601"/>
                  <a:pt x="952" y="474"/>
                </a:cubicBezTo>
                <a:cubicBezTo>
                  <a:pt x="973" y="368"/>
                  <a:pt x="952" y="241"/>
                  <a:pt x="888" y="135"/>
                </a:cubicBezTo>
                <a:cubicBezTo>
                  <a:pt x="888" y="114"/>
                  <a:pt x="867" y="93"/>
                  <a:pt x="867" y="93"/>
                </a:cubicBezTo>
                <a:cubicBezTo>
                  <a:pt x="841" y="84"/>
                  <a:pt x="811" y="79"/>
                  <a:pt x="782" y="79"/>
                </a:cubicBezTo>
                <a:cubicBezTo>
                  <a:pt x="741" y="79"/>
                  <a:pt x="702" y="89"/>
                  <a:pt x="677" y="114"/>
                </a:cubicBezTo>
                <a:cubicBezTo>
                  <a:pt x="550" y="220"/>
                  <a:pt x="465" y="347"/>
                  <a:pt x="444" y="495"/>
                </a:cubicBezTo>
                <a:cubicBezTo>
                  <a:pt x="381" y="347"/>
                  <a:pt x="339" y="220"/>
                  <a:pt x="275" y="93"/>
                </a:cubicBezTo>
                <a:cubicBezTo>
                  <a:pt x="254" y="51"/>
                  <a:pt x="212" y="8"/>
                  <a:pt x="169" y="8"/>
                </a:cubicBezTo>
                <a:cubicBezTo>
                  <a:pt x="152" y="3"/>
                  <a:pt x="137" y="0"/>
                  <a:pt x="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7" name="Google Shape;537;p14"/>
          <p:cNvGrpSpPr/>
          <p:nvPr/>
        </p:nvGrpSpPr>
        <p:grpSpPr>
          <a:xfrm>
            <a:off x="-152743" y="4192710"/>
            <a:ext cx="9351762" cy="1901951"/>
            <a:chOff x="-152743" y="4192710"/>
            <a:chExt cx="9351762" cy="1901951"/>
          </a:xfrm>
        </p:grpSpPr>
        <p:sp>
          <p:nvSpPr>
            <p:cNvPr id="538" name="Google Shape;538;p14"/>
            <p:cNvSpPr/>
            <p:nvPr/>
          </p:nvSpPr>
          <p:spPr>
            <a:xfrm>
              <a:off x="-152743" y="4314792"/>
              <a:ext cx="5847754" cy="1489611"/>
            </a:xfrm>
            <a:custGeom>
              <a:avLst/>
              <a:gdLst/>
              <a:ahLst/>
              <a:cxnLst/>
              <a:rect l="l" t="t" r="r" b="b"/>
              <a:pathLst>
                <a:path w="49766" h="12677" extrusionOk="0">
                  <a:moveTo>
                    <a:pt x="13886" y="0"/>
                  </a:moveTo>
                  <a:cubicBezTo>
                    <a:pt x="3627" y="0"/>
                    <a:pt x="1" y="1911"/>
                    <a:pt x="1" y="1911"/>
                  </a:cubicBezTo>
                  <a:lnTo>
                    <a:pt x="1" y="12676"/>
                  </a:lnTo>
                  <a:lnTo>
                    <a:pt x="49765" y="12676"/>
                  </a:lnTo>
                  <a:lnTo>
                    <a:pt x="49765" y="5422"/>
                  </a:lnTo>
                  <a:cubicBezTo>
                    <a:pt x="49765" y="5422"/>
                    <a:pt x="46952" y="3222"/>
                    <a:pt x="27474" y="896"/>
                  </a:cubicBezTo>
                  <a:cubicBezTo>
                    <a:pt x="22017" y="241"/>
                    <a:pt x="17532" y="0"/>
                    <a:pt x="13886" y="0"/>
                  </a:cubicBezTo>
                  <a:close/>
                </a:path>
              </a:pathLst>
            </a:custGeom>
            <a:solidFill>
              <a:srgbClr val="89B98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4"/>
            <p:cNvSpPr/>
            <p:nvPr/>
          </p:nvSpPr>
          <p:spPr>
            <a:xfrm>
              <a:off x="-70725" y="4375307"/>
              <a:ext cx="129373" cy="137481"/>
            </a:xfrm>
            <a:custGeom>
              <a:avLst/>
              <a:gdLst/>
              <a:ahLst/>
              <a:cxnLst/>
              <a:rect l="l" t="t" r="r" b="b"/>
              <a:pathLst>
                <a:path w="1101" h="1170" extrusionOk="0">
                  <a:moveTo>
                    <a:pt x="659" y="0"/>
                  </a:moveTo>
                  <a:cubicBezTo>
                    <a:pt x="603" y="0"/>
                    <a:pt x="551" y="21"/>
                    <a:pt x="508" y="64"/>
                  </a:cubicBezTo>
                  <a:cubicBezTo>
                    <a:pt x="445" y="127"/>
                    <a:pt x="424" y="233"/>
                    <a:pt x="445" y="317"/>
                  </a:cubicBezTo>
                  <a:cubicBezTo>
                    <a:pt x="445" y="487"/>
                    <a:pt x="487" y="656"/>
                    <a:pt x="529" y="825"/>
                  </a:cubicBezTo>
                  <a:lnTo>
                    <a:pt x="170" y="487"/>
                  </a:lnTo>
                  <a:cubicBezTo>
                    <a:pt x="149" y="444"/>
                    <a:pt x="128" y="444"/>
                    <a:pt x="85" y="423"/>
                  </a:cubicBezTo>
                  <a:cubicBezTo>
                    <a:pt x="43" y="423"/>
                    <a:pt x="1" y="465"/>
                    <a:pt x="1" y="529"/>
                  </a:cubicBezTo>
                  <a:cubicBezTo>
                    <a:pt x="1" y="571"/>
                    <a:pt x="1" y="614"/>
                    <a:pt x="43" y="656"/>
                  </a:cubicBezTo>
                  <a:cubicBezTo>
                    <a:pt x="106" y="825"/>
                    <a:pt x="212" y="973"/>
                    <a:pt x="360" y="1100"/>
                  </a:cubicBezTo>
                  <a:cubicBezTo>
                    <a:pt x="395" y="1135"/>
                    <a:pt x="429" y="1169"/>
                    <a:pt x="475" y="1169"/>
                  </a:cubicBezTo>
                  <a:cubicBezTo>
                    <a:pt x="486" y="1169"/>
                    <a:pt x="497" y="1167"/>
                    <a:pt x="508" y="1163"/>
                  </a:cubicBezTo>
                  <a:lnTo>
                    <a:pt x="1079" y="1015"/>
                  </a:lnTo>
                  <a:cubicBezTo>
                    <a:pt x="1100" y="783"/>
                    <a:pt x="1079" y="550"/>
                    <a:pt x="995" y="317"/>
                  </a:cubicBezTo>
                  <a:cubicBezTo>
                    <a:pt x="952" y="212"/>
                    <a:pt x="910" y="127"/>
                    <a:pt x="825" y="64"/>
                  </a:cubicBezTo>
                  <a:cubicBezTo>
                    <a:pt x="773" y="21"/>
                    <a:pt x="714" y="0"/>
                    <a:pt x="659" y="0"/>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4"/>
            <p:cNvSpPr/>
            <p:nvPr/>
          </p:nvSpPr>
          <p:spPr>
            <a:xfrm>
              <a:off x="128093" y="4863894"/>
              <a:ext cx="77201" cy="120325"/>
            </a:xfrm>
            <a:custGeom>
              <a:avLst/>
              <a:gdLst/>
              <a:ahLst/>
              <a:cxnLst/>
              <a:rect l="l" t="t" r="r" b="b"/>
              <a:pathLst>
                <a:path w="657" h="1024" extrusionOk="0">
                  <a:moveTo>
                    <a:pt x="166" y="1"/>
                  </a:moveTo>
                  <a:cubicBezTo>
                    <a:pt x="146" y="1"/>
                    <a:pt x="126" y="4"/>
                    <a:pt x="106" y="9"/>
                  </a:cubicBezTo>
                  <a:cubicBezTo>
                    <a:pt x="43" y="51"/>
                    <a:pt x="1" y="136"/>
                    <a:pt x="43" y="199"/>
                  </a:cubicBezTo>
                  <a:lnTo>
                    <a:pt x="339" y="939"/>
                  </a:lnTo>
                  <a:cubicBezTo>
                    <a:pt x="360" y="981"/>
                    <a:pt x="424" y="1024"/>
                    <a:pt x="487" y="1024"/>
                  </a:cubicBezTo>
                  <a:cubicBezTo>
                    <a:pt x="508" y="1024"/>
                    <a:pt x="529" y="1024"/>
                    <a:pt x="550" y="1003"/>
                  </a:cubicBezTo>
                  <a:cubicBezTo>
                    <a:pt x="614" y="981"/>
                    <a:pt x="656" y="897"/>
                    <a:pt x="614" y="812"/>
                  </a:cubicBezTo>
                  <a:lnTo>
                    <a:pt x="318" y="93"/>
                  </a:lnTo>
                  <a:cubicBezTo>
                    <a:pt x="286" y="29"/>
                    <a:pt x="229" y="1"/>
                    <a:pt x="166"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4"/>
            <p:cNvSpPr/>
            <p:nvPr/>
          </p:nvSpPr>
          <p:spPr>
            <a:xfrm>
              <a:off x="225035" y="4813836"/>
              <a:ext cx="42537" cy="150994"/>
            </a:xfrm>
            <a:custGeom>
              <a:avLst/>
              <a:gdLst/>
              <a:ahLst/>
              <a:cxnLst/>
              <a:rect l="l" t="t" r="r" b="b"/>
              <a:pathLst>
                <a:path w="362" h="1285" extrusionOk="0">
                  <a:moveTo>
                    <a:pt x="183" y="1"/>
                  </a:moveTo>
                  <a:cubicBezTo>
                    <a:pt x="107" y="1"/>
                    <a:pt x="33" y="38"/>
                    <a:pt x="43" y="117"/>
                  </a:cubicBezTo>
                  <a:lnTo>
                    <a:pt x="0" y="1133"/>
                  </a:lnTo>
                  <a:cubicBezTo>
                    <a:pt x="0" y="1217"/>
                    <a:pt x="64" y="1281"/>
                    <a:pt x="148" y="1281"/>
                  </a:cubicBezTo>
                  <a:cubicBezTo>
                    <a:pt x="157" y="1283"/>
                    <a:pt x="166" y="1285"/>
                    <a:pt x="174" y="1285"/>
                  </a:cubicBezTo>
                  <a:cubicBezTo>
                    <a:pt x="233" y="1285"/>
                    <a:pt x="297" y="1227"/>
                    <a:pt x="297" y="1154"/>
                  </a:cubicBezTo>
                  <a:lnTo>
                    <a:pt x="339" y="139"/>
                  </a:lnTo>
                  <a:cubicBezTo>
                    <a:pt x="361" y="49"/>
                    <a:pt x="270" y="1"/>
                    <a:pt x="183"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4"/>
            <p:cNvSpPr/>
            <p:nvPr/>
          </p:nvSpPr>
          <p:spPr>
            <a:xfrm>
              <a:off x="-139054" y="4314792"/>
              <a:ext cx="5847754" cy="1489611"/>
            </a:xfrm>
            <a:custGeom>
              <a:avLst/>
              <a:gdLst/>
              <a:ahLst/>
              <a:cxnLst/>
              <a:rect l="l" t="t" r="r" b="b"/>
              <a:pathLst>
                <a:path w="49766" h="12677" extrusionOk="0">
                  <a:moveTo>
                    <a:pt x="13886" y="0"/>
                  </a:moveTo>
                  <a:cubicBezTo>
                    <a:pt x="3627" y="0"/>
                    <a:pt x="1" y="1911"/>
                    <a:pt x="1" y="1911"/>
                  </a:cubicBezTo>
                  <a:lnTo>
                    <a:pt x="1" y="12676"/>
                  </a:lnTo>
                  <a:lnTo>
                    <a:pt x="49765" y="12676"/>
                  </a:lnTo>
                  <a:lnTo>
                    <a:pt x="49765" y="5422"/>
                  </a:lnTo>
                  <a:cubicBezTo>
                    <a:pt x="49765" y="5422"/>
                    <a:pt x="46952" y="3222"/>
                    <a:pt x="27474" y="896"/>
                  </a:cubicBezTo>
                  <a:cubicBezTo>
                    <a:pt x="22017" y="241"/>
                    <a:pt x="17532" y="0"/>
                    <a:pt x="138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4"/>
            <p:cNvSpPr/>
            <p:nvPr/>
          </p:nvSpPr>
          <p:spPr>
            <a:xfrm>
              <a:off x="5527153" y="4805258"/>
              <a:ext cx="124320" cy="131723"/>
            </a:xfrm>
            <a:custGeom>
              <a:avLst/>
              <a:gdLst/>
              <a:ahLst/>
              <a:cxnLst/>
              <a:rect l="l" t="t" r="r" b="b"/>
              <a:pathLst>
                <a:path w="1058" h="1121" extrusionOk="0">
                  <a:moveTo>
                    <a:pt x="762" y="0"/>
                  </a:moveTo>
                  <a:cubicBezTo>
                    <a:pt x="677" y="42"/>
                    <a:pt x="614" y="85"/>
                    <a:pt x="571" y="169"/>
                  </a:cubicBezTo>
                  <a:cubicBezTo>
                    <a:pt x="466" y="317"/>
                    <a:pt x="402" y="465"/>
                    <a:pt x="339" y="635"/>
                  </a:cubicBezTo>
                  <a:lnTo>
                    <a:pt x="254" y="127"/>
                  </a:lnTo>
                  <a:cubicBezTo>
                    <a:pt x="254" y="106"/>
                    <a:pt x="233" y="63"/>
                    <a:pt x="212" y="42"/>
                  </a:cubicBezTo>
                  <a:cubicBezTo>
                    <a:pt x="194" y="34"/>
                    <a:pt x="177" y="28"/>
                    <a:pt x="159" y="28"/>
                  </a:cubicBezTo>
                  <a:cubicBezTo>
                    <a:pt x="135" y="28"/>
                    <a:pt x="110" y="39"/>
                    <a:pt x="85" y="63"/>
                  </a:cubicBezTo>
                  <a:cubicBezTo>
                    <a:pt x="64" y="106"/>
                    <a:pt x="43" y="148"/>
                    <a:pt x="43" y="190"/>
                  </a:cubicBezTo>
                  <a:cubicBezTo>
                    <a:pt x="0" y="381"/>
                    <a:pt x="0" y="571"/>
                    <a:pt x="22" y="740"/>
                  </a:cubicBezTo>
                  <a:cubicBezTo>
                    <a:pt x="43" y="804"/>
                    <a:pt x="64" y="867"/>
                    <a:pt x="106" y="888"/>
                  </a:cubicBezTo>
                  <a:lnTo>
                    <a:pt x="656" y="1121"/>
                  </a:lnTo>
                  <a:cubicBezTo>
                    <a:pt x="825" y="952"/>
                    <a:pt x="952" y="740"/>
                    <a:pt x="1016" y="508"/>
                  </a:cubicBezTo>
                  <a:cubicBezTo>
                    <a:pt x="1058" y="402"/>
                    <a:pt x="1058" y="296"/>
                    <a:pt x="1037" y="190"/>
                  </a:cubicBezTo>
                  <a:cubicBezTo>
                    <a:pt x="994" y="63"/>
                    <a:pt x="889" y="0"/>
                    <a:pt x="7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4"/>
            <p:cNvSpPr/>
            <p:nvPr/>
          </p:nvSpPr>
          <p:spPr>
            <a:xfrm>
              <a:off x="3670692" y="4415142"/>
              <a:ext cx="121970" cy="131723"/>
            </a:xfrm>
            <a:custGeom>
              <a:avLst/>
              <a:gdLst/>
              <a:ahLst/>
              <a:cxnLst/>
              <a:rect l="l" t="t" r="r" b="b"/>
              <a:pathLst>
                <a:path w="1038" h="1121" extrusionOk="0">
                  <a:moveTo>
                    <a:pt x="770" y="0"/>
                  </a:moveTo>
                  <a:cubicBezTo>
                    <a:pt x="735" y="0"/>
                    <a:pt x="697" y="7"/>
                    <a:pt x="656" y="21"/>
                  </a:cubicBezTo>
                  <a:cubicBezTo>
                    <a:pt x="593" y="63"/>
                    <a:pt x="530" y="148"/>
                    <a:pt x="508" y="232"/>
                  </a:cubicBezTo>
                  <a:cubicBezTo>
                    <a:pt x="466" y="401"/>
                    <a:pt x="445" y="571"/>
                    <a:pt x="424" y="740"/>
                  </a:cubicBezTo>
                  <a:cubicBezTo>
                    <a:pt x="360" y="592"/>
                    <a:pt x="276" y="444"/>
                    <a:pt x="212" y="296"/>
                  </a:cubicBezTo>
                  <a:cubicBezTo>
                    <a:pt x="191" y="253"/>
                    <a:pt x="170" y="232"/>
                    <a:pt x="149" y="211"/>
                  </a:cubicBezTo>
                  <a:cubicBezTo>
                    <a:pt x="138" y="205"/>
                    <a:pt x="126" y="203"/>
                    <a:pt x="115" y="203"/>
                  </a:cubicBezTo>
                  <a:cubicBezTo>
                    <a:pt x="85" y="203"/>
                    <a:pt x="59" y="222"/>
                    <a:pt x="43" y="253"/>
                  </a:cubicBezTo>
                  <a:cubicBezTo>
                    <a:pt x="22" y="296"/>
                    <a:pt x="1" y="359"/>
                    <a:pt x="22" y="401"/>
                  </a:cubicBezTo>
                  <a:cubicBezTo>
                    <a:pt x="22" y="592"/>
                    <a:pt x="85" y="761"/>
                    <a:pt x="170" y="930"/>
                  </a:cubicBezTo>
                  <a:cubicBezTo>
                    <a:pt x="191" y="994"/>
                    <a:pt x="212" y="1057"/>
                    <a:pt x="276" y="1057"/>
                  </a:cubicBezTo>
                  <a:lnTo>
                    <a:pt x="847" y="1121"/>
                  </a:lnTo>
                  <a:cubicBezTo>
                    <a:pt x="953" y="909"/>
                    <a:pt x="1016" y="676"/>
                    <a:pt x="1037" y="444"/>
                  </a:cubicBezTo>
                  <a:cubicBezTo>
                    <a:pt x="1037" y="317"/>
                    <a:pt x="1016" y="211"/>
                    <a:pt x="953" y="105"/>
                  </a:cubicBezTo>
                  <a:cubicBezTo>
                    <a:pt x="909" y="33"/>
                    <a:pt x="846" y="0"/>
                    <a:pt x="7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4"/>
            <p:cNvSpPr/>
            <p:nvPr/>
          </p:nvSpPr>
          <p:spPr>
            <a:xfrm>
              <a:off x="3404778" y="4397633"/>
              <a:ext cx="82136" cy="104462"/>
            </a:xfrm>
            <a:custGeom>
              <a:avLst/>
              <a:gdLst/>
              <a:ahLst/>
              <a:cxnLst/>
              <a:rect l="l" t="t" r="r" b="b"/>
              <a:pathLst>
                <a:path w="699" h="889" extrusionOk="0">
                  <a:moveTo>
                    <a:pt x="107" y="1"/>
                  </a:moveTo>
                  <a:cubicBezTo>
                    <a:pt x="64" y="1"/>
                    <a:pt x="43" y="1"/>
                    <a:pt x="22" y="43"/>
                  </a:cubicBezTo>
                  <a:cubicBezTo>
                    <a:pt x="22" y="64"/>
                    <a:pt x="1" y="106"/>
                    <a:pt x="22" y="127"/>
                  </a:cubicBezTo>
                  <a:cubicBezTo>
                    <a:pt x="1" y="360"/>
                    <a:pt x="64" y="572"/>
                    <a:pt x="191" y="741"/>
                  </a:cubicBezTo>
                  <a:lnTo>
                    <a:pt x="508" y="889"/>
                  </a:lnTo>
                  <a:lnTo>
                    <a:pt x="593" y="656"/>
                  </a:lnTo>
                  <a:cubicBezTo>
                    <a:pt x="635" y="572"/>
                    <a:pt x="656" y="466"/>
                    <a:pt x="678" y="360"/>
                  </a:cubicBezTo>
                  <a:cubicBezTo>
                    <a:pt x="699" y="254"/>
                    <a:pt x="678" y="170"/>
                    <a:pt x="635" y="64"/>
                  </a:cubicBezTo>
                  <a:cubicBezTo>
                    <a:pt x="614" y="64"/>
                    <a:pt x="614" y="43"/>
                    <a:pt x="593" y="43"/>
                  </a:cubicBezTo>
                  <a:cubicBezTo>
                    <a:pt x="582" y="37"/>
                    <a:pt x="570" y="35"/>
                    <a:pt x="559" y="35"/>
                  </a:cubicBezTo>
                  <a:cubicBezTo>
                    <a:pt x="528" y="35"/>
                    <a:pt x="497" y="54"/>
                    <a:pt x="466" y="85"/>
                  </a:cubicBezTo>
                  <a:cubicBezTo>
                    <a:pt x="381" y="170"/>
                    <a:pt x="339" y="275"/>
                    <a:pt x="318" y="402"/>
                  </a:cubicBezTo>
                  <a:cubicBezTo>
                    <a:pt x="276" y="297"/>
                    <a:pt x="233" y="191"/>
                    <a:pt x="191" y="85"/>
                  </a:cubicBezTo>
                  <a:cubicBezTo>
                    <a:pt x="170" y="43"/>
                    <a:pt x="149" y="1"/>
                    <a:pt x="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4"/>
            <p:cNvSpPr/>
            <p:nvPr/>
          </p:nvSpPr>
          <p:spPr>
            <a:xfrm>
              <a:off x="-57036" y="4375307"/>
              <a:ext cx="129373" cy="137481"/>
            </a:xfrm>
            <a:custGeom>
              <a:avLst/>
              <a:gdLst/>
              <a:ahLst/>
              <a:cxnLst/>
              <a:rect l="l" t="t" r="r" b="b"/>
              <a:pathLst>
                <a:path w="1101" h="1170" extrusionOk="0">
                  <a:moveTo>
                    <a:pt x="659" y="0"/>
                  </a:moveTo>
                  <a:cubicBezTo>
                    <a:pt x="603" y="0"/>
                    <a:pt x="551" y="21"/>
                    <a:pt x="508" y="64"/>
                  </a:cubicBezTo>
                  <a:cubicBezTo>
                    <a:pt x="445" y="127"/>
                    <a:pt x="424" y="233"/>
                    <a:pt x="445" y="317"/>
                  </a:cubicBezTo>
                  <a:cubicBezTo>
                    <a:pt x="445" y="487"/>
                    <a:pt x="487" y="656"/>
                    <a:pt x="529" y="825"/>
                  </a:cubicBezTo>
                  <a:lnTo>
                    <a:pt x="170" y="487"/>
                  </a:lnTo>
                  <a:cubicBezTo>
                    <a:pt x="149" y="444"/>
                    <a:pt x="128" y="444"/>
                    <a:pt x="85" y="423"/>
                  </a:cubicBezTo>
                  <a:cubicBezTo>
                    <a:pt x="43" y="423"/>
                    <a:pt x="1" y="465"/>
                    <a:pt x="1" y="529"/>
                  </a:cubicBezTo>
                  <a:cubicBezTo>
                    <a:pt x="1" y="571"/>
                    <a:pt x="1" y="614"/>
                    <a:pt x="43" y="656"/>
                  </a:cubicBezTo>
                  <a:cubicBezTo>
                    <a:pt x="106" y="825"/>
                    <a:pt x="212" y="973"/>
                    <a:pt x="360" y="1100"/>
                  </a:cubicBezTo>
                  <a:cubicBezTo>
                    <a:pt x="395" y="1135"/>
                    <a:pt x="429" y="1169"/>
                    <a:pt x="475" y="1169"/>
                  </a:cubicBezTo>
                  <a:cubicBezTo>
                    <a:pt x="486" y="1169"/>
                    <a:pt x="497" y="1167"/>
                    <a:pt x="508" y="1163"/>
                  </a:cubicBezTo>
                  <a:lnTo>
                    <a:pt x="1079" y="1015"/>
                  </a:lnTo>
                  <a:cubicBezTo>
                    <a:pt x="1100" y="783"/>
                    <a:pt x="1079" y="550"/>
                    <a:pt x="995" y="317"/>
                  </a:cubicBezTo>
                  <a:cubicBezTo>
                    <a:pt x="952" y="212"/>
                    <a:pt x="910" y="127"/>
                    <a:pt x="825" y="64"/>
                  </a:cubicBezTo>
                  <a:cubicBezTo>
                    <a:pt x="773" y="21"/>
                    <a:pt x="714"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4"/>
            <p:cNvSpPr/>
            <p:nvPr/>
          </p:nvSpPr>
          <p:spPr>
            <a:xfrm>
              <a:off x="141783" y="4863894"/>
              <a:ext cx="77201" cy="120325"/>
            </a:xfrm>
            <a:custGeom>
              <a:avLst/>
              <a:gdLst/>
              <a:ahLst/>
              <a:cxnLst/>
              <a:rect l="l" t="t" r="r" b="b"/>
              <a:pathLst>
                <a:path w="657" h="1024" extrusionOk="0">
                  <a:moveTo>
                    <a:pt x="166" y="1"/>
                  </a:moveTo>
                  <a:cubicBezTo>
                    <a:pt x="146" y="1"/>
                    <a:pt x="126" y="4"/>
                    <a:pt x="106" y="9"/>
                  </a:cubicBezTo>
                  <a:cubicBezTo>
                    <a:pt x="43" y="51"/>
                    <a:pt x="1" y="136"/>
                    <a:pt x="43" y="199"/>
                  </a:cubicBezTo>
                  <a:lnTo>
                    <a:pt x="339" y="939"/>
                  </a:lnTo>
                  <a:cubicBezTo>
                    <a:pt x="360" y="981"/>
                    <a:pt x="424" y="1024"/>
                    <a:pt x="487" y="1024"/>
                  </a:cubicBezTo>
                  <a:cubicBezTo>
                    <a:pt x="508" y="1024"/>
                    <a:pt x="529" y="1024"/>
                    <a:pt x="550" y="1003"/>
                  </a:cubicBezTo>
                  <a:cubicBezTo>
                    <a:pt x="614" y="981"/>
                    <a:pt x="656" y="897"/>
                    <a:pt x="614" y="812"/>
                  </a:cubicBezTo>
                  <a:lnTo>
                    <a:pt x="318" y="93"/>
                  </a:lnTo>
                  <a:cubicBezTo>
                    <a:pt x="286" y="29"/>
                    <a:pt x="229" y="1"/>
                    <a:pt x="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4"/>
            <p:cNvSpPr/>
            <p:nvPr/>
          </p:nvSpPr>
          <p:spPr>
            <a:xfrm>
              <a:off x="238724" y="4813836"/>
              <a:ext cx="42537" cy="150994"/>
            </a:xfrm>
            <a:custGeom>
              <a:avLst/>
              <a:gdLst/>
              <a:ahLst/>
              <a:cxnLst/>
              <a:rect l="l" t="t" r="r" b="b"/>
              <a:pathLst>
                <a:path w="362" h="1285" extrusionOk="0">
                  <a:moveTo>
                    <a:pt x="183" y="1"/>
                  </a:moveTo>
                  <a:cubicBezTo>
                    <a:pt x="107" y="1"/>
                    <a:pt x="33" y="38"/>
                    <a:pt x="43" y="117"/>
                  </a:cubicBezTo>
                  <a:lnTo>
                    <a:pt x="0" y="1133"/>
                  </a:lnTo>
                  <a:cubicBezTo>
                    <a:pt x="0" y="1217"/>
                    <a:pt x="64" y="1281"/>
                    <a:pt x="148" y="1281"/>
                  </a:cubicBezTo>
                  <a:cubicBezTo>
                    <a:pt x="157" y="1283"/>
                    <a:pt x="166" y="1285"/>
                    <a:pt x="174" y="1285"/>
                  </a:cubicBezTo>
                  <a:cubicBezTo>
                    <a:pt x="233" y="1285"/>
                    <a:pt x="297" y="1227"/>
                    <a:pt x="297" y="1154"/>
                  </a:cubicBezTo>
                  <a:lnTo>
                    <a:pt x="339" y="139"/>
                  </a:lnTo>
                  <a:cubicBezTo>
                    <a:pt x="361" y="49"/>
                    <a:pt x="270" y="1"/>
                    <a:pt x="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4"/>
            <p:cNvSpPr/>
            <p:nvPr/>
          </p:nvSpPr>
          <p:spPr>
            <a:xfrm>
              <a:off x="3740255" y="4736166"/>
              <a:ext cx="77201" cy="121383"/>
            </a:xfrm>
            <a:custGeom>
              <a:avLst/>
              <a:gdLst/>
              <a:ahLst/>
              <a:cxnLst/>
              <a:rect l="l" t="t" r="r" b="b"/>
              <a:pathLst>
                <a:path w="657" h="1033" extrusionOk="0">
                  <a:moveTo>
                    <a:pt x="484" y="0"/>
                  </a:moveTo>
                  <a:cubicBezTo>
                    <a:pt x="425" y="0"/>
                    <a:pt x="376" y="40"/>
                    <a:pt x="361" y="102"/>
                  </a:cubicBezTo>
                  <a:lnTo>
                    <a:pt x="43" y="821"/>
                  </a:lnTo>
                  <a:cubicBezTo>
                    <a:pt x="1" y="884"/>
                    <a:pt x="43" y="990"/>
                    <a:pt x="128" y="1011"/>
                  </a:cubicBezTo>
                  <a:cubicBezTo>
                    <a:pt x="128" y="1032"/>
                    <a:pt x="149" y="1032"/>
                    <a:pt x="170" y="1032"/>
                  </a:cubicBezTo>
                  <a:cubicBezTo>
                    <a:pt x="234" y="1032"/>
                    <a:pt x="297" y="990"/>
                    <a:pt x="318" y="926"/>
                  </a:cubicBezTo>
                  <a:lnTo>
                    <a:pt x="635" y="207"/>
                  </a:lnTo>
                  <a:cubicBezTo>
                    <a:pt x="657" y="144"/>
                    <a:pt x="635" y="59"/>
                    <a:pt x="551" y="17"/>
                  </a:cubicBezTo>
                  <a:cubicBezTo>
                    <a:pt x="528" y="6"/>
                    <a:pt x="506" y="0"/>
                    <a:pt x="4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4"/>
            <p:cNvSpPr/>
            <p:nvPr/>
          </p:nvSpPr>
          <p:spPr>
            <a:xfrm>
              <a:off x="3680680" y="4686226"/>
              <a:ext cx="42302" cy="151346"/>
            </a:xfrm>
            <a:custGeom>
              <a:avLst/>
              <a:gdLst/>
              <a:ahLst/>
              <a:cxnLst/>
              <a:rect l="l" t="t" r="r" b="b"/>
              <a:pathLst>
                <a:path w="360" h="1288" extrusionOk="0">
                  <a:moveTo>
                    <a:pt x="155" y="0"/>
                  </a:moveTo>
                  <a:cubicBezTo>
                    <a:pt x="84" y="0"/>
                    <a:pt x="11" y="48"/>
                    <a:pt x="0" y="146"/>
                  </a:cubicBezTo>
                  <a:lnTo>
                    <a:pt x="64" y="1140"/>
                  </a:lnTo>
                  <a:cubicBezTo>
                    <a:pt x="64" y="1225"/>
                    <a:pt x="127" y="1288"/>
                    <a:pt x="212" y="1288"/>
                  </a:cubicBezTo>
                  <a:cubicBezTo>
                    <a:pt x="296" y="1288"/>
                    <a:pt x="360" y="1225"/>
                    <a:pt x="360" y="1140"/>
                  </a:cubicBezTo>
                  <a:lnTo>
                    <a:pt x="296" y="125"/>
                  </a:lnTo>
                  <a:cubicBezTo>
                    <a:pt x="286" y="43"/>
                    <a:pt x="221"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4"/>
            <p:cNvSpPr/>
            <p:nvPr/>
          </p:nvSpPr>
          <p:spPr>
            <a:xfrm>
              <a:off x="2934676" y="4192710"/>
              <a:ext cx="6251160" cy="1901951"/>
            </a:xfrm>
            <a:custGeom>
              <a:avLst/>
              <a:gdLst/>
              <a:ahLst/>
              <a:cxnLst/>
              <a:rect l="l" t="t" r="r" b="b"/>
              <a:pathLst>
                <a:path w="55243" h="16808" extrusionOk="0">
                  <a:moveTo>
                    <a:pt x="44598" y="0"/>
                  </a:moveTo>
                  <a:cubicBezTo>
                    <a:pt x="40584" y="0"/>
                    <a:pt x="35338" y="325"/>
                    <a:pt x="28700" y="1326"/>
                  </a:cubicBezTo>
                  <a:cubicBezTo>
                    <a:pt x="9793" y="4203"/>
                    <a:pt x="1" y="12958"/>
                    <a:pt x="1" y="12958"/>
                  </a:cubicBezTo>
                  <a:lnTo>
                    <a:pt x="55243" y="16808"/>
                  </a:lnTo>
                  <a:lnTo>
                    <a:pt x="55243" y="1115"/>
                  </a:lnTo>
                  <a:cubicBezTo>
                    <a:pt x="55243" y="1115"/>
                    <a:pt x="52032" y="0"/>
                    <a:pt x="44598" y="0"/>
                  </a:cubicBezTo>
                  <a:close/>
                </a:path>
              </a:pathLst>
            </a:custGeom>
            <a:solidFill>
              <a:srgbClr val="79AD78"/>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4"/>
            <p:cNvSpPr/>
            <p:nvPr/>
          </p:nvSpPr>
          <p:spPr>
            <a:xfrm>
              <a:off x="8383986" y="4469152"/>
              <a:ext cx="440522" cy="198591"/>
            </a:xfrm>
            <a:custGeom>
              <a:avLst/>
              <a:gdLst/>
              <a:ahLst/>
              <a:cxnLst/>
              <a:rect l="l" t="t" r="r" b="b"/>
              <a:pathLst>
                <a:path w="3893" h="1755" extrusionOk="0">
                  <a:moveTo>
                    <a:pt x="2715" y="0"/>
                  </a:moveTo>
                  <a:cubicBezTo>
                    <a:pt x="2677" y="0"/>
                    <a:pt x="2640" y="2"/>
                    <a:pt x="2602" y="4"/>
                  </a:cubicBezTo>
                  <a:cubicBezTo>
                    <a:pt x="2306" y="4"/>
                    <a:pt x="2031" y="4"/>
                    <a:pt x="1735" y="25"/>
                  </a:cubicBezTo>
                  <a:cubicBezTo>
                    <a:pt x="1079" y="89"/>
                    <a:pt x="1" y="596"/>
                    <a:pt x="889" y="1379"/>
                  </a:cubicBezTo>
                  <a:cubicBezTo>
                    <a:pt x="1192" y="1647"/>
                    <a:pt x="1726" y="1755"/>
                    <a:pt x="2251" y="1755"/>
                  </a:cubicBezTo>
                  <a:cubicBezTo>
                    <a:pt x="2679" y="1755"/>
                    <a:pt x="3100" y="1683"/>
                    <a:pt x="3385" y="1569"/>
                  </a:cubicBezTo>
                  <a:cubicBezTo>
                    <a:pt x="3617" y="1464"/>
                    <a:pt x="3808" y="1252"/>
                    <a:pt x="3850" y="998"/>
                  </a:cubicBezTo>
                  <a:cubicBezTo>
                    <a:pt x="3892" y="660"/>
                    <a:pt x="3744" y="343"/>
                    <a:pt x="3448" y="173"/>
                  </a:cubicBezTo>
                  <a:cubicBezTo>
                    <a:pt x="3227" y="63"/>
                    <a:pt x="2973" y="0"/>
                    <a:pt x="2715" y="0"/>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4"/>
            <p:cNvSpPr/>
            <p:nvPr/>
          </p:nvSpPr>
          <p:spPr>
            <a:xfrm>
              <a:off x="8704673" y="4720134"/>
              <a:ext cx="442898" cy="156497"/>
            </a:xfrm>
            <a:custGeom>
              <a:avLst/>
              <a:gdLst/>
              <a:ahLst/>
              <a:cxnLst/>
              <a:rect l="l" t="t" r="r" b="b"/>
              <a:pathLst>
                <a:path w="3914" h="1383" extrusionOk="0">
                  <a:moveTo>
                    <a:pt x="1920" y="1"/>
                  </a:moveTo>
                  <a:cubicBezTo>
                    <a:pt x="1421" y="1"/>
                    <a:pt x="914" y="84"/>
                    <a:pt x="530" y="324"/>
                  </a:cubicBezTo>
                  <a:cubicBezTo>
                    <a:pt x="85" y="620"/>
                    <a:pt x="1" y="1001"/>
                    <a:pt x="487" y="1234"/>
                  </a:cubicBezTo>
                  <a:cubicBezTo>
                    <a:pt x="752" y="1349"/>
                    <a:pt x="1066" y="1382"/>
                    <a:pt x="1377" y="1382"/>
                  </a:cubicBezTo>
                  <a:cubicBezTo>
                    <a:pt x="1637" y="1382"/>
                    <a:pt x="1894" y="1359"/>
                    <a:pt x="2116" y="1339"/>
                  </a:cubicBezTo>
                  <a:cubicBezTo>
                    <a:pt x="2412" y="1297"/>
                    <a:pt x="3913" y="726"/>
                    <a:pt x="3194" y="176"/>
                  </a:cubicBezTo>
                  <a:cubicBezTo>
                    <a:pt x="3131" y="134"/>
                    <a:pt x="3067" y="113"/>
                    <a:pt x="2983" y="113"/>
                  </a:cubicBezTo>
                  <a:cubicBezTo>
                    <a:pt x="2672" y="49"/>
                    <a:pt x="2299" y="1"/>
                    <a:pt x="1920" y="1"/>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4"/>
            <p:cNvSpPr/>
            <p:nvPr/>
          </p:nvSpPr>
          <p:spPr>
            <a:xfrm>
              <a:off x="9051727" y="4502420"/>
              <a:ext cx="64726" cy="125265"/>
            </a:xfrm>
            <a:custGeom>
              <a:avLst/>
              <a:gdLst/>
              <a:ahLst/>
              <a:cxnLst/>
              <a:rect l="l" t="t" r="r" b="b"/>
              <a:pathLst>
                <a:path w="572" h="1107" extrusionOk="0">
                  <a:moveTo>
                    <a:pt x="423" y="1"/>
                  </a:moveTo>
                  <a:cubicBezTo>
                    <a:pt x="354" y="1"/>
                    <a:pt x="293" y="42"/>
                    <a:pt x="275" y="112"/>
                  </a:cubicBezTo>
                  <a:lnTo>
                    <a:pt x="43" y="895"/>
                  </a:lnTo>
                  <a:cubicBezTo>
                    <a:pt x="0" y="979"/>
                    <a:pt x="43" y="1064"/>
                    <a:pt x="127" y="1106"/>
                  </a:cubicBezTo>
                  <a:lnTo>
                    <a:pt x="170" y="1106"/>
                  </a:lnTo>
                  <a:cubicBezTo>
                    <a:pt x="233" y="1106"/>
                    <a:pt x="275" y="1064"/>
                    <a:pt x="297" y="1000"/>
                  </a:cubicBezTo>
                  <a:lnTo>
                    <a:pt x="550" y="218"/>
                  </a:lnTo>
                  <a:cubicBezTo>
                    <a:pt x="572" y="133"/>
                    <a:pt x="529" y="49"/>
                    <a:pt x="466" y="6"/>
                  </a:cubicBezTo>
                  <a:cubicBezTo>
                    <a:pt x="451" y="3"/>
                    <a:pt x="437" y="1"/>
                    <a:pt x="423" y="1"/>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4"/>
            <p:cNvSpPr/>
            <p:nvPr/>
          </p:nvSpPr>
          <p:spPr>
            <a:xfrm>
              <a:off x="8989490" y="4457158"/>
              <a:ext cx="45602" cy="156157"/>
            </a:xfrm>
            <a:custGeom>
              <a:avLst/>
              <a:gdLst/>
              <a:ahLst/>
              <a:cxnLst/>
              <a:rect l="l" t="t" r="r" b="b"/>
              <a:pathLst>
                <a:path w="403" h="1380" extrusionOk="0">
                  <a:moveTo>
                    <a:pt x="160" y="0"/>
                  </a:moveTo>
                  <a:cubicBezTo>
                    <a:pt x="149" y="0"/>
                    <a:pt x="139" y="2"/>
                    <a:pt x="127" y="5"/>
                  </a:cubicBezTo>
                  <a:cubicBezTo>
                    <a:pt x="43" y="5"/>
                    <a:pt x="1" y="89"/>
                    <a:pt x="1" y="174"/>
                  </a:cubicBezTo>
                  <a:lnTo>
                    <a:pt x="127" y="1231"/>
                  </a:lnTo>
                  <a:cubicBezTo>
                    <a:pt x="127" y="1316"/>
                    <a:pt x="191" y="1379"/>
                    <a:pt x="276" y="1379"/>
                  </a:cubicBezTo>
                  <a:cubicBezTo>
                    <a:pt x="360" y="1358"/>
                    <a:pt x="402" y="1273"/>
                    <a:pt x="402" y="1189"/>
                  </a:cubicBezTo>
                  <a:lnTo>
                    <a:pt x="297" y="131"/>
                  </a:lnTo>
                  <a:cubicBezTo>
                    <a:pt x="278" y="58"/>
                    <a:pt x="228" y="0"/>
                    <a:pt x="160" y="0"/>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4"/>
            <p:cNvSpPr/>
            <p:nvPr/>
          </p:nvSpPr>
          <p:spPr>
            <a:xfrm>
              <a:off x="2947858" y="4192710"/>
              <a:ext cx="6251160" cy="1901951"/>
            </a:xfrm>
            <a:custGeom>
              <a:avLst/>
              <a:gdLst/>
              <a:ahLst/>
              <a:cxnLst/>
              <a:rect l="l" t="t" r="r" b="b"/>
              <a:pathLst>
                <a:path w="55243" h="16808" extrusionOk="0">
                  <a:moveTo>
                    <a:pt x="44598" y="0"/>
                  </a:moveTo>
                  <a:cubicBezTo>
                    <a:pt x="40584" y="0"/>
                    <a:pt x="35338" y="325"/>
                    <a:pt x="28700" y="1326"/>
                  </a:cubicBezTo>
                  <a:cubicBezTo>
                    <a:pt x="9793" y="4203"/>
                    <a:pt x="1" y="12958"/>
                    <a:pt x="1" y="12958"/>
                  </a:cubicBezTo>
                  <a:lnTo>
                    <a:pt x="55243" y="16808"/>
                  </a:lnTo>
                  <a:lnTo>
                    <a:pt x="55243" y="1115"/>
                  </a:lnTo>
                  <a:cubicBezTo>
                    <a:pt x="55243" y="1115"/>
                    <a:pt x="52032" y="0"/>
                    <a:pt x="44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4"/>
            <p:cNvSpPr/>
            <p:nvPr/>
          </p:nvSpPr>
          <p:spPr>
            <a:xfrm>
              <a:off x="5703571" y="4544466"/>
              <a:ext cx="430904" cy="238875"/>
            </a:xfrm>
            <a:custGeom>
              <a:avLst/>
              <a:gdLst/>
              <a:ahLst/>
              <a:cxnLst/>
              <a:rect l="l" t="t" r="r" b="b"/>
              <a:pathLst>
                <a:path w="3808" h="2111" extrusionOk="0">
                  <a:moveTo>
                    <a:pt x="2242" y="0"/>
                  </a:moveTo>
                  <a:cubicBezTo>
                    <a:pt x="1840" y="0"/>
                    <a:pt x="1439" y="74"/>
                    <a:pt x="1058" y="222"/>
                  </a:cubicBezTo>
                  <a:cubicBezTo>
                    <a:pt x="170" y="582"/>
                    <a:pt x="0" y="2020"/>
                    <a:pt x="1100" y="2105"/>
                  </a:cubicBezTo>
                  <a:cubicBezTo>
                    <a:pt x="1149" y="2109"/>
                    <a:pt x="1199" y="2111"/>
                    <a:pt x="1250" y="2111"/>
                  </a:cubicBezTo>
                  <a:cubicBezTo>
                    <a:pt x="2007" y="2111"/>
                    <a:pt x="3057" y="1684"/>
                    <a:pt x="3532" y="1090"/>
                  </a:cubicBezTo>
                  <a:cubicBezTo>
                    <a:pt x="3680" y="878"/>
                    <a:pt x="3807" y="561"/>
                    <a:pt x="3638" y="349"/>
                  </a:cubicBezTo>
                  <a:cubicBezTo>
                    <a:pt x="3575" y="307"/>
                    <a:pt x="3511" y="244"/>
                    <a:pt x="3427" y="222"/>
                  </a:cubicBezTo>
                  <a:cubicBezTo>
                    <a:pt x="3046" y="74"/>
                    <a:pt x="2644" y="0"/>
                    <a:pt x="2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4"/>
            <p:cNvSpPr/>
            <p:nvPr/>
          </p:nvSpPr>
          <p:spPr>
            <a:xfrm>
              <a:off x="8397169" y="4469152"/>
              <a:ext cx="440522" cy="198591"/>
            </a:xfrm>
            <a:custGeom>
              <a:avLst/>
              <a:gdLst/>
              <a:ahLst/>
              <a:cxnLst/>
              <a:rect l="l" t="t" r="r" b="b"/>
              <a:pathLst>
                <a:path w="3893" h="1755" extrusionOk="0">
                  <a:moveTo>
                    <a:pt x="2715" y="0"/>
                  </a:moveTo>
                  <a:cubicBezTo>
                    <a:pt x="2677" y="0"/>
                    <a:pt x="2640" y="2"/>
                    <a:pt x="2602" y="4"/>
                  </a:cubicBezTo>
                  <a:cubicBezTo>
                    <a:pt x="2306" y="4"/>
                    <a:pt x="2031" y="4"/>
                    <a:pt x="1735" y="25"/>
                  </a:cubicBezTo>
                  <a:cubicBezTo>
                    <a:pt x="1079" y="89"/>
                    <a:pt x="1" y="596"/>
                    <a:pt x="889" y="1379"/>
                  </a:cubicBezTo>
                  <a:cubicBezTo>
                    <a:pt x="1192" y="1647"/>
                    <a:pt x="1726" y="1755"/>
                    <a:pt x="2251" y="1755"/>
                  </a:cubicBezTo>
                  <a:cubicBezTo>
                    <a:pt x="2679" y="1755"/>
                    <a:pt x="3100" y="1683"/>
                    <a:pt x="3385" y="1569"/>
                  </a:cubicBezTo>
                  <a:cubicBezTo>
                    <a:pt x="3617" y="1464"/>
                    <a:pt x="3808" y="1252"/>
                    <a:pt x="3850" y="998"/>
                  </a:cubicBezTo>
                  <a:cubicBezTo>
                    <a:pt x="3892" y="660"/>
                    <a:pt x="3744" y="343"/>
                    <a:pt x="3448" y="173"/>
                  </a:cubicBezTo>
                  <a:cubicBezTo>
                    <a:pt x="3227" y="63"/>
                    <a:pt x="2973" y="0"/>
                    <a:pt x="27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4"/>
            <p:cNvSpPr/>
            <p:nvPr/>
          </p:nvSpPr>
          <p:spPr>
            <a:xfrm>
              <a:off x="8717856" y="4720134"/>
              <a:ext cx="442898" cy="156497"/>
            </a:xfrm>
            <a:custGeom>
              <a:avLst/>
              <a:gdLst/>
              <a:ahLst/>
              <a:cxnLst/>
              <a:rect l="l" t="t" r="r" b="b"/>
              <a:pathLst>
                <a:path w="3914" h="1383" extrusionOk="0">
                  <a:moveTo>
                    <a:pt x="1920" y="1"/>
                  </a:moveTo>
                  <a:cubicBezTo>
                    <a:pt x="1421" y="1"/>
                    <a:pt x="914" y="84"/>
                    <a:pt x="530" y="324"/>
                  </a:cubicBezTo>
                  <a:cubicBezTo>
                    <a:pt x="85" y="620"/>
                    <a:pt x="1" y="1001"/>
                    <a:pt x="487" y="1234"/>
                  </a:cubicBezTo>
                  <a:cubicBezTo>
                    <a:pt x="752" y="1349"/>
                    <a:pt x="1066" y="1382"/>
                    <a:pt x="1377" y="1382"/>
                  </a:cubicBezTo>
                  <a:cubicBezTo>
                    <a:pt x="1637" y="1382"/>
                    <a:pt x="1894" y="1359"/>
                    <a:pt x="2116" y="1339"/>
                  </a:cubicBezTo>
                  <a:cubicBezTo>
                    <a:pt x="2412" y="1297"/>
                    <a:pt x="3913" y="726"/>
                    <a:pt x="3194" y="176"/>
                  </a:cubicBezTo>
                  <a:cubicBezTo>
                    <a:pt x="3131" y="134"/>
                    <a:pt x="3067" y="113"/>
                    <a:pt x="2983" y="113"/>
                  </a:cubicBezTo>
                  <a:cubicBezTo>
                    <a:pt x="2672" y="49"/>
                    <a:pt x="2299" y="1"/>
                    <a:pt x="1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4"/>
            <p:cNvSpPr/>
            <p:nvPr/>
          </p:nvSpPr>
          <p:spPr>
            <a:xfrm>
              <a:off x="5901035" y="4480920"/>
              <a:ext cx="62350" cy="125152"/>
            </a:xfrm>
            <a:custGeom>
              <a:avLst/>
              <a:gdLst/>
              <a:ahLst/>
              <a:cxnLst/>
              <a:rect l="l" t="t" r="r" b="b"/>
              <a:pathLst>
                <a:path w="551" h="1106" extrusionOk="0">
                  <a:moveTo>
                    <a:pt x="402" y="1"/>
                  </a:moveTo>
                  <a:cubicBezTo>
                    <a:pt x="334" y="1"/>
                    <a:pt x="276" y="42"/>
                    <a:pt x="276" y="112"/>
                  </a:cubicBezTo>
                  <a:lnTo>
                    <a:pt x="22" y="894"/>
                  </a:lnTo>
                  <a:cubicBezTo>
                    <a:pt x="1" y="979"/>
                    <a:pt x="22" y="1063"/>
                    <a:pt x="107" y="1106"/>
                  </a:cubicBezTo>
                  <a:lnTo>
                    <a:pt x="170" y="1106"/>
                  </a:lnTo>
                  <a:cubicBezTo>
                    <a:pt x="212" y="1106"/>
                    <a:pt x="276" y="1063"/>
                    <a:pt x="276" y="1000"/>
                  </a:cubicBezTo>
                  <a:lnTo>
                    <a:pt x="530" y="218"/>
                  </a:lnTo>
                  <a:cubicBezTo>
                    <a:pt x="551" y="133"/>
                    <a:pt x="509" y="48"/>
                    <a:pt x="445" y="6"/>
                  </a:cubicBezTo>
                  <a:cubicBezTo>
                    <a:pt x="431" y="2"/>
                    <a:pt x="416"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4"/>
            <p:cNvSpPr/>
            <p:nvPr/>
          </p:nvSpPr>
          <p:spPr>
            <a:xfrm>
              <a:off x="5836422" y="4435658"/>
              <a:ext cx="45602" cy="156044"/>
            </a:xfrm>
            <a:custGeom>
              <a:avLst/>
              <a:gdLst/>
              <a:ahLst/>
              <a:cxnLst/>
              <a:rect l="l" t="t" r="r" b="b"/>
              <a:pathLst>
                <a:path w="403" h="1379" extrusionOk="0">
                  <a:moveTo>
                    <a:pt x="160" y="0"/>
                  </a:moveTo>
                  <a:cubicBezTo>
                    <a:pt x="150" y="0"/>
                    <a:pt x="139" y="1"/>
                    <a:pt x="128" y="4"/>
                  </a:cubicBezTo>
                  <a:cubicBezTo>
                    <a:pt x="43" y="25"/>
                    <a:pt x="1" y="89"/>
                    <a:pt x="1" y="173"/>
                  </a:cubicBezTo>
                  <a:lnTo>
                    <a:pt x="107" y="1231"/>
                  </a:lnTo>
                  <a:cubicBezTo>
                    <a:pt x="107" y="1315"/>
                    <a:pt x="191" y="1379"/>
                    <a:pt x="276" y="1379"/>
                  </a:cubicBezTo>
                  <a:cubicBezTo>
                    <a:pt x="339" y="1358"/>
                    <a:pt x="403" y="1273"/>
                    <a:pt x="382" y="1189"/>
                  </a:cubicBezTo>
                  <a:lnTo>
                    <a:pt x="276" y="131"/>
                  </a:lnTo>
                  <a:cubicBezTo>
                    <a:pt x="276" y="58"/>
                    <a:pt x="228" y="0"/>
                    <a:pt x="1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4"/>
            <p:cNvSpPr/>
            <p:nvPr/>
          </p:nvSpPr>
          <p:spPr>
            <a:xfrm>
              <a:off x="9064909" y="4502420"/>
              <a:ext cx="64726" cy="125265"/>
            </a:xfrm>
            <a:custGeom>
              <a:avLst/>
              <a:gdLst/>
              <a:ahLst/>
              <a:cxnLst/>
              <a:rect l="l" t="t" r="r" b="b"/>
              <a:pathLst>
                <a:path w="572" h="1107" extrusionOk="0">
                  <a:moveTo>
                    <a:pt x="423" y="1"/>
                  </a:moveTo>
                  <a:cubicBezTo>
                    <a:pt x="354" y="1"/>
                    <a:pt x="293" y="42"/>
                    <a:pt x="275" y="112"/>
                  </a:cubicBezTo>
                  <a:lnTo>
                    <a:pt x="43" y="895"/>
                  </a:lnTo>
                  <a:cubicBezTo>
                    <a:pt x="0" y="979"/>
                    <a:pt x="43" y="1064"/>
                    <a:pt x="127" y="1106"/>
                  </a:cubicBezTo>
                  <a:lnTo>
                    <a:pt x="170" y="1106"/>
                  </a:lnTo>
                  <a:cubicBezTo>
                    <a:pt x="233" y="1106"/>
                    <a:pt x="275" y="1064"/>
                    <a:pt x="297" y="1000"/>
                  </a:cubicBezTo>
                  <a:lnTo>
                    <a:pt x="550" y="218"/>
                  </a:lnTo>
                  <a:cubicBezTo>
                    <a:pt x="572" y="133"/>
                    <a:pt x="529" y="49"/>
                    <a:pt x="466" y="6"/>
                  </a:cubicBezTo>
                  <a:cubicBezTo>
                    <a:pt x="451" y="3"/>
                    <a:pt x="437" y="1"/>
                    <a:pt x="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4"/>
            <p:cNvSpPr/>
            <p:nvPr/>
          </p:nvSpPr>
          <p:spPr>
            <a:xfrm>
              <a:off x="9002673" y="4457158"/>
              <a:ext cx="45602" cy="156157"/>
            </a:xfrm>
            <a:custGeom>
              <a:avLst/>
              <a:gdLst/>
              <a:ahLst/>
              <a:cxnLst/>
              <a:rect l="l" t="t" r="r" b="b"/>
              <a:pathLst>
                <a:path w="403" h="1380" extrusionOk="0">
                  <a:moveTo>
                    <a:pt x="160" y="0"/>
                  </a:moveTo>
                  <a:cubicBezTo>
                    <a:pt x="149" y="0"/>
                    <a:pt x="139" y="2"/>
                    <a:pt x="127" y="5"/>
                  </a:cubicBezTo>
                  <a:cubicBezTo>
                    <a:pt x="43" y="5"/>
                    <a:pt x="1" y="89"/>
                    <a:pt x="1" y="174"/>
                  </a:cubicBezTo>
                  <a:lnTo>
                    <a:pt x="127" y="1231"/>
                  </a:lnTo>
                  <a:cubicBezTo>
                    <a:pt x="127" y="1316"/>
                    <a:pt x="191" y="1379"/>
                    <a:pt x="276" y="1379"/>
                  </a:cubicBezTo>
                  <a:cubicBezTo>
                    <a:pt x="360" y="1358"/>
                    <a:pt x="402" y="1273"/>
                    <a:pt x="402" y="1189"/>
                  </a:cubicBezTo>
                  <a:lnTo>
                    <a:pt x="297" y="131"/>
                  </a:lnTo>
                  <a:cubicBezTo>
                    <a:pt x="278" y="58"/>
                    <a:pt x="228" y="0"/>
                    <a:pt x="1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4" name="Google Shape;564;p14"/>
          <p:cNvSpPr/>
          <p:nvPr/>
        </p:nvSpPr>
        <p:spPr>
          <a:xfrm>
            <a:off x="3771077" y="5312397"/>
            <a:ext cx="74344" cy="119381"/>
          </a:xfrm>
          <a:custGeom>
            <a:avLst/>
            <a:gdLst/>
            <a:ahLst/>
            <a:cxnLst/>
            <a:rect l="l" t="t" r="r" b="b"/>
            <a:pathLst>
              <a:path w="657" h="1055" extrusionOk="0">
                <a:moveTo>
                  <a:pt x="163" y="1"/>
                </a:moveTo>
                <a:cubicBezTo>
                  <a:pt x="144" y="1"/>
                  <a:pt x="124" y="6"/>
                  <a:pt x="107" y="18"/>
                </a:cubicBezTo>
                <a:cubicBezTo>
                  <a:pt x="43" y="60"/>
                  <a:pt x="1" y="166"/>
                  <a:pt x="43" y="229"/>
                </a:cubicBezTo>
                <a:lnTo>
                  <a:pt x="382" y="970"/>
                </a:lnTo>
                <a:cubicBezTo>
                  <a:pt x="403" y="1033"/>
                  <a:pt x="445" y="1054"/>
                  <a:pt x="509" y="1054"/>
                </a:cubicBezTo>
                <a:lnTo>
                  <a:pt x="572" y="1054"/>
                </a:lnTo>
                <a:cubicBezTo>
                  <a:pt x="635" y="991"/>
                  <a:pt x="657" y="906"/>
                  <a:pt x="635" y="822"/>
                </a:cubicBezTo>
                <a:lnTo>
                  <a:pt x="297" y="81"/>
                </a:lnTo>
                <a:cubicBezTo>
                  <a:pt x="267" y="36"/>
                  <a:pt x="214" y="1"/>
                  <a:pt x="1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4"/>
          <p:cNvSpPr/>
          <p:nvPr/>
        </p:nvSpPr>
        <p:spPr>
          <a:xfrm>
            <a:off x="3859679" y="5254574"/>
            <a:ext cx="33608" cy="155592"/>
          </a:xfrm>
          <a:custGeom>
            <a:avLst/>
            <a:gdLst/>
            <a:ahLst/>
            <a:cxnLst/>
            <a:rect l="l" t="t" r="r" b="b"/>
            <a:pathLst>
              <a:path w="297" h="1375" extrusionOk="0">
                <a:moveTo>
                  <a:pt x="149" y="0"/>
                </a:moveTo>
                <a:cubicBezTo>
                  <a:pt x="64" y="0"/>
                  <a:pt x="0" y="85"/>
                  <a:pt x="0" y="148"/>
                </a:cubicBezTo>
                <a:lnTo>
                  <a:pt x="22" y="1206"/>
                </a:lnTo>
                <a:cubicBezTo>
                  <a:pt x="22" y="1290"/>
                  <a:pt x="85" y="1375"/>
                  <a:pt x="170" y="1375"/>
                </a:cubicBezTo>
                <a:cubicBezTo>
                  <a:pt x="233" y="1354"/>
                  <a:pt x="297" y="1290"/>
                  <a:pt x="297" y="1206"/>
                </a:cubicBezTo>
                <a:lnTo>
                  <a:pt x="275" y="148"/>
                </a:lnTo>
                <a:cubicBezTo>
                  <a:pt x="275" y="64"/>
                  <a:pt x="212" y="0"/>
                  <a:pt x="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6" name="Google Shape;566;p14"/>
          <p:cNvGrpSpPr/>
          <p:nvPr/>
        </p:nvGrpSpPr>
        <p:grpSpPr>
          <a:xfrm>
            <a:off x="3203280" y="265661"/>
            <a:ext cx="713823" cy="701794"/>
            <a:chOff x="3203280" y="265661"/>
            <a:chExt cx="713823" cy="701794"/>
          </a:xfrm>
        </p:grpSpPr>
        <p:sp>
          <p:nvSpPr>
            <p:cNvPr id="567" name="Google Shape;567;p14"/>
            <p:cNvSpPr/>
            <p:nvPr/>
          </p:nvSpPr>
          <p:spPr>
            <a:xfrm rot="1116294" flipH="1">
              <a:off x="3275733" y="342115"/>
              <a:ext cx="568362" cy="544627"/>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4"/>
            <p:cNvSpPr/>
            <p:nvPr/>
          </p:nvSpPr>
          <p:spPr>
            <a:xfrm rot="1116294" flipH="1">
              <a:off x="3275213" y="346433"/>
              <a:ext cx="569951" cy="544325"/>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4"/>
            <p:cNvSpPr/>
            <p:nvPr/>
          </p:nvSpPr>
          <p:spPr>
            <a:xfrm rot="1116294" flipH="1">
              <a:off x="3344071" y="398803"/>
              <a:ext cx="445886" cy="426535"/>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4"/>
            <p:cNvSpPr/>
            <p:nvPr/>
          </p:nvSpPr>
          <p:spPr>
            <a:xfrm rot="1116294" flipH="1">
              <a:off x="3499063" y="442529"/>
              <a:ext cx="293775" cy="417110"/>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4"/>
            <p:cNvSpPr/>
            <p:nvPr/>
          </p:nvSpPr>
          <p:spPr>
            <a:xfrm rot="1116294" flipH="1">
              <a:off x="3275739" y="342097"/>
              <a:ext cx="568362" cy="544627"/>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4"/>
            <p:cNvSpPr/>
            <p:nvPr/>
          </p:nvSpPr>
          <p:spPr>
            <a:xfrm rot="1116294" flipH="1">
              <a:off x="3275219" y="346415"/>
              <a:ext cx="569951" cy="544325"/>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4"/>
            <p:cNvSpPr/>
            <p:nvPr/>
          </p:nvSpPr>
          <p:spPr>
            <a:xfrm rot="1116294" flipH="1">
              <a:off x="3344077" y="398785"/>
              <a:ext cx="445886" cy="426535"/>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4"/>
            <p:cNvSpPr/>
            <p:nvPr/>
          </p:nvSpPr>
          <p:spPr>
            <a:xfrm rot="1116174" flipH="1">
              <a:off x="3499040" y="449500"/>
              <a:ext cx="282613" cy="401236"/>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14"/>
          <p:cNvGrpSpPr/>
          <p:nvPr/>
        </p:nvGrpSpPr>
        <p:grpSpPr>
          <a:xfrm>
            <a:off x="8231289" y="2797538"/>
            <a:ext cx="397773" cy="382216"/>
            <a:chOff x="8231289" y="2797538"/>
            <a:chExt cx="397773" cy="382216"/>
          </a:xfrm>
        </p:grpSpPr>
        <p:sp>
          <p:nvSpPr>
            <p:cNvPr id="576" name="Google Shape;576;p14"/>
            <p:cNvSpPr/>
            <p:nvPr/>
          </p:nvSpPr>
          <p:spPr>
            <a:xfrm flipH="1">
              <a:off x="8231289" y="2797551"/>
              <a:ext cx="396111" cy="379618"/>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4"/>
            <p:cNvSpPr/>
            <p:nvPr/>
          </p:nvSpPr>
          <p:spPr>
            <a:xfrm flipH="1">
              <a:off x="8231844" y="2800348"/>
              <a:ext cx="397219" cy="379407"/>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4"/>
            <p:cNvSpPr/>
            <p:nvPr/>
          </p:nvSpPr>
          <p:spPr>
            <a:xfrm flipH="1">
              <a:off x="8278131" y="2835568"/>
              <a:ext cx="310753" cy="297304"/>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4"/>
            <p:cNvSpPr/>
            <p:nvPr/>
          </p:nvSpPr>
          <p:spPr>
            <a:xfrm flipH="1">
              <a:off x="8391951" y="2847071"/>
              <a:ext cx="204742" cy="290735"/>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4"/>
            <p:cNvSpPr/>
            <p:nvPr/>
          </p:nvSpPr>
          <p:spPr>
            <a:xfrm flipH="1">
              <a:off x="8231289" y="2797538"/>
              <a:ext cx="396111" cy="379618"/>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4"/>
            <p:cNvSpPr/>
            <p:nvPr/>
          </p:nvSpPr>
          <p:spPr>
            <a:xfrm flipH="1">
              <a:off x="8231844" y="2800334"/>
              <a:ext cx="397219" cy="379407"/>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4"/>
            <p:cNvSpPr/>
            <p:nvPr/>
          </p:nvSpPr>
          <p:spPr>
            <a:xfrm flipH="1">
              <a:off x="8278131" y="2835555"/>
              <a:ext cx="310753" cy="297304"/>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4"/>
            <p:cNvSpPr/>
            <p:nvPr/>
          </p:nvSpPr>
          <p:spPr>
            <a:xfrm flipH="1">
              <a:off x="8391904" y="2853207"/>
              <a:ext cx="196980" cy="279660"/>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4" name="Google Shape;584;p14"/>
          <p:cNvSpPr/>
          <p:nvPr/>
        </p:nvSpPr>
        <p:spPr>
          <a:xfrm>
            <a:off x="7172831" y="124875"/>
            <a:ext cx="1755182" cy="896999"/>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4"/>
          <p:cNvSpPr/>
          <p:nvPr/>
        </p:nvSpPr>
        <p:spPr>
          <a:xfrm>
            <a:off x="-341487" y="-465120"/>
            <a:ext cx="2859882" cy="1461564"/>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2">
  <p:cSld name="CUSTOM_54_1">
    <p:spTree>
      <p:nvGrpSpPr>
        <p:cNvPr id="1" name="Shape 586"/>
        <p:cNvGrpSpPr/>
        <p:nvPr/>
      </p:nvGrpSpPr>
      <p:grpSpPr>
        <a:xfrm>
          <a:off x="0" y="0"/>
          <a:ext cx="0" cy="0"/>
          <a:chOff x="0" y="0"/>
          <a:chExt cx="0" cy="0"/>
        </a:xfrm>
      </p:grpSpPr>
      <p:sp>
        <p:nvSpPr>
          <p:cNvPr id="587" name="Google Shape;587;p15"/>
          <p:cNvSpPr txBox="1">
            <a:spLocks noGrp="1"/>
          </p:cNvSpPr>
          <p:nvPr>
            <p:ph type="title"/>
          </p:nvPr>
        </p:nvSpPr>
        <p:spPr>
          <a:xfrm>
            <a:off x="1342975" y="2574250"/>
            <a:ext cx="2587500" cy="6279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200"/>
              <a:buNone/>
              <a:defRPr/>
            </a:lvl1pPr>
            <a:lvl2pPr lvl="1" algn="l" rtl="0">
              <a:spcBef>
                <a:spcPts val="0"/>
              </a:spcBef>
              <a:spcAft>
                <a:spcPts val="0"/>
              </a:spcAft>
              <a:buSzPts val="4200"/>
              <a:buNone/>
              <a:defRPr sz="4200"/>
            </a:lvl2pPr>
            <a:lvl3pPr lvl="2" algn="l" rtl="0">
              <a:spcBef>
                <a:spcPts val="0"/>
              </a:spcBef>
              <a:spcAft>
                <a:spcPts val="0"/>
              </a:spcAft>
              <a:buSzPts val="4200"/>
              <a:buNone/>
              <a:defRPr sz="4200"/>
            </a:lvl3pPr>
            <a:lvl4pPr lvl="3" algn="l" rtl="0">
              <a:spcBef>
                <a:spcPts val="0"/>
              </a:spcBef>
              <a:spcAft>
                <a:spcPts val="0"/>
              </a:spcAft>
              <a:buSzPts val="4200"/>
              <a:buNone/>
              <a:defRPr sz="4200"/>
            </a:lvl4pPr>
            <a:lvl5pPr lvl="4" algn="l" rtl="0">
              <a:spcBef>
                <a:spcPts val="0"/>
              </a:spcBef>
              <a:spcAft>
                <a:spcPts val="0"/>
              </a:spcAft>
              <a:buSzPts val="4200"/>
              <a:buNone/>
              <a:defRPr sz="4200"/>
            </a:lvl5pPr>
            <a:lvl6pPr lvl="5" algn="l" rtl="0">
              <a:spcBef>
                <a:spcPts val="0"/>
              </a:spcBef>
              <a:spcAft>
                <a:spcPts val="0"/>
              </a:spcAft>
              <a:buSzPts val="4200"/>
              <a:buNone/>
              <a:defRPr sz="4200"/>
            </a:lvl6pPr>
            <a:lvl7pPr lvl="6" algn="l" rtl="0">
              <a:spcBef>
                <a:spcPts val="0"/>
              </a:spcBef>
              <a:spcAft>
                <a:spcPts val="0"/>
              </a:spcAft>
              <a:buSzPts val="4200"/>
              <a:buNone/>
              <a:defRPr sz="4200"/>
            </a:lvl7pPr>
            <a:lvl8pPr lvl="7" algn="l" rtl="0">
              <a:spcBef>
                <a:spcPts val="0"/>
              </a:spcBef>
              <a:spcAft>
                <a:spcPts val="0"/>
              </a:spcAft>
              <a:buSzPts val="4200"/>
              <a:buNone/>
              <a:defRPr sz="4200"/>
            </a:lvl8pPr>
            <a:lvl9pPr lvl="8" algn="l" rtl="0">
              <a:spcBef>
                <a:spcPts val="0"/>
              </a:spcBef>
              <a:spcAft>
                <a:spcPts val="0"/>
              </a:spcAft>
              <a:buSzPts val="4200"/>
              <a:buNone/>
              <a:defRPr sz="4200"/>
            </a:lvl9pPr>
          </a:lstStyle>
          <a:p>
            <a:endParaRPr/>
          </a:p>
        </p:txBody>
      </p:sp>
      <p:sp>
        <p:nvSpPr>
          <p:cNvPr id="588" name="Google Shape;588;p15"/>
          <p:cNvSpPr txBox="1">
            <a:spLocks noGrp="1"/>
          </p:cNvSpPr>
          <p:nvPr>
            <p:ph type="subTitle" idx="1"/>
          </p:nvPr>
        </p:nvSpPr>
        <p:spPr>
          <a:xfrm>
            <a:off x="1342975" y="3245075"/>
            <a:ext cx="2210100" cy="5055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100"/>
              <a:buFont typeface="Nunito"/>
              <a:buNone/>
              <a:defRPr sz="1400">
                <a:solidFill>
                  <a:schemeClr val="dk1"/>
                </a:solidFill>
                <a:latin typeface="Nunito"/>
                <a:ea typeface="Nunito"/>
                <a:cs typeface="Nunito"/>
                <a:sym typeface="Nunito"/>
              </a:defRPr>
            </a:lvl1pPr>
            <a:lvl2pPr lvl="1" rtl="0">
              <a:lnSpc>
                <a:spcPct val="100000"/>
              </a:lnSpc>
              <a:spcBef>
                <a:spcPts val="0"/>
              </a:spcBef>
              <a:spcAft>
                <a:spcPts val="0"/>
              </a:spcAft>
              <a:buClr>
                <a:schemeClr val="dk1"/>
              </a:buClr>
              <a:buSzPts val="2100"/>
              <a:buFont typeface="Nunito"/>
              <a:buNone/>
              <a:defRPr sz="2100">
                <a:solidFill>
                  <a:schemeClr val="dk1"/>
                </a:solidFill>
                <a:latin typeface="Nunito"/>
                <a:ea typeface="Nunito"/>
                <a:cs typeface="Nunito"/>
                <a:sym typeface="Nunito"/>
              </a:defRPr>
            </a:lvl2pPr>
            <a:lvl3pPr lvl="2" rtl="0">
              <a:lnSpc>
                <a:spcPct val="100000"/>
              </a:lnSpc>
              <a:spcBef>
                <a:spcPts val="0"/>
              </a:spcBef>
              <a:spcAft>
                <a:spcPts val="0"/>
              </a:spcAft>
              <a:buClr>
                <a:schemeClr val="dk1"/>
              </a:buClr>
              <a:buSzPts val="2100"/>
              <a:buFont typeface="Nunito"/>
              <a:buNone/>
              <a:defRPr sz="2100">
                <a:solidFill>
                  <a:schemeClr val="dk1"/>
                </a:solidFill>
                <a:latin typeface="Nunito"/>
                <a:ea typeface="Nunito"/>
                <a:cs typeface="Nunito"/>
                <a:sym typeface="Nunito"/>
              </a:defRPr>
            </a:lvl3pPr>
            <a:lvl4pPr lvl="3" rtl="0">
              <a:lnSpc>
                <a:spcPct val="100000"/>
              </a:lnSpc>
              <a:spcBef>
                <a:spcPts val="0"/>
              </a:spcBef>
              <a:spcAft>
                <a:spcPts val="0"/>
              </a:spcAft>
              <a:buClr>
                <a:schemeClr val="dk1"/>
              </a:buClr>
              <a:buSzPts val="2100"/>
              <a:buFont typeface="Nunito"/>
              <a:buNone/>
              <a:defRPr sz="2100">
                <a:solidFill>
                  <a:schemeClr val="dk1"/>
                </a:solidFill>
                <a:latin typeface="Nunito"/>
                <a:ea typeface="Nunito"/>
                <a:cs typeface="Nunito"/>
                <a:sym typeface="Nunito"/>
              </a:defRPr>
            </a:lvl4pPr>
            <a:lvl5pPr lvl="4" rtl="0">
              <a:lnSpc>
                <a:spcPct val="100000"/>
              </a:lnSpc>
              <a:spcBef>
                <a:spcPts val="0"/>
              </a:spcBef>
              <a:spcAft>
                <a:spcPts val="0"/>
              </a:spcAft>
              <a:buClr>
                <a:schemeClr val="dk1"/>
              </a:buClr>
              <a:buSzPts val="2100"/>
              <a:buFont typeface="Nunito"/>
              <a:buNone/>
              <a:defRPr sz="2100">
                <a:solidFill>
                  <a:schemeClr val="dk1"/>
                </a:solidFill>
                <a:latin typeface="Nunito"/>
                <a:ea typeface="Nunito"/>
                <a:cs typeface="Nunito"/>
                <a:sym typeface="Nunito"/>
              </a:defRPr>
            </a:lvl5pPr>
            <a:lvl6pPr lvl="5" rtl="0">
              <a:lnSpc>
                <a:spcPct val="100000"/>
              </a:lnSpc>
              <a:spcBef>
                <a:spcPts val="0"/>
              </a:spcBef>
              <a:spcAft>
                <a:spcPts val="0"/>
              </a:spcAft>
              <a:buClr>
                <a:schemeClr val="dk1"/>
              </a:buClr>
              <a:buSzPts val="2100"/>
              <a:buFont typeface="Nunito"/>
              <a:buNone/>
              <a:defRPr sz="2100">
                <a:solidFill>
                  <a:schemeClr val="dk1"/>
                </a:solidFill>
                <a:latin typeface="Nunito"/>
                <a:ea typeface="Nunito"/>
                <a:cs typeface="Nunito"/>
                <a:sym typeface="Nunito"/>
              </a:defRPr>
            </a:lvl6pPr>
            <a:lvl7pPr lvl="6" rtl="0">
              <a:lnSpc>
                <a:spcPct val="100000"/>
              </a:lnSpc>
              <a:spcBef>
                <a:spcPts val="0"/>
              </a:spcBef>
              <a:spcAft>
                <a:spcPts val="0"/>
              </a:spcAft>
              <a:buClr>
                <a:schemeClr val="dk1"/>
              </a:buClr>
              <a:buSzPts val="2100"/>
              <a:buFont typeface="Nunito"/>
              <a:buNone/>
              <a:defRPr sz="2100">
                <a:solidFill>
                  <a:schemeClr val="dk1"/>
                </a:solidFill>
                <a:latin typeface="Nunito"/>
                <a:ea typeface="Nunito"/>
                <a:cs typeface="Nunito"/>
                <a:sym typeface="Nunito"/>
              </a:defRPr>
            </a:lvl7pPr>
            <a:lvl8pPr lvl="7" rtl="0">
              <a:lnSpc>
                <a:spcPct val="100000"/>
              </a:lnSpc>
              <a:spcBef>
                <a:spcPts val="0"/>
              </a:spcBef>
              <a:spcAft>
                <a:spcPts val="0"/>
              </a:spcAft>
              <a:buClr>
                <a:schemeClr val="dk1"/>
              </a:buClr>
              <a:buSzPts val="2100"/>
              <a:buFont typeface="Nunito"/>
              <a:buNone/>
              <a:defRPr sz="2100">
                <a:solidFill>
                  <a:schemeClr val="dk1"/>
                </a:solidFill>
                <a:latin typeface="Nunito"/>
                <a:ea typeface="Nunito"/>
                <a:cs typeface="Nunito"/>
                <a:sym typeface="Nunito"/>
              </a:defRPr>
            </a:lvl8pPr>
            <a:lvl9pPr lvl="8" rtl="0">
              <a:lnSpc>
                <a:spcPct val="100000"/>
              </a:lnSpc>
              <a:spcBef>
                <a:spcPts val="0"/>
              </a:spcBef>
              <a:spcAft>
                <a:spcPts val="0"/>
              </a:spcAft>
              <a:buClr>
                <a:schemeClr val="dk1"/>
              </a:buClr>
              <a:buSzPts val="2100"/>
              <a:buFont typeface="Nunito"/>
              <a:buNone/>
              <a:defRPr sz="2100">
                <a:solidFill>
                  <a:schemeClr val="dk1"/>
                </a:solidFill>
                <a:latin typeface="Nunito"/>
                <a:ea typeface="Nunito"/>
                <a:cs typeface="Nunito"/>
                <a:sym typeface="Nunito"/>
              </a:defRPr>
            </a:lvl9pPr>
          </a:lstStyle>
          <a:p>
            <a:endParaRPr/>
          </a:p>
        </p:txBody>
      </p:sp>
      <p:sp>
        <p:nvSpPr>
          <p:cNvPr id="589" name="Google Shape;589;p15"/>
          <p:cNvSpPr txBox="1">
            <a:spLocks noGrp="1"/>
          </p:cNvSpPr>
          <p:nvPr>
            <p:ph type="title" idx="2" hasCustomPrompt="1"/>
          </p:nvPr>
        </p:nvSpPr>
        <p:spPr>
          <a:xfrm>
            <a:off x="1342975" y="1111888"/>
            <a:ext cx="2129100" cy="1379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2000"/>
              <a:buNone/>
              <a:defRPr sz="10000"/>
            </a:lvl1pPr>
            <a:lvl2pPr lvl="1" algn="l" rtl="0">
              <a:spcBef>
                <a:spcPts val="0"/>
              </a:spcBef>
              <a:spcAft>
                <a:spcPts val="0"/>
              </a:spcAft>
              <a:buSzPts val="12000"/>
              <a:buNone/>
              <a:defRPr sz="12000"/>
            </a:lvl2pPr>
            <a:lvl3pPr lvl="2" algn="l" rtl="0">
              <a:spcBef>
                <a:spcPts val="0"/>
              </a:spcBef>
              <a:spcAft>
                <a:spcPts val="0"/>
              </a:spcAft>
              <a:buSzPts val="12000"/>
              <a:buNone/>
              <a:defRPr sz="12000"/>
            </a:lvl3pPr>
            <a:lvl4pPr lvl="3" algn="l" rtl="0">
              <a:spcBef>
                <a:spcPts val="0"/>
              </a:spcBef>
              <a:spcAft>
                <a:spcPts val="0"/>
              </a:spcAft>
              <a:buSzPts val="12000"/>
              <a:buNone/>
              <a:defRPr sz="12000"/>
            </a:lvl4pPr>
            <a:lvl5pPr lvl="4" algn="l" rtl="0">
              <a:spcBef>
                <a:spcPts val="0"/>
              </a:spcBef>
              <a:spcAft>
                <a:spcPts val="0"/>
              </a:spcAft>
              <a:buSzPts val="12000"/>
              <a:buNone/>
              <a:defRPr sz="12000"/>
            </a:lvl5pPr>
            <a:lvl6pPr lvl="5" algn="l" rtl="0">
              <a:spcBef>
                <a:spcPts val="0"/>
              </a:spcBef>
              <a:spcAft>
                <a:spcPts val="0"/>
              </a:spcAft>
              <a:buSzPts val="12000"/>
              <a:buNone/>
              <a:defRPr sz="12000"/>
            </a:lvl6pPr>
            <a:lvl7pPr lvl="6" algn="l" rtl="0">
              <a:spcBef>
                <a:spcPts val="0"/>
              </a:spcBef>
              <a:spcAft>
                <a:spcPts val="0"/>
              </a:spcAft>
              <a:buSzPts val="12000"/>
              <a:buNone/>
              <a:defRPr sz="12000"/>
            </a:lvl7pPr>
            <a:lvl8pPr lvl="7" algn="l" rtl="0">
              <a:spcBef>
                <a:spcPts val="0"/>
              </a:spcBef>
              <a:spcAft>
                <a:spcPts val="0"/>
              </a:spcAft>
              <a:buSzPts val="12000"/>
              <a:buNone/>
              <a:defRPr sz="12000"/>
            </a:lvl8pPr>
            <a:lvl9pPr lvl="8" algn="l" rtl="0">
              <a:spcBef>
                <a:spcPts val="0"/>
              </a:spcBef>
              <a:spcAft>
                <a:spcPts val="0"/>
              </a:spcAft>
              <a:buSzPts val="12000"/>
              <a:buNone/>
              <a:defRPr sz="12000"/>
            </a:lvl9pPr>
          </a:lstStyle>
          <a:p>
            <a:r>
              <a:t>xx%</a:t>
            </a:r>
          </a:p>
        </p:txBody>
      </p:sp>
      <p:grpSp>
        <p:nvGrpSpPr>
          <p:cNvPr id="590" name="Google Shape;590;p15"/>
          <p:cNvGrpSpPr/>
          <p:nvPr/>
        </p:nvGrpSpPr>
        <p:grpSpPr>
          <a:xfrm>
            <a:off x="-236067" y="3700859"/>
            <a:ext cx="9481216" cy="2963519"/>
            <a:chOff x="-236067" y="3700859"/>
            <a:chExt cx="9481216" cy="2963519"/>
          </a:xfrm>
        </p:grpSpPr>
        <p:sp>
          <p:nvSpPr>
            <p:cNvPr id="591" name="Google Shape;591;p15"/>
            <p:cNvSpPr/>
            <p:nvPr/>
          </p:nvSpPr>
          <p:spPr>
            <a:xfrm rot="-441735" flipH="1">
              <a:off x="3325996" y="4069394"/>
              <a:ext cx="5847816" cy="1489627"/>
            </a:xfrm>
            <a:custGeom>
              <a:avLst/>
              <a:gdLst/>
              <a:ahLst/>
              <a:cxnLst/>
              <a:rect l="l" t="t" r="r" b="b"/>
              <a:pathLst>
                <a:path w="49766" h="12677" extrusionOk="0">
                  <a:moveTo>
                    <a:pt x="13886" y="0"/>
                  </a:moveTo>
                  <a:cubicBezTo>
                    <a:pt x="3627" y="0"/>
                    <a:pt x="1" y="1911"/>
                    <a:pt x="1" y="1911"/>
                  </a:cubicBezTo>
                  <a:lnTo>
                    <a:pt x="1" y="12676"/>
                  </a:lnTo>
                  <a:lnTo>
                    <a:pt x="49765" y="12676"/>
                  </a:lnTo>
                  <a:lnTo>
                    <a:pt x="49765" y="5422"/>
                  </a:lnTo>
                  <a:cubicBezTo>
                    <a:pt x="49765" y="5422"/>
                    <a:pt x="46952" y="3222"/>
                    <a:pt x="27474" y="896"/>
                  </a:cubicBezTo>
                  <a:cubicBezTo>
                    <a:pt x="22017" y="241"/>
                    <a:pt x="17532" y="0"/>
                    <a:pt x="13886" y="0"/>
                  </a:cubicBezTo>
                  <a:close/>
                </a:path>
              </a:pathLst>
            </a:custGeom>
            <a:solidFill>
              <a:srgbClr val="89B98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5"/>
            <p:cNvSpPr/>
            <p:nvPr/>
          </p:nvSpPr>
          <p:spPr>
            <a:xfrm rot="-441735" flipH="1">
              <a:off x="8860644" y="3779107"/>
              <a:ext cx="129374" cy="137482"/>
            </a:xfrm>
            <a:custGeom>
              <a:avLst/>
              <a:gdLst/>
              <a:ahLst/>
              <a:cxnLst/>
              <a:rect l="l" t="t" r="r" b="b"/>
              <a:pathLst>
                <a:path w="1101" h="1170" extrusionOk="0">
                  <a:moveTo>
                    <a:pt x="659" y="0"/>
                  </a:moveTo>
                  <a:cubicBezTo>
                    <a:pt x="603" y="0"/>
                    <a:pt x="551" y="21"/>
                    <a:pt x="508" y="64"/>
                  </a:cubicBezTo>
                  <a:cubicBezTo>
                    <a:pt x="445" y="127"/>
                    <a:pt x="424" y="233"/>
                    <a:pt x="445" y="317"/>
                  </a:cubicBezTo>
                  <a:cubicBezTo>
                    <a:pt x="445" y="487"/>
                    <a:pt x="487" y="656"/>
                    <a:pt x="529" y="825"/>
                  </a:cubicBezTo>
                  <a:lnTo>
                    <a:pt x="170" y="487"/>
                  </a:lnTo>
                  <a:cubicBezTo>
                    <a:pt x="149" y="444"/>
                    <a:pt x="128" y="444"/>
                    <a:pt x="85" y="423"/>
                  </a:cubicBezTo>
                  <a:cubicBezTo>
                    <a:pt x="43" y="423"/>
                    <a:pt x="1" y="465"/>
                    <a:pt x="1" y="529"/>
                  </a:cubicBezTo>
                  <a:cubicBezTo>
                    <a:pt x="1" y="571"/>
                    <a:pt x="1" y="614"/>
                    <a:pt x="43" y="656"/>
                  </a:cubicBezTo>
                  <a:cubicBezTo>
                    <a:pt x="106" y="825"/>
                    <a:pt x="212" y="973"/>
                    <a:pt x="360" y="1100"/>
                  </a:cubicBezTo>
                  <a:cubicBezTo>
                    <a:pt x="395" y="1135"/>
                    <a:pt x="429" y="1169"/>
                    <a:pt x="475" y="1169"/>
                  </a:cubicBezTo>
                  <a:cubicBezTo>
                    <a:pt x="486" y="1169"/>
                    <a:pt x="497" y="1167"/>
                    <a:pt x="508" y="1163"/>
                  </a:cubicBezTo>
                  <a:lnTo>
                    <a:pt x="1079" y="1015"/>
                  </a:lnTo>
                  <a:cubicBezTo>
                    <a:pt x="1100" y="783"/>
                    <a:pt x="1079" y="550"/>
                    <a:pt x="995" y="317"/>
                  </a:cubicBezTo>
                  <a:cubicBezTo>
                    <a:pt x="952" y="212"/>
                    <a:pt x="910" y="127"/>
                    <a:pt x="825" y="64"/>
                  </a:cubicBezTo>
                  <a:cubicBezTo>
                    <a:pt x="773" y="21"/>
                    <a:pt x="714" y="0"/>
                    <a:pt x="659" y="0"/>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5"/>
            <p:cNvSpPr/>
            <p:nvPr/>
          </p:nvSpPr>
          <p:spPr>
            <a:xfrm rot="-441735" flipH="1">
              <a:off x="8776927" y="4285869"/>
              <a:ext cx="77202" cy="120326"/>
            </a:xfrm>
            <a:custGeom>
              <a:avLst/>
              <a:gdLst/>
              <a:ahLst/>
              <a:cxnLst/>
              <a:rect l="l" t="t" r="r" b="b"/>
              <a:pathLst>
                <a:path w="657" h="1024" extrusionOk="0">
                  <a:moveTo>
                    <a:pt x="166" y="1"/>
                  </a:moveTo>
                  <a:cubicBezTo>
                    <a:pt x="146" y="1"/>
                    <a:pt x="126" y="4"/>
                    <a:pt x="106" y="9"/>
                  </a:cubicBezTo>
                  <a:cubicBezTo>
                    <a:pt x="43" y="51"/>
                    <a:pt x="1" y="136"/>
                    <a:pt x="43" y="199"/>
                  </a:cubicBezTo>
                  <a:lnTo>
                    <a:pt x="339" y="939"/>
                  </a:lnTo>
                  <a:cubicBezTo>
                    <a:pt x="360" y="981"/>
                    <a:pt x="424" y="1024"/>
                    <a:pt x="487" y="1024"/>
                  </a:cubicBezTo>
                  <a:cubicBezTo>
                    <a:pt x="508" y="1024"/>
                    <a:pt x="529" y="1024"/>
                    <a:pt x="550" y="1003"/>
                  </a:cubicBezTo>
                  <a:cubicBezTo>
                    <a:pt x="614" y="981"/>
                    <a:pt x="656" y="897"/>
                    <a:pt x="614" y="812"/>
                  </a:cubicBezTo>
                  <a:lnTo>
                    <a:pt x="318" y="93"/>
                  </a:lnTo>
                  <a:cubicBezTo>
                    <a:pt x="286" y="29"/>
                    <a:pt x="229" y="1"/>
                    <a:pt x="166"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5"/>
            <p:cNvSpPr/>
            <p:nvPr/>
          </p:nvSpPr>
          <p:spPr>
            <a:xfrm rot="-441735" flipH="1">
              <a:off x="8710857" y="4246299"/>
              <a:ext cx="42537" cy="150996"/>
            </a:xfrm>
            <a:custGeom>
              <a:avLst/>
              <a:gdLst/>
              <a:ahLst/>
              <a:cxnLst/>
              <a:rect l="l" t="t" r="r" b="b"/>
              <a:pathLst>
                <a:path w="362" h="1285" extrusionOk="0">
                  <a:moveTo>
                    <a:pt x="183" y="1"/>
                  </a:moveTo>
                  <a:cubicBezTo>
                    <a:pt x="107" y="1"/>
                    <a:pt x="33" y="38"/>
                    <a:pt x="43" y="117"/>
                  </a:cubicBezTo>
                  <a:lnTo>
                    <a:pt x="0" y="1133"/>
                  </a:lnTo>
                  <a:cubicBezTo>
                    <a:pt x="0" y="1217"/>
                    <a:pt x="64" y="1281"/>
                    <a:pt x="148" y="1281"/>
                  </a:cubicBezTo>
                  <a:cubicBezTo>
                    <a:pt x="157" y="1283"/>
                    <a:pt x="166" y="1285"/>
                    <a:pt x="174" y="1285"/>
                  </a:cubicBezTo>
                  <a:cubicBezTo>
                    <a:pt x="233" y="1285"/>
                    <a:pt x="297" y="1227"/>
                    <a:pt x="297" y="1154"/>
                  </a:cubicBezTo>
                  <a:lnTo>
                    <a:pt x="339" y="139"/>
                  </a:lnTo>
                  <a:cubicBezTo>
                    <a:pt x="361" y="49"/>
                    <a:pt x="270" y="1"/>
                    <a:pt x="183" y="1"/>
                  </a:cubicBezTo>
                  <a:close/>
                </a:path>
              </a:pathLst>
            </a:custGeom>
            <a:solidFill>
              <a:srgbClr val="79AD78"/>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5"/>
            <p:cNvSpPr/>
            <p:nvPr/>
          </p:nvSpPr>
          <p:spPr>
            <a:xfrm rot="-441735" flipH="1">
              <a:off x="3312419" y="4071148"/>
              <a:ext cx="5847816" cy="1489627"/>
            </a:xfrm>
            <a:custGeom>
              <a:avLst/>
              <a:gdLst/>
              <a:ahLst/>
              <a:cxnLst/>
              <a:rect l="l" t="t" r="r" b="b"/>
              <a:pathLst>
                <a:path w="49766" h="12677" extrusionOk="0">
                  <a:moveTo>
                    <a:pt x="13886" y="0"/>
                  </a:moveTo>
                  <a:cubicBezTo>
                    <a:pt x="3627" y="0"/>
                    <a:pt x="1" y="1911"/>
                    <a:pt x="1" y="1911"/>
                  </a:cubicBezTo>
                  <a:lnTo>
                    <a:pt x="1" y="12676"/>
                  </a:lnTo>
                  <a:lnTo>
                    <a:pt x="49765" y="12676"/>
                  </a:lnTo>
                  <a:lnTo>
                    <a:pt x="49765" y="5422"/>
                  </a:lnTo>
                  <a:cubicBezTo>
                    <a:pt x="49765" y="5422"/>
                    <a:pt x="46952" y="3222"/>
                    <a:pt x="27474" y="896"/>
                  </a:cubicBezTo>
                  <a:cubicBezTo>
                    <a:pt x="22017" y="241"/>
                    <a:pt x="17532" y="0"/>
                    <a:pt x="138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5"/>
            <p:cNvSpPr/>
            <p:nvPr/>
          </p:nvSpPr>
          <p:spPr>
            <a:xfrm rot="-441735" flipH="1">
              <a:off x="3368664" y="4922495"/>
              <a:ext cx="124322" cy="131724"/>
            </a:xfrm>
            <a:custGeom>
              <a:avLst/>
              <a:gdLst/>
              <a:ahLst/>
              <a:cxnLst/>
              <a:rect l="l" t="t" r="r" b="b"/>
              <a:pathLst>
                <a:path w="1058" h="1121" extrusionOk="0">
                  <a:moveTo>
                    <a:pt x="762" y="0"/>
                  </a:moveTo>
                  <a:cubicBezTo>
                    <a:pt x="677" y="42"/>
                    <a:pt x="614" y="85"/>
                    <a:pt x="571" y="169"/>
                  </a:cubicBezTo>
                  <a:cubicBezTo>
                    <a:pt x="466" y="317"/>
                    <a:pt x="402" y="465"/>
                    <a:pt x="339" y="635"/>
                  </a:cubicBezTo>
                  <a:lnTo>
                    <a:pt x="254" y="127"/>
                  </a:lnTo>
                  <a:cubicBezTo>
                    <a:pt x="254" y="106"/>
                    <a:pt x="233" y="63"/>
                    <a:pt x="212" y="42"/>
                  </a:cubicBezTo>
                  <a:cubicBezTo>
                    <a:pt x="194" y="34"/>
                    <a:pt x="177" y="28"/>
                    <a:pt x="159" y="28"/>
                  </a:cubicBezTo>
                  <a:cubicBezTo>
                    <a:pt x="135" y="28"/>
                    <a:pt x="110" y="39"/>
                    <a:pt x="85" y="63"/>
                  </a:cubicBezTo>
                  <a:cubicBezTo>
                    <a:pt x="64" y="106"/>
                    <a:pt x="43" y="148"/>
                    <a:pt x="43" y="190"/>
                  </a:cubicBezTo>
                  <a:cubicBezTo>
                    <a:pt x="0" y="381"/>
                    <a:pt x="0" y="571"/>
                    <a:pt x="22" y="740"/>
                  </a:cubicBezTo>
                  <a:cubicBezTo>
                    <a:pt x="43" y="804"/>
                    <a:pt x="64" y="867"/>
                    <a:pt x="106" y="888"/>
                  </a:cubicBezTo>
                  <a:lnTo>
                    <a:pt x="656" y="1121"/>
                  </a:lnTo>
                  <a:cubicBezTo>
                    <a:pt x="825" y="952"/>
                    <a:pt x="952" y="740"/>
                    <a:pt x="1016" y="508"/>
                  </a:cubicBezTo>
                  <a:cubicBezTo>
                    <a:pt x="1058" y="402"/>
                    <a:pt x="1058" y="296"/>
                    <a:pt x="1037" y="190"/>
                  </a:cubicBezTo>
                  <a:cubicBezTo>
                    <a:pt x="994" y="63"/>
                    <a:pt x="889" y="0"/>
                    <a:pt x="7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5"/>
            <p:cNvSpPr/>
            <p:nvPr/>
          </p:nvSpPr>
          <p:spPr>
            <a:xfrm rot="-441735" flipH="1">
              <a:off x="5162175" y="4297566"/>
              <a:ext cx="121971" cy="131724"/>
            </a:xfrm>
            <a:custGeom>
              <a:avLst/>
              <a:gdLst/>
              <a:ahLst/>
              <a:cxnLst/>
              <a:rect l="l" t="t" r="r" b="b"/>
              <a:pathLst>
                <a:path w="1038" h="1121" extrusionOk="0">
                  <a:moveTo>
                    <a:pt x="770" y="0"/>
                  </a:moveTo>
                  <a:cubicBezTo>
                    <a:pt x="735" y="0"/>
                    <a:pt x="697" y="7"/>
                    <a:pt x="656" y="21"/>
                  </a:cubicBezTo>
                  <a:cubicBezTo>
                    <a:pt x="593" y="63"/>
                    <a:pt x="530" y="148"/>
                    <a:pt x="508" y="232"/>
                  </a:cubicBezTo>
                  <a:cubicBezTo>
                    <a:pt x="466" y="401"/>
                    <a:pt x="445" y="571"/>
                    <a:pt x="424" y="740"/>
                  </a:cubicBezTo>
                  <a:cubicBezTo>
                    <a:pt x="360" y="592"/>
                    <a:pt x="276" y="444"/>
                    <a:pt x="212" y="296"/>
                  </a:cubicBezTo>
                  <a:cubicBezTo>
                    <a:pt x="191" y="253"/>
                    <a:pt x="170" y="232"/>
                    <a:pt x="149" y="211"/>
                  </a:cubicBezTo>
                  <a:cubicBezTo>
                    <a:pt x="138" y="205"/>
                    <a:pt x="126" y="203"/>
                    <a:pt x="115" y="203"/>
                  </a:cubicBezTo>
                  <a:cubicBezTo>
                    <a:pt x="85" y="203"/>
                    <a:pt x="59" y="222"/>
                    <a:pt x="43" y="253"/>
                  </a:cubicBezTo>
                  <a:cubicBezTo>
                    <a:pt x="22" y="296"/>
                    <a:pt x="1" y="359"/>
                    <a:pt x="22" y="401"/>
                  </a:cubicBezTo>
                  <a:cubicBezTo>
                    <a:pt x="22" y="592"/>
                    <a:pt x="85" y="761"/>
                    <a:pt x="170" y="930"/>
                  </a:cubicBezTo>
                  <a:cubicBezTo>
                    <a:pt x="191" y="994"/>
                    <a:pt x="212" y="1057"/>
                    <a:pt x="276" y="1057"/>
                  </a:cubicBezTo>
                  <a:lnTo>
                    <a:pt x="847" y="1121"/>
                  </a:lnTo>
                  <a:cubicBezTo>
                    <a:pt x="953" y="909"/>
                    <a:pt x="1016" y="676"/>
                    <a:pt x="1037" y="444"/>
                  </a:cubicBezTo>
                  <a:cubicBezTo>
                    <a:pt x="1037" y="317"/>
                    <a:pt x="1016" y="211"/>
                    <a:pt x="953" y="105"/>
                  </a:cubicBezTo>
                  <a:cubicBezTo>
                    <a:pt x="909" y="33"/>
                    <a:pt x="846" y="0"/>
                    <a:pt x="7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5"/>
            <p:cNvSpPr/>
            <p:nvPr/>
          </p:nvSpPr>
          <p:spPr>
            <a:xfrm rot="-441735" flipH="1">
              <a:off x="5461577" y="4243690"/>
              <a:ext cx="82137" cy="104463"/>
            </a:xfrm>
            <a:custGeom>
              <a:avLst/>
              <a:gdLst/>
              <a:ahLst/>
              <a:cxnLst/>
              <a:rect l="l" t="t" r="r" b="b"/>
              <a:pathLst>
                <a:path w="699" h="889" extrusionOk="0">
                  <a:moveTo>
                    <a:pt x="107" y="1"/>
                  </a:moveTo>
                  <a:cubicBezTo>
                    <a:pt x="64" y="1"/>
                    <a:pt x="43" y="1"/>
                    <a:pt x="22" y="43"/>
                  </a:cubicBezTo>
                  <a:cubicBezTo>
                    <a:pt x="22" y="64"/>
                    <a:pt x="1" y="106"/>
                    <a:pt x="22" y="127"/>
                  </a:cubicBezTo>
                  <a:cubicBezTo>
                    <a:pt x="1" y="360"/>
                    <a:pt x="64" y="572"/>
                    <a:pt x="191" y="741"/>
                  </a:cubicBezTo>
                  <a:lnTo>
                    <a:pt x="508" y="889"/>
                  </a:lnTo>
                  <a:lnTo>
                    <a:pt x="593" y="656"/>
                  </a:lnTo>
                  <a:cubicBezTo>
                    <a:pt x="635" y="572"/>
                    <a:pt x="656" y="466"/>
                    <a:pt x="678" y="360"/>
                  </a:cubicBezTo>
                  <a:cubicBezTo>
                    <a:pt x="699" y="254"/>
                    <a:pt x="678" y="170"/>
                    <a:pt x="635" y="64"/>
                  </a:cubicBezTo>
                  <a:cubicBezTo>
                    <a:pt x="614" y="64"/>
                    <a:pt x="614" y="43"/>
                    <a:pt x="593" y="43"/>
                  </a:cubicBezTo>
                  <a:cubicBezTo>
                    <a:pt x="582" y="37"/>
                    <a:pt x="570" y="35"/>
                    <a:pt x="559" y="35"/>
                  </a:cubicBezTo>
                  <a:cubicBezTo>
                    <a:pt x="528" y="35"/>
                    <a:pt x="497" y="54"/>
                    <a:pt x="466" y="85"/>
                  </a:cubicBezTo>
                  <a:cubicBezTo>
                    <a:pt x="381" y="170"/>
                    <a:pt x="339" y="275"/>
                    <a:pt x="318" y="402"/>
                  </a:cubicBezTo>
                  <a:cubicBezTo>
                    <a:pt x="276" y="297"/>
                    <a:pt x="233" y="191"/>
                    <a:pt x="191" y="85"/>
                  </a:cubicBezTo>
                  <a:cubicBezTo>
                    <a:pt x="170" y="43"/>
                    <a:pt x="149" y="1"/>
                    <a:pt x="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5"/>
            <p:cNvSpPr/>
            <p:nvPr/>
          </p:nvSpPr>
          <p:spPr>
            <a:xfrm rot="-441735" flipH="1">
              <a:off x="8847067" y="3780861"/>
              <a:ext cx="129374" cy="137482"/>
            </a:xfrm>
            <a:custGeom>
              <a:avLst/>
              <a:gdLst/>
              <a:ahLst/>
              <a:cxnLst/>
              <a:rect l="l" t="t" r="r" b="b"/>
              <a:pathLst>
                <a:path w="1101" h="1170" extrusionOk="0">
                  <a:moveTo>
                    <a:pt x="659" y="0"/>
                  </a:moveTo>
                  <a:cubicBezTo>
                    <a:pt x="603" y="0"/>
                    <a:pt x="551" y="21"/>
                    <a:pt x="508" y="64"/>
                  </a:cubicBezTo>
                  <a:cubicBezTo>
                    <a:pt x="445" y="127"/>
                    <a:pt x="424" y="233"/>
                    <a:pt x="445" y="317"/>
                  </a:cubicBezTo>
                  <a:cubicBezTo>
                    <a:pt x="445" y="487"/>
                    <a:pt x="487" y="656"/>
                    <a:pt x="529" y="825"/>
                  </a:cubicBezTo>
                  <a:lnTo>
                    <a:pt x="170" y="487"/>
                  </a:lnTo>
                  <a:cubicBezTo>
                    <a:pt x="149" y="444"/>
                    <a:pt x="128" y="444"/>
                    <a:pt x="85" y="423"/>
                  </a:cubicBezTo>
                  <a:cubicBezTo>
                    <a:pt x="43" y="423"/>
                    <a:pt x="1" y="465"/>
                    <a:pt x="1" y="529"/>
                  </a:cubicBezTo>
                  <a:cubicBezTo>
                    <a:pt x="1" y="571"/>
                    <a:pt x="1" y="614"/>
                    <a:pt x="43" y="656"/>
                  </a:cubicBezTo>
                  <a:cubicBezTo>
                    <a:pt x="106" y="825"/>
                    <a:pt x="212" y="973"/>
                    <a:pt x="360" y="1100"/>
                  </a:cubicBezTo>
                  <a:cubicBezTo>
                    <a:pt x="395" y="1135"/>
                    <a:pt x="429" y="1169"/>
                    <a:pt x="475" y="1169"/>
                  </a:cubicBezTo>
                  <a:cubicBezTo>
                    <a:pt x="486" y="1169"/>
                    <a:pt x="497" y="1167"/>
                    <a:pt x="508" y="1163"/>
                  </a:cubicBezTo>
                  <a:lnTo>
                    <a:pt x="1079" y="1015"/>
                  </a:lnTo>
                  <a:cubicBezTo>
                    <a:pt x="1100" y="783"/>
                    <a:pt x="1079" y="550"/>
                    <a:pt x="995" y="317"/>
                  </a:cubicBezTo>
                  <a:cubicBezTo>
                    <a:pt x="952" y="212"/>
                    <a:pt x="910" y="127"/>
                    <a:pt x="825" y="64"/>
                  </a:cubicBezTo>
                  <a:cubicBezTo>
                    <a:pt x="773" y="21"/>
                    <a:pt x="714"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5"/>
            <p:cNvSpPr/>
            <p:nvPr/>
          </p:nvSpPr>
          <p:spPr>
            <a:xfrm rot="-441735" flipH="1">
              <a:off x="8763351" y="4287623"/>
              <a:ext cx="77202" cy="120326"/>
            </a:xfrm>
            <a:custGeom>
              <a:avLst/>
              <a:gdLst/>
              <a:ahLst/>
              <a:cxnLst/>
              <a:rect l="l" t="t" r="r" b="b"/>
              <a:pathLst>
                <a:path w="657" h="1024" extrusionOk="0">
                  <a:moveTo>
                    <a:pt x="166" y="1"/>
                  </a:moveTo>
                  <a:cubicBezTo>
                    <a:pt x="146" y="1"/>
                    <a:pt x="126" y="4"/>
                    <a:pt x="106" y="9"/>
                  </a:cubicBezTo>
                  <a:cubicBezTo>
                    <a:pt x="43" y="51"/>
                    <a:pt x="1" y="136"/>
                    <a:pt x="43" y="199"/>
                  </a:cubicBezTo>
                  <a:lnTo>
                    <a:pt x="339" y="939"/>
                  </a:lnTo>
                  <a:cubicBezTo>
                    <a:pt x="360" y="981"/>
                    <a:pt x="424" y="1024"/>
                    <a:pt x="487" y="1024"/>
                  </a:cubicBezTo>
                  <a:cubicBezTo>
                    <a:pt x="508" y="1024"/>
                    <a:pt x="529" y="1024"/>
                    <a:pt x="550" y="1003"/>
                  </a:cubicBezTo>
                  <a:cubicBezTo>
                    <a:pt x="614" y="981"/>
                    <a:pt x="656" y="897"/>
                    <a:pt x="614" y="812"/>
                  </a:cubicBezTo>
                  <a:lnTo>
                    <a:pt x="318" y="93"/>
                  </a:lnTo>
                  <a:cubicBezTo>
                    <a:pt x="286" y="29"/>
                    <a:pt x="229" y="1"/>
                    <a:pt x="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5"/>
            <p:cNvSpPr/>
            <p:nvPr/>
          </p:nvSpPr>
          <p:spPr>
            <a:xfrm rot="-441735" flipH="1">
              <a:off x="8697281" y="4248053"/>
              <a:ext cx="42537" cy="150996"/>
            </a:xfrm>
            <a:custGeom>
              <a:avLst/>
              <a:gdLst/>
              <a:ahLst/>
              <a:cxnLst/>
              <a:rect l="l" t="t" r="r" b="b"/>
              <a:pathLst>
                <a:path w="362" h="1285" extrusionOk="0">
                  <a:moveTo>
                    <a:pt x="183" y="1"/>
                  </a:moveTo>
                  <a:cubicBezTo>
                    <a:pt x="107" y="1"/>
                    <a:pt x="33" y="38"/>
                    <a:pt x="43" y="117"/>
                  </a:cubicBezTo>
                  <a:lnTo>
                    <a:pt x="0" y="1133"/>
                  </a:lnTo>
                  <a:cubicBezTo>
                    <a:pt x="0" y="1217"/>
                    <a:pt x="64" y="1281"/>
                    <a:pt x="148" y="1281"/>
                  </a:cubicBezTo>
                  <a:cubicBezTo>
                    <a:pt x="157" y="1283"/>
                    <a:pt x="166" y="1285"/>
                    <a:pt x="174" y="1285"/>
                  </a:cubicBezTo>
                  <a:cubicBezTo>
                    <a:pt x="233" y="1285"/>
                    <a:pt x="297" y="1227"/>
                    <a:pt x="297" y="1154"/>
                  </a:cubicBezTo>
                  <a:lnTo>
                    <a:pt x="339" y="139"/>
                  </a:lnTo>
                  <a:cubicBezTo>
                    <a:pt x="361" y="49"/>
                    <a:pt x="270" y="1"/>
                    <a:pt x="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5"/>
            <p:cNvSpPr/>
            <p:nvPr/>
          </p:nvSpPr>
          <p:spPr>
            <a:xfrm rot="-441735" flipH="1">
              <a:off x="5178243" y="4622032"/>
              <a:ext cx="77202" cy="121384"/>
            </a:xfrm>
            <a:custGeom>
              <a:avLst/>
              <a:gdLst/>
              <a:ahLst/>
              <a:cxnLst/>
              <a:rect l="l" t="t" r="r" b="b"/>
              <a:pathLst>
                <a:path w="657" h="1033" extrusionOk="0">
                  <a:moveTo>
                    <a:pt x="484" y="0"/>
                  </a:moveTo>
                  <a:cubicBezTo>
                    <a:pt x="425" y="0"/>
                    <a:pt x="376" y="40"/>
                    <a:pt x="361" y="102"/>
                  </a:cubicBezTo>
                  <a:lnTo>
                    <a:pt x="43" y="821"/>
                  </a:lnTo>
                  <a:cubicBezTo>
                    <a:pt x="1" y="884"/>
                    <a:pt x="43" y="990"/>
                    <a:pt x="128" y="1011"/>
                  </a:cubicBezTo>
                  <a:cubicBezTo>
                    <a:pt x="128" y="1032"/>
                    <a:pt x="149" y="1032"/>
                    <a:pt x="170" y="1032"/>
                  </a:cubicBezTo>
                  <a:cubicBezTo>
                    <a:pt x="234" y="1032"/>
                    <a:pt x="297" y="990"/>
                    <a:pt x="318" y="926"/>
                  </a:cubicBezTo>
                  <a:lnTo>
                    <a:pt x="635" y="207"/>
                  </a:lnTo>
                  <a:cubicBezTo>
                    <a:pt x="657" y="144"/>
                    <a:pt x="635" y="59"/>
                    <a:pt x="551" y="17"/>
                  </a:cubicBezTo>
                  <a:cubicBezTo>
                    <a:pt x="528" y="6"/>
                    <a:pt x="506" y="0"/>
                    <a:pt x="4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5"/>
            <p:cNvSpPr/>
            <p:nvPr/>
          </p:nvSpPr>
          <p:spPr>
            <a:xfrm rot="-441735" flipH="1">
              <a:off x="5267603" y="4562511"/>
              <a:ext cx="42302" cy="151348"/>
            </a:xfrm>
            <a:custGeom>
              <a:avLst/>
              <a:gdLst/>
              <a:ahLst/>
              <a:cxnLst/>
              <a:rect l="l" t="t" r="r" b="b"/>
              <a:pathLst>
                <a:path w="360" h="1288" extrusionOk="0">
                  <a:moveTo>
                    <a:pt x="155" y="0"/>
                  </a:moveTo>
                  <a:cubicBezTo>
                    <a:pt x="84" y="0"/>
                    <a:pt x="11" y="48"/>
                    <a:pt x="0" y="146"/>
                  </a:cubicBezTo>
                  <a:lnTo>
                    <a:pt x="64" y="1140"/>
                  </a:lnTo>
                  <a:cubicBezTo>
                    <a:pt x="64" y="1225"/>
                    <a:pt x="127" y="1288"/>
                    <a:pt x="212" y="1288"/>
                  </a:cubicBezTo>
                  <a:cubicBezTo>
                    <a:pt x="296" y="1288"/>
                    <a:pt x="360" y="1225"/>
                    <a:pt x="360" y="1140"/>
                  </a:cubicBezTo>
                  <a:lnTo>
                    <a:pt x="296" y="125"/>
                  </a:lnTo>
                  <a:cubicBezTo>
                    <a:pt x="286" y="43"/>
                    <a:pt x="221"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5"/>
            <p:cNvSpPr/>
            <p:nvPr/>
          </p:nvSpPr>
          <p:spPr>
            <a:xfrm rot="-441726" flipH="1">
              <a:off x="-126902" y="4368060"/>
              <a:ext cx="6251180" cy="1901957"/>
            </a:xfrm>
            <a:custGeom>
              <a:avLst/>
              <a:gdLst/>
              <a:ahLst/>
              <a:cxnLst/>
              <a:rect l="l" t="t" r="r" b="b"/>
              <a:pathLst>
                <a:path w="55243" h="16808" extrusionOk="0">
                  <a:moveTo>
                    <a:pt x="44598" y="0"/>
                  </a:moveTo>
                  <a:cubicBezTo>
                    <a:pt x="40584" y="0"/>
                    <a:pt x="35338" y="325"/>
                    <a:pt x="28700" y="1326"/>
                  </a:cubicBezTo>
                  <a:cubicBezTo>
                    <a:pt x="9793" y="4203"/>
                    <a:pt x="1" y="12958"/>
                    <a:pt x="1" y="12958"/>
                  </a:cubicBezTo>
                  <a:lnTo>
                    <a:pt x="55243" y="16808"/>
                  </a:lnTo>
                  <a:lnTo>
                    <a:pt x="55243" y="1115"/>
                  </a:lnTo>
                  <a:cubicBezTo>
                    <a:pt x="55243" y="1115"/>
                    <a:pt x="52032" y="0"/>
                    <a:pt x="44598" y="0"/>
                  </a:cubicBezTo>
                  <a:close/>
                </a:path>
              </a:pathLst>
            </a:custGeom>
            <a:solidFill>
              <a:srgbClr val="79AD78"/>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5"/>
            <p:cNvSpPr/>
            <p:nvPr/>
          </p:nvSpPr>
          <p:spPr>
            <a:xfrm rot="-441726" flipH="1">
              <a:off x="181700" y="4975201"/>
              <a:ext cx="440524" cy="198592"/>
            </a:xfrm>
            <a:custGeom>
              <a:avLst/>
              <a:gdLst/>
              <a:ahLst/>
              <a:cxnLst/>
              <a:rect l="l" t="t" r="r" b="b"/>
              <a:pathLst>
                <a:path w="3893" h="1755" extrusionOk="0">
                  <a:moveTo>
                    <a:pt x="2715" y="0"/>
                  </a:moveTo>
                  <a:cubicBezTo>
                    <a:pt x="2677" y="0"/>
                    <a:pt x="2640" y="2"/>
                    <a:pt x="2602" y="4"/>
                  </a:cubicBezTo>
                  <a:cubicBezTo>
                    <a:pt x="2306" y="4"/>
                    <a:pt x="2031" y="4"/>
                    <a:pt x="1735" y="25"/>
                  </a:cubicBezTo>
                  <a:cubicBezTo>
                    <a:pt x="1079" y="89"/>
                    <a:pt x="1" y="596"/>
                    <a:pt x="889" y="1379"/>
                  </a:cubicBezTo>
                  <a:cubicBezTo>
                    <a:pt x="1192" y="1647"/>
                    <a:pt x="1726" y="1755"/>
                    <a:pt x="2251" y="1755"/>
                  </a:cubicBezTo>
                  <a:cubicBezTo>
                    <a:pt x="2679" y="1755"/>
                    <a:pt x="3100" y="1683"/>
                    <a:pt x="3385" y="1569"/>
                  </a:cubicBezTo>
                  <a:cubicBezTo>
                    <a:pt x="3617" y="1464"/>
                    <a:pt x="3808" y="1252"/>
                    <a:pt x="3850" y="998"/>
                  </a:cubicBezTo>
                  <a:cubicBezTo>
                    <a:pt x="3892" y="660"/>
                    <a:pt x="3744" y="343"/>
                    <a:pt x="3448" y="173"/>
                  </a:cubicBezTo>
                  <a:cubicBezTo>
                    <a:pt x="3227" y="63"/>
                    <a:pt x="2973" y="0"/>
                    <a:pt x="2715" y="0"/>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5"/>
            <p:cNvSpPr/>
            <p:nvPr/>
          </p:nvSpPr>
          <p:spPr>
            <a:xfrm rot="-441726" flipH="1">
              <a:off x="-109249" y="5265530"/>
              <a:ext cx="442900" cy="156497"/>
            </a:xfrm>
            <a:custGeom>
              <a:avLst/>
              <a:gdLst/>
              <a:ahLst/>
              <a:cxnLst/>
              <a:rect l="l" t="t" r="r" b="b"/>
              <a:pathLst>
                <a:path w="3914" h="1383" extrusionOk="0">
                  <a:moveTo>
                    <a:pt x="1920" y="1"/>
                  </a:moveTo>
                  <a:cubicBezTo>
                    <a:pt x="1421" y="1"/>
                    <a:pt x="914" y="84"/>
                    <a:pt x="530" y="324"/>
                  </a:cubicBezTo>
                  <a:cubicBezTo>
                    <a:pt x="85" y="620"/>
                    <a:pt x="1" y="1001"/>
                    <a:pt x="487" y="1234"/>
                  </a:cubicBezTo>
                  <a:cubicBezTo>
                    <a:pt x="752" y="1349"/>
                    <a:pt x="1066" y="1382"/>
                    <a:pt x="1377" y="1382"/>
                  </a:cubicBezTo>
                  <a:cubicBezTo>
                    <a:pt x="1637" y="1382"/>
                    <a:pt x="1894" y="1359"/>
                    <a:pt x="2116" y="1339"/>
                  </a:cubicBezTo>
                  <a:cubicBezTo>
                    <a:pt x="2412" y="1297"/>
                    <a:pt x="3913" y="726"/>
                    <a:pt x="3194" y="176"/>
                  </a:cubicBezTo>
                  <a:cubicBezTo>
                    <a:pt x="3131" y="134"/>
                    <a:pt x="3067" y="113"/>
                    <a:pt x="2983" y="113"/>
                  </a:cubicBezTo>
                  <a:cubicBezTo>
                    <a:pt x="2672" y="49"/>
                    <a:pt x="2299" y="1"/>
                    <a:pt x="1920" y="1"/>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5"/>
            <p:cNvSpPr/>
            <p:nvPr/>
          </p:nvSpPr>
          <p:spPr>
            <a:xfrm rot="-441726" flipH="1">
              <a:off x="-106724" y="5069980"/>
              <a:ext cx="64726" cy="125266"/>
            </a:xfrm>
            <a:custGeom>
              <a:avLst/>
              <a:gdLst/>
              <a:ahLst/>
              <a:cxnLst/>
              <a:rect l="l" t="t" r="r" b="b"/>
              <a:pathLst>
                <a:path w="572" h="1107" extrusionOk="0">
                  <a:moveTo>
                    <a:pt x="423" y="1"/>
                  </a:moveTo>
                  <a:cubicBezTo>
                    <a:pt x="354" y="1"/>
                    <a:pt x="293" y="42"/>
                    <a:pt x="275" y="112"/>
                  </a:cubicBezTo>
                  <a:lnTo>
                    <a:pt x="43" y="895"/>
                  </a:lnTo>
                  <a:cubicBezTo>
                    <a:pt x="0" y="979"/>
                    <a:pt x="43" y="1064"/>
                    <a:pt x="127" y="1106"/>
                  </a:cubicBezTo>
                  <a:lnTo>
                    <a:pt x="170" y="1106"/>
                  </a:lnTo>
                  <a:cubicBezTo>
                    <a:pt x="233" y="1106"/>
                    <a:pt x="275" y="1064"/>
                    <a:pt x="297" y="1000"/>
                  </a:cubicBezTo>
                  <a:lnTo>
                    <a:pt x="550" y="218"/>
                  </a:lnTo>
                  <a:cubicBezTo>
                    <a:pt x="572" y="133"/>
                    <a:pt x="529" y="49"/>
                    <a:pt x="466" y="6"/>
                  </a:cubicBezTo>
                  <a:cubicBezTo>
                    <a:pt x="451" y="3"/>
                    <a:pt x="437" y="1"/>
                    <a:pt x="423" y="1"/>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5"/>
            <p:cNvSpPr/>
            <p:nvPr/>
          </p:nvSpPr>
          <p:spPr>
            <a:xfrm rot="-441726" flipH="1">
              <a:off x="-29776" y="5015763"/>
              <a:ext cx="45603" cy="156158"/>
            </a:xfrm>
            <a:custGeom>
              <a:avLst/>
              <a:gdLst/>
              <a:ahLst/>
              <a:cxnLst/>
              <a:rect l="l" t="t" r="r" b="b"/>
              <a:pathLst>
                <a:path w="403" h="1380" extrusionOk="0">
                  <a:moveTo>
                    <a:pt x="160" y="0"/>
                  </a:moveTo>
                  <a:cubicBezTo>
                    <a:pt x="149" y="0"/>
                    <a:pt x="139" y="2"/>
                    <a:pt x="127" y="5"/>
                  </a:cubicBezTo>
                  <a:cubicBezTo>
                    <a:pt x="43" y="5"/>
                    <a:pt x="1" y="89"/>
                    <a:pt x="1" y="174"/>
                  </a:cubicBezTo>
                  <a:lnTo>
                    <a:pt x="127" y="1231"/>
                  </a:lnTo>
                  <a:cubicBezTo>
                    <a:pt x="127" y="1316"/>
                    <a:pt x="191" y="1379"/>
                    <a:pt x="276" y="1379"/>
                  </a:cubicBezTo>
                  <a:cubicBezTo>
                    <a:pt x="360" y="1358"/>
                    <a:pt x="402" y="1273"/>
                    <a:pt x="402" y="1189"/>
                  </a:cubicBezTo>
                  <a:lnTo>
                    <a:pt x="297" y="131"/>
                  </a:lnTo>
                  <a:cubicBezTo>
                    <a:pt x="278" y="58"/>
                    <a:pt x="228" y="0"/>
                    <a:pt x="160" y="0"/>
                  </a:cubicBezTo>
                  <a:close/>
                </a:path>
              </a:pathLst>
            </a:custGeom>
            <a:solidFill>
              <a:srgbClr val="89B98A"/>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5"/>
            <p:cNvSpPr/>
            <p:nvPr/>
          </p:nvSpPr>
          <p:spPr>
            <a:xfrm rot="-441726" flipH="1">
              <a:off x="-139976" y="4369749"/>
              <a:ext cx="6251180" cy="1901957"/>
            </a:xfrm>
            <a:custGeom>
              <a:avLst/>
              <a:gdLst/>
              <a:ahLst/>
              <a:cxnLst/>
              <a:rect l="l" t="t" r="r" b="b"/>
              <a:pathLst>
                <a:path w="55243" h="16808" extrusionOk="0">
                  <a:moveTo>
                    <a:pt x="44598" y="0"/>
                  </a:moveTo>
                  <a:cubicBezTo>
                    <a:pt x="40584" y="0"/>
                    <a:pt x="35338" y="325"/>
                    <a:pt x="28700" y="1326"/>
                  </a:cubicBezTo>
                  <a:cubicBezTo>
                    <a:pt x="9793" y="4203"/>
                    <a:pt x="1" y="12958"/>
                    <a:pt x="1" y="12958"/>
                  </a:cubicBezTo>
                  <a:lnTo>
                    <a:pt x="55243" y="16808"/>
                  </a:lnTo>
                  <a:lnTo>
                    <a:pt x="55243" y="1115"/>
                  </a:lnTo>
                  <a:cubicBezTo>
                    <a:pt x="55243" y="1115"/>
                    <a:pt x="52032" y="0"/>
                    <a:pt x="44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5"/>
            <p:cNvSpPr/>
            <p:nvPr/>
          </p:nvSpPr>
          <p:spPr>
            <a:xfrm rot="-441726" flipH="1">
              <a:off x="2861830" y="4705658"/>
              <a:ext cx="430905" cy="238876"/>
            </a:xfrm>
            <a:custGeom>
              <a:avLst/>
              <a:gdLst/>
              <a:ahLst/>
              <a:cxnLst/>
              <a:rect l="l" t="t" r="r" b="b"/>
              <a:pathLst>
                <a:path w="3808" h="2111" extrusionOk="0">
                  <a:moveTo>
                    <a:pt x="2242" y="0"/>
                  </a:moveTo>
                  <a:cubicBezTo>
                    <a:pt x="1840" y="0"/>
                    <a:pt x="1439" y="74"/>
                    <a:pt x="1058" y="222"/>
                  </a:cubicBezTo>
                  <a:cubicBezTo>
                    <a:pt x="170" y="582"/>
                    <a:pt x="0" y="2020"/>
                    <a:pt x="1100" y="2105"/>
                  </a:cubicBezTo>
                  <a:cubicBezTo>
                    <a:pt x="1149" y="2109"/>
                    <a:pt x="1199" y="2111"/>
                    <a:pt x="1250" y="2111"/>
                  </a:cubicBezTo>
                  <a:cubicBezTo>
                    <a:pt x="2007" y="2111"/>
                    <a:pt x="3057" y="1684"/>
                    <a:pt x="3532" y="1090"/>
                  </a:cubicBezTo>
                  <a:cubicBezTo>
                    <a:pt x="3680" y="878"/>
                    <a:pt x="3807" y="561"/>
                    <a:pt x="3638" y="349"/>
                  </a:cubicBezTo>
                  <a:cubicBezTo>
                    <a:pt x="3575" y="307"/>
                    <a:pt x="3511" y="244"/>
                    <a:pt x="3427" y="222"/>
                  </a:cubicBezTo>
                  <a:cubicBezTo>
                    <a:pt x="3046" y="74"/>
                    <a:pt x="2644" y="0"/>
                    <a:pt x="2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5"/>
            <p:cNvSpPr/>
            <p:nvPr/>
          </p:nvSpPr>
          <p:spPr>
            <a:xfrm rot="-441726" flipH="1">
              <a:off x="168625" y="4976890"/>
              <a:ext cx="440524" cy="198592"/>
            </a:xfrm>
            <a:custGeom>
              <a:avLst/>
              <a:gdLst/>
              <a:ahLst/>
              <a:cxnLst/>
              <a:rect l="l" t="t" r="r" b="b"/>
              <a:pathLst>
                <a:path w="3893" h="1755" extrusionOk="0">
                  <a:moveTo>
                    <a:pt x="2715" y="0"/>
                  </a:moveTo>
                  <a:cubicBezTo>
                    <a:pt x="2677" y="0"/>
                    <a:pt x="2640" y="2"/>
                    <a:pt x="2602" y="4"/>
                  </a:cubicBezTo>
                  <a:cubicBezTo>
                    <a:pt x="2306" y="4"/>
                    <a:pt x="2031" y="4"/>
                    <a:pt x="1735" y="25"/>
                  </a:cubicBezTo>
                  <a:cubicBezTo>
                    <a:pt x="1079" y="89"/>
                    <a:pt x="1" y="596"/>
                    <a:pt x="889" y="1379"/>
                  </a:cubicBezTo>
                  <a:cubicBezTo>
                    <a:pt x="1192" y="1647"/>
                    <a:pt x="1726" y="1755"/>
                    <a:pt x="2251" y="1755"/>
                  </a:cubicBezTo>
                  <a:cubicBezTo>
                    <a:pt x="2679" y="1755"/>
                    <a:pt x="3100" y="1683"/>
                    <a:pt x="3385" y="1569"/>
                  </a:cubicBezTo>
                  <a:cubicBezTo>
                    <a:pt x="3617" y="1464"/>
                    <a:pt x="3808" y="1252"/>
                    <a:pt x="3850" y="998"/>
                  </a:cubicBezTo>
                  <a:cubicBezTo>
                    <a:pt x="3892" y="660"/>
                    <a:pt x="3744" y="343"/>
                    <a:pt x="3448" y="173"/>
                  </a:cubicBezTo>
                  <a:cubicBezTo>
                    <a:pt x="3227" y="63"/>
                    <a:pt x="2973" y="0"/>
                    <a:pt x="27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5"/>
            <p:cNvSpPr/>
            <p:nvPr/>
          </p:nvSpPr>
          <p:spPr>
            <a:xfrm rot="-441726" flipH="1">
              <a:off x="-122323" y="5267220"/>
              <a:ext cx="442900" cy="156497"/>
            </a:xfrm>
            <a:custGeom>
              <a:avLst/>
              <a:gdLst/>
              <a:ahLst/>
              <a:cxnLst/>
              <a:rect l="l" t="t" r="r" b="b"/>
              <a:pathLst>
                <a:path w="3914" h="1383" extrusionOk="0">
                  <a:moveTo>
                    <a:pt x="1920" y="1"/>
                  </a:moveTo>
                  <a:cubicBezTo>
                    <a:pt x="1421" y="1"/>
                    <a:pt x="914" y="84"/>
                    <a:pt x="530" y="324"/>
                  </a:cubicBezTo>
                  <a:cubicBezTo>
                    <a:pt x="85" y="620"/>
                    <a:pt x="1" y="1001"/>
                    <a:pt x="487" y="1234"/>
                  </a:cubicBezTo>
                  <a:cubicBezTo>
                    <a:pt x="752" y="1349"/>
                    <a:pt x="1066" y="1382"/>
                    <a:pt x="1377" y="1382"/>
                  </a:cubicBezTo>
                  <a:cubicBezTo>
                    <a:pt x="1637" y="1382"/>
                    <a:pt x="1894" y="1359"/>
                    <a:pt x="2116" y="1339"/>
                  </a:cubicBezTo>
                  <a:cubicBezTo>
                    <a:pt x="2412" y="1297"/>
                    <a:pt x="3913" y="726"/>
                    <a:pt x="3194" y="176"/>
                  </a:cubicBezTo>
                  <a:cubicBezTo>
                    <a:pt x="3131" y="134"/>
                    <a:pt x="3067" y="113"/>
                    <a:pt x="2983" y="113"/>
                  </a:cubicBezTo>
                  <a:cubicBezTo>
                    <a:pt x="2672" y="49"/>
                    <a:pt x="2299" y="1"/>
                    <a:pt x="1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5"/>
            <p:cNvSpPr/>
            <p:nvPr/>
          </p:nvSpPr>
          <p:spPr>
            <a:xfrm rot="-441726" flipH="1">
              <a:off x="3017601" y="4644794"/>
              <a:ext cx="62350" cy="125153"/>
            </a:xfrm>
            <a:custGeom>
              <a:avLst/>
              <a:gdLst/>
              <a:ahLst/>
              <a:cxnLst/>
              <a:rect l="l" t="t" r="r" b="b"/>
              <a:pathLst>
                <a:path w="551" h="1106" extrusionOk="0">
                  <a:moveTo>
                    <a:pt x="402" y="1"/>
                  </a:moveTo>
                  <a:cubicBezTo>
                    <a:pt x="334" y="1"/>
                    <a:pt x="276" y="42"/>
                    <a:pt x="276" y="112"/>
                  </a:cubicBezTo>
                  <a:lnTo>
                    <a:pt x="22" y="894"/>
                  </a:lnTo>
                  <a:cubicBezTo>
                    <a:pt x="1" y="979"/>
                    <a:pt x="22" y="1063"/>
                    <a:pt x="107" y="1106"/>
                  </a:cubicBezTo>
                  <a:lnTo>
                    <a:pt x="170" y="1106"/>
                  </a:lnTo>
                  <a:cubicBezTo>
                    <a:pt x="212" y="1106"/>
                    <a:pt x="276" y="1063"/>
                    <a:pt x="276" y="1000"/>
                  </a:cubicBezTo>
                  <a:lnTo>
                    <a:pt x="530" y="218"/>
                  </a:lnTo>
                  <a:cubicBezTo>
                    <a:pt x="551" y="133"/>
                    <a:pt x="509" y="48"/>
                    <a:pt x="445" y="6"/>
                  </a:cubicBezTo>
                  <a:cubicBezTo>
                    <a:pt x="431" y="2"/>
                    <a:pt x="416"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5"/>
            <p:cNvSpPr/>
            <p:nvPr/>
          </p:nvSpPr>
          <p:spPr>
            <a:xfrm rot="-441726" flipH="1">
              <a:off x="3094539" y="4590425"/>
              <a:ext cx="45603" cy="156045"/>
            </a:xfrm>
            <a:custGeom>
              <a:avLst/>
              <a:gdLst/>
              <a:ahLst/>
              <a:cxnLst/>
              <a:rect l="l" t="t" r="r" b="b"/>
              <a:pathLst>
                <a:path w="403" h="1379" extrusionOk="0">
                  <a:moveTo>
                    <a:pt x="160" y="0"/>
                  </a:moveTo>
                  <a:cubicBezTo>
                    <a:pt x="150" y="0"/>
                    <a:pt x="139" y="1"/>
                    <a:pt x="128" y="4"/>
                  </a:cubicBezTo>
                  <a:cubicBezTo>
                    <a:pt x="43" y="25"/>
                    <a:pt x="1" y="89"/>
                    <a:pt x="1" y="173"/>
                  </a:cubicBezTo>
                  <a:lnTo>
                    <a:pt x="107" y="1231"/>
                  </a:lnTo>
                  <a:cubicBezTo>
                    <a:pt x="107" y="1315"/>
                    <a:pt x="191" y="1379"/>
                    <a:pt x="276" y="1379"/>
                  </a:cubicBezTo>
                  <a:cubicBezTo>
                    <a:pt x="339" y="1358"/>
                    <a:pt x="403" y="1273"/>
                    <a:pt x="382" y="1189"/>
                  </a:cubicBezTo>
                  <a:lnTo>
                    <a:pt x="276" y="131"/>
                  </a:lnTo>
                  <a:cubicBezTo>
                    <a:pt x="276" y="58"/>
                    <a:pt x="228" y="0"/>
                    <a:pt x="1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5"/>
            <p:cNvSpPr/>
            <p:nvPr/>
          </p:nvSpPr>
          <p:spPr>
            <a:xfrm rot="-441726" flipH="1">
              <a:off x="-119798" y="5071669"/>
              <a:ext cx="64726" cy="125266"/>
            </a:xfrm>
            <a:custGeom>
              <a:avLst/>
              <a:gdLst/>
              <a:ahLst/>
              <a:cxnLst/>
              <a:rect l="l" t="t" r="r" b="b"/>
              <a:pathLst>
                <a:path w="572" h="1107" extrusionOk="0">
                  <a:moveTo>
                    <a:pt x="423" y="1"/>
                  </a:moveTo>
                  <a:cubicBezTo>
                    <a:pt x="354" y="1"/>
                    <a:pt x="293" y="42"/>
                    <a:pt x="275" y="112"/>
                  </a:cubicBezTo>
                  <a:lnTo>
                    <a:pt x="43" y="895"/>
                  </a:lnTo>
                  <a:cubicBezTo>
                    <a:pt x="0" y="979"/>
                    <a:pt x="43" y="1064"/>
                    <a:pt x="127" y="1106"/>
                  </a:cubicBezTo>
                  <a:lnTo>
                    <a:pt x="170" y="1106"/>
                  </a:lnTo>
                  <a:cubicBezTo>
                    <a:pt x="233" y="1106"/>
                    <a:pt x="275" y="1064"/>
                    <a:pt x="297" y="1000"/>
                  </a:cubicBezTo>
                  <a:lnTo>
                    <a:pt x="550" y="218"/>
                  </a:lnTo>
                  <a:cubicBezTo>
                    <a:pt x="572" y="133"/>
                    <a:pt x="529" y="49"/>
                    <a:pt x="466" y="6"/>
                  </a:cubicBezTo>
                  <a:cubicBezTo>
                    <a:pt x="451" y="3"/>
                    <a:pt x="437" y="1"/>
                    <a:pt x="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5"/>
            <p:cNvSpPr/>
            <p:nvPr/>
          </p:nvSpPr>
          <p:spPr>
            <a:xfrm rot="-441726" flipH="1">
              <a:off x="-42850" y="5017452"/>
              <a:ext cx="45603" cy="156158"/>
            </a:xfrm>
            <a:custGeom>
              <a:avLst/>
              <a:gdLst/>
              <a:ahLst/>
              <a:cxnLst/>
              <a:rect l="l" t="t" r="r" b="b"/>
              <a:pathLst>
                <a:path w="403" h="1380" extrusionOk="0">
                  <a:moveTo>
                    <a:pt x="160" y="0"/>
                  </a:moveTo>
                  <a:cubicBezTo>
                    <a:pt x="149" y="0"/>
                    <a:pt x="139" y="2"/>
                    <a:pt x="127" y="5"/>
                  </a:cubicBezTo>
                  <a:cubicBezTo>
                    <a:pt x="43" y="5"/>
                    <a:pt x="1" y="89"/>
                    <a:pt x="1" y="174"/>
                  </a:cubicBezTo>
                  <a:lnTo>
                    <a:pt x="127" y="1231"/>
                  </a:lnTo>
                  <a:cubicBezTo>
                    <a:pt x="127" y="1316"/>
                    <a:pt x="191" y="1379"/>
                    <a:pt x="276" y="1379"/>
                  </a:cubicBezTo>
                  <a:cubicBezTo>
                    <a:pt x="360" y="1358"/>
                    <a:pt x="402" y="1273"/>
                    <a:pt x="402" y="1189"/>
                  </a:cubicBezTo>
                  <a:lnTo>
                    <a:pt x="297" y="131"/>
                  </a:lnTo>
                  <a:cubicBezTo>
                    <a:pt x="278" y="58"/>
                    <a:pt x="228" y="0"/>
                    <a:pt x="1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7" name="Google Shape;617;p15"/>
          <p:cNvSpPr/>
          <p:nvPr/>
        </p:nvSpPr>
        <p:spPr>
          <a:xfrm flipH="1">
            <a:off x="382879" y="135187"/>
            <a:ext cx="1363971" cy="697068"/>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5"/>
          <p:cNvSpPr/>
          <p:nvPr/>
        </p:nvSpPr>
        <p:spPr>
          <a:xfrm flipH="1">
            <a:off x="7144456" y="895138"/>
            <a:ext cx="2859882" cy="1461564"/>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5"/>
          <p:cNvSpPr/>
          <p:nvPr/>
        </p:nvSpPr>
        <p:spPr>
          <a:xfrm flipH="1">
            <a:off x="3864793" y="83420"/>
            <a:ext cx="1911162" cy="976714"/>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0" name="Google Shape;620;p15"/>
          <p:cNvGrpSpPr/>
          <p:nvPr/>
        </p:nvGrpSpPr>
        <p:grpSpPr>
          <a:xfrm>
            <a:off x="382864" y="3628413"/>
            <a:ext cx="397773" cy="382216"/>
            <a:chOff x="382864" y="3628413"/>
            <a:chExt cx="397773" cy="382216"/>
          </a:xfrm>
        </p:grpSpPr>
        <p:sp>
          <p:nvSpPr>
            <p:cNvPr id="621" name="Google Shape;621;p15"/>
            <p:cNvSpPr/>
            <p:nvPr/>
          </p:nvSpPr>
          <p:spPr>
            <a:xfrm flipH="1">
              <a:off x="382864" y="3628426"/>
              <a:ext cx="396111" cy="379618"/>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5"/>
            <p:cNvSpPr/>
            <p:nvPr/>
          </p:nvSpPr>
          <p:spPr>
            <a:xfrm flipH="1">
              <a:off x="383419" y="3631223"/>
              <a:ext cx="397219" cy="379407"/>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5"/>
            <p:cNvSpPr/>
            <p:nvPr/>
          </p:nvSpPr>
          <p:spPr>
            <a:xfrm flipH="1">
              <a:off x="429706" y="3666443"/>
              <a:ext cx="310753" cy="297304"/>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5"/>
            <p:cNvSpPr/>
            <p:nvPr/>
          </p:nvSpPr>
          <p:spPr>
            <a:xfrm flipH="1">
              <a:off x="543526" y="3677946"/>
              <a:ext cx="204742" cy="290735"/>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5"/>
            <p:cNvSpPr/>
            <p:nvPr/>
          </p:nvSpPr>
          <p:spPr>
            <a:xfrm flipH="1">
              <a:off x="382864" y="3628413"/>
              <a:ext cx="396111" cy="379618"/>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5"/>
            <p:cNvSpPr/>
            <p:nvPr/>
          </p:nvSpPr>
          <p:spPr>
            <a:xfrm flipH="1">
              <a:off x="383419" y="3631209"/>
              <a:ext cx="397219" cy="379407"/>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5"/>
            <p:cNvSpPr/>
            <p:nvPr/>
          </p:nvSpPr>
          <p:spPr>
            <a:xfrm flipH="1">
              <a:off x="429706" y="3666430"/>
              <a:ext cx="310753" cy="297304"/>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5"/>
            <p:cNvSpPr/>
            <p:nvPr/>
          </p:nvSpPr>
          <p:spPr>
            <a:xfrm flipH="1">
              <a:off x="543479" y="3684082"/>
              <a:ext cx="196980" cy="279660"/>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9" name="Google Shape;629;p15"/>
          <p:cNvGrpSpPr/>
          <p:nvPr/>
        </p:nvGrpSpPr>
        <p:grpSpPr>
          <a:xfrm>
            <a:off x="6853166" y="158004"/>
            <a:ext cx="843510" cy="828251"/>
            <a:chOff x="6700766" y="5604"/>
            <a:chExt cx="843510" cy="828251"/>
          </a:xfrm>
        </p:grpSpPr>
        <p:sp>
          <p:nvSpPr>
            <p:cNvPr id="630" name="Google Shape;630;p15"/>
            <p:cNvSpPr/>
            <p:nvPr/>
          </p:nvSpPr>
          <p:spPr>
            <a:xfrm rot="-1345063" flipH="1">
              <a:off x="6795093" y="106140"/>
              <a:ext cx="650720" cy="623620"/>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5"/>
            <p:cNvSpPr/>
            <p:nvPr/>
          </p:nvSpPr>
          <p:spPr>
            <a:xfrm rot="-1345063" flipH="1">
              <a:off x="6797552" y="109706"/>
              <a:ext cx="652539" cy="623274"/>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5"/>
            <p:cNvSpPr/>
            <p:nvPr/>
          </p:nvSpPr>
          <p:spPr>
            <a:xfrm rot="-1345063" flipH="1">
              <a:off x="6869560" y="166374"/>
              <a:ext cx="510497" cy="488399"/>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5"/>
            <p:cNvSpPr/>
            <p:nvPr/>
          </p:nvSpPr>
          <p:spPr>
            <a:xfrm rot="-1345063" flipH="1">
              <a:off x="7054138" y="146152"/>
              <a:ext cx="336344" cy="477608"/>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5"/>
            <p:cNvSpPr/>
            <p:nvPr/>
          </p:nvSpPr>
          <p:spPr>
            <a:xfrm rot="-1345063" flipH="1">
              <a:off x="6795085" y="106120"/>
              <a:ext cx="650720" cy="623620"/>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5"/>
            <p:cNvSpPr/>
            <p:nvPr/>
          </p:nvSpPr>
          <p:spPr>
            <a:xfrm rot="-1345063" flipH="1">
              <a:off x="6797543" y="109686"/>
              <a:ext cx="652539" cy="623274"/>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5"/>
            <p:cNvSpPr/>
            <p:nvPr/>
          </p:nvSpPr>
          <p:spPr>
            <a:xfrm rot="-1345063" flipH="1">
              <a:off x="6869552" y="166354"/>
              <a:ext cx="510497" cy="488399"/>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5"/>
            <p:cNvSpPr/>
            <p:nvPr/>
          </p:nvSpPr>
          <p:spPr>
            <a:xfrm rot="-1344950" flipH="1">
              <a:off x="7054915" y="158616"/>
              <a:ext cx="323598" cy="459425"/>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2">
  <p:cSld name="CUSTOM_10_1_1_1">
    <p:spTree>
      <p:nvGrpSpPr>
        <p:cNvPr id="1" name="Shape 960"/>
        <p:cNvGrpSpPr/>
        <p:nvPr/>
      </p:nvGrpSpPr>
      <p:grpSpPr>
        <a:xfrm>
          <a:off x="0" y="0"/>
          <a:ext cx="0" cy="0"/>
          <a:chOff x="0" y="0"/>
          <a:chExt cx="0" cy="0"/>
        </a:xfrm>
      </p:grpSpPr>
      <p:sp>
        <p:nvSpPr>
          <p:cNvPr id="961" name="Google Shape;961;p26"/>
          <p:cNvSpPr/>
          <p:nvPr/>
        </p:nvSpPr>
        <p:spPr>
          <a:xfrm flipH="1">
            <a:off x="177146" y="175572"/>
            <a:ext cx="2583159" cy="1320142"/>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6"/>
          <p:cNvSpPr/>
          <p:nvPr/>
        </p:nvSpPr>
        <p:spPr>
          <a:xfrm flipH="1">
            <a:off x="7654368" y="483724"/>
            <a:ext cx="1377472" cy="703855"/>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963" name="Google Shape;963;p26"/>
          <p:cNvSpPr/>
          <p:nvPr/>
        </p:nvSpPr>
        <p:spPr>
          <a:xfrm flipH="1">
            <a:off x="7281020" y="3350352"/>
            <a:ext cx="2298312" cy="1174401"/>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964" name="Google Shape;964;p26"/>
          <p:cNvSpPr/>
          <p:nvPr/>
        </p:nvSpPr>
        <p:spPr>
          <a:xfrm>
            <a:off x="3865840" y="525868"/>
            <a:ext cx="492182" cy="527033"/>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6"/>
          <p:cNvSpPr/>
          <p:nvPr/>
        </p:nvSpPr>
        <p:spPr>
          <a:xfrm>
            <a:off x="3863775" y="529751"/>
            <a:ext cx="493559" cy="526740"/>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6"/>
          <p:cNvSpPr/>
          <p:nvPr/>
        </p:nvSpPr>
        <p:spPr>
          <a:xfrm>
            <a:off x="3913693" y="578648"/>
            <a:ext cx="386122" cy="412755"/>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6"/>
          <p:cNvSpPr/>
          <p:nvPr/>
        </p:nvSpPr>
        <p:spPr>
          <a:xfrm>
            <a:off x="3903991" y="594617"/>
            <a:ext cx="254400" cy="403635"/>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6"/>
          <p:cNvSpPr/>
          <p:nvPr/>
        </p:nvSpPr>
        <p:spPr>
          <a:xfrm>
            <a:off x="3865840" y="525850"/>
            <a:ext cx="492182" cy="527033"/>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6"/>
          <p:cNvSpPr/>
          <p:nvPr/>
        </p:nvSpPr>
        <p:spPr>
          <a:xfrm>
            <a:off x="3863775" y="529732"/>
            <a:ext cx="493559" cy="526740"/>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6"/>
          <p:cNvSpPr/>
          <p:nvPr/>
        </p:nvSpPr>
        <p:spPr>
          <a:xfrm>
            <a:off x="3913693" y="578629"/>
            <a:ext cx="386122" cy="412755"/>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6"/>
          <p:cNvSpPr/>
          <p:nvPr/>
        </p:nvSpPr>
        <p:spPr>
          <a:xfrm>
            <a:off x="3913693" y="603136"/>
            <a:ext cx="244736" cy="388235"/>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6"/>
          <p:cNvSpPr/>
          <p:nvPr/>
        </p:nvSpPr>
        <p:spPr>
          <a:xfrm rot="926524">
            <a:off x="3198436" y="4424395"/>
            <a:ext cx="384500" cy="368499"/>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6"/>
          <p:cNvSpPr/>
          <p:nvPr/>
        </p:nvSpPr>
        <p:spPr>
          <a:xfrm rot="926524">
            <a:off x="3196166" y="4426728"/>
            <a:ext cx="385575" cy="368294"/>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6"/>
          <p:cNvSpPr/>
          <p:nvPr/>
        </p:nvSpPr>
        <p:spPr>
          <a:xfrm rot="926524">
            <a:off x="3236780" y="4460331"/>
            <a:ext cx="301644" cy="288597"/>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6"/>
          <p:cNvSpPr/>
          <p:nvPr/>
        </p:nvSpPr>
        <p:spPr>
          <a:xfrm rot="926524">
            <a:off x="3229208" y="4455491"/>
            <a:ext cx="198741" cy="282220"/>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6"/>
          <p:cNvSpPr/>
          <p:nvPr/>
        </p:nvSpPr>
        <p:spPr>
          <a:xfrm rot="926524">
            <a:off x="3198439" y="4424382"/>
            <a:ext cx="384500" cy="368499"/>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6"/>
          <p:cNvSpPr/>
          <p:nvPr/>
        </p:nvSpPr>
        <p:spPr>
          <a:xfrm rot="926524">
            <a:off x="3196169" y="4426716"/>
            <a:ext cx="385575" cy="368294"/>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6"/>
          <p:cNvSpPr/>
          <p:nvPr/>
        </p:nvSpPr>
        <p:spPr>
          <a:xfrm rot="926524">
            <a:off x="3236783" y="4460319"/>
            <a:ext cx="301644" cy="288597"/>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6"/>
          <p:cNvSpPr/>
          <p:nvPr/>
        </p:nvSpPr>
        <p:spPr>
          <a:xfrm rot="926385">
            <a:off x="3236511" y="4462440"/>
            <a:ext cx="191189" cy="271438"/>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6"/>
          <p:cNvSpPr txBox="1">
            <a:spLocks noGrp="1"/>
          </p:cNvSpPr>
          <p:nvPr>
            <p:ph type="title"/>
          </p:nvPr>
        </p:nvSpPr>
        <p:spPr>
          <a:xfrm>
            <a:off x="1515950" y="1903875"/>
            <a:ext cx="2741700" cy="3771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2200"/>
              <a:buNone/>
              <a:defRPr i="0"/>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a:endParaRPr/>
          </a:p>
        </p:txBody>
      </p:sp>
      <p:sp>
        <p:nvSpPr>
          <p:cNvPr id="981" name="Google Shape;981;p26"/>
          <p:cNvSpPr txBox="1">
            <a:spLocks noGrp="1"/>
          </p:cNvSpPr>
          <p:nvPr>
            <p:ph type="subTitle" idx="1"/>
          </p:nvPr>
        </p:nvSpPr>
        <p:spPr>
          <a:xfrm>
            <a:off x="1515950" y="2480027"/>
            <a:ext cx="2953200" cy="1327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solidFill>
                  <a:schemeClr val="dk1"/>
                </a:solidFill>
                <a:latin typeface="Nunito"/>
                <a:ea typeface="Nunito"/>
                <a:cs typeface="Nunito"/>
                <a:sym typeface="Nunito"/>
              </a:defRPr>
            </a:lvl1pPr>
            <a:lvl2pPr lvl="1" rtl="0">
              <a:spcBef>
                <a:spcPts val="0"/>
              </a:spcBef>
              <a:spcAft>
                <a:spcPts val="0"/>
              </a:spcAft>
              <a:buNone/>
              <a:defRPr>
                <a:solidFill>
                  <a:schemeClr val="dk1"/>
                </a:solidFill>
                <a:latin typeface="Nunito"/>
                <a:ea typeface="Nunito"/>
                <a:cs typeface="Nunito"/>
                <a:sym typeface="Nunito"/>
              </a:defRPr>
            </a:lvl2pPr>
            <a:lvl3pPr lvl="2" rtl="0">
              <a:spcBef>
                <a:spcPts val="0"/>
              </a:spcBef>
              <a:spcAft>
                <a:spcPts val="0"/>
              </a:spcAft>
              <a:buNone/>
              <a:defRPr>
                <a:solidFill>
                  <a:schemeClr val="dk1"/>
                </a:solidFill>
                <a:latin typeface="Nunito"/>
                <a:ea typeface="Nunito"/>
                <a:cs typeface="Nunito"/>
                <a:sym typeface="Nunito"/>
              </a:defRPr>
            </a:lvl3pPr>
            <a:lvl4pPr lvl="3" rtl="0">
              <a:spcBef>
                <a:spcPts val="0"/>
              </a:spcBef>
              <a:spcAft>
                <a:spcPts val="0"/>
              </a:spcAft>
              <a:buNone/>
              <a:defRPr>
                <a:solidFill>
                  <a:schemeClr val="dk1"/>
                </a:solidFill>
                <a:latin typeface="Nunito"/>
                <a:ea typeface="Nunito"/>
                <a:cs typeface="Nunito"/>
                <a:sym typeface="Nunito"/>
              </a:defRPr>
            </a:lvl4pPr>
            <a:lvl5pPr lvl="4" rtl="0">
              <a:spcBef>
                <a:spcPts val="0"/>
              </a:spcBef>
              <a:spcAft>
                <a:spcPts val="0"/>
              </a:spcAft>
              <a:buNone/>
              <a:defRPr>
                <a:solidFill>
                  <a:schemeClr val="dk1"/>
                </a:solidFill>
                <a:latin typeface="Nunito"/>
                <a:ea typeface="Nunito"/>
                <a:cs typeface="Nunito"/>
                <a:sym typeface="Nunito"/>
              </a:defRPr>
            </a:lvl5pPr>
            <a:lvl6pPr lvl="5" rtl="0">
              <a:spcBef>
                <a:spcPts val="0"/>
              </a:spcBef>
              <a:spcAft>
                <a:spcPts val="0"/>
              </a:spcAft>
              <a:buNone/>
              <a:defRPr>
                <a:solidFill>
                  <a:schemeClr val="dk1"/>
                </a:solidFill>
                <a:latin typeface="Nunito"/>
                <a:ea typeface="Nunito"/>
                <a:cs typeface="Nunito"/>
                <a:sym typeface="Nunito"/>
              </a:defRPr>
            </a:lvl6pPr>
            <a:lvl7pPr lvl="6" rtl="0">
              <a:spcBef>
                <a:spcPts val="0"/>
              </a:spcBef>
              <a:spcAft>
                <a:spcPts val="0"/>
              </a:spcAft>
              <a:buNone/>
              <a:defRPr>
                <a:solidFill>
                  <a:schemeClr val="dk1"/>
                </a:solidFill>
                <a:latin typeface="Nunito"/>
                <a:ea typeface="Nunito"/>
                <a:cs typeface="Nunito"/>
                <a:sym typeface="Nunito"/>
              </a:defRPr>
            </a:lvl7pPr>
            <a:lvl8pPr lvl="7" rtl="0">
              <a:spcBef>
                <a:spcPts val="0"/>
              </a:spcBef>
              <a:spcAft>
                <a:spcPts val="0"/>
              </a:spcAft>
              <a:buNone/>
              <a:defRPr>
                <a:solidFill>
                  <a:schemeClr val="dk1"/>
                </a:solidFill>
                <a:latin typeface="Nunito"/>
                <a:ea typeface="Nunito"/>
                <a:cs typeface="Nunito"/>
                <a:sym typeface="Nunito"/>
              </a:defRPr>
            </a:lvl8pPr>
            <a:lvl9pPr lvl="8" rtl="0">
              <a:spcBef>
                <a:spcPts val="0"/>
              </a:spcBef>
              <a:spcAft>
                <a:spcPts val="0"/>
              </a:spcAft>
              <a:buNone/>
              <a:defRPr>
                <a:solidFill>
                  <a:schemeClr val="dk1"/>
                </a:solidFill>
                <a:latin typeface="Nunito"/>
                <a:ea typeface="Nunito"/>
                <a:cs typeface="Nunito"/>
                <a:sym typeface="Nunito"/>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21_1_1_1">
    <p:spTree>
      <p:nvGrpSpPr>
        <p:cNvPr id="1" name="Shape 1072"/>
        <p:cNvGrpSpPr/>
        <p:nvPr/>
      </p:nvGrpSpPr>
      <p:grpSpPr>
        <a:xfrm>
          <a:off x="0" y="0"/>
          <a:ext cx="0" cy="0"/>
          <a:chOff x="0" y="0"/>
          <a:chExt cx="0" cy="0"/>
        </a:xfrm>
      </p:grpSpPr>
      <p:grpSp>
        <p:nvGrpSpPr>
          <p:cNvPr id="1073" name="Google Shape;1073;p30"/>
          <p:cNvGrpSpPr/>
          <p:nvPr/>
        </p:nvGrpSpPr>
        <p:grpSpPr>
          <a:xfrm>
            <a:off x="549152" y="483724"/>
            <a:ext cx="8009829" cy="4176063"/>
            <a:chOff x="549152" y="483724"/>
            <a:chExt cx="8009829" cy="4176063"/>
          </a:xfrm>
        </p:grpSpPr>
        <p:sp>
          <p:nvSpPr>
            <p:cNvPr id="1074" name="Google Shape;1074;p30"/>
            <p:cNvSpPr/>
            <p:nvPr/>
          </p:nvSpPr>
          <p:spPr>
            <a:xfrm rot="924102" flipH="1">
              <a:off x="7596871" y="3904036"/>
              <a:ext cx="698874" cy="669795"/>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0"/>
            <p:cNvSpPr/>
            <p:nvPr/>
          </p:nvSpPr>
          <p:spPr>
            <a:xfrm rot="924102" flipH="1">
              <a:off x="7596518" y="3909319"/>
              <a:ext cx="700828" cy="669423"/>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0"/>
            <p:cNvSpPr/>
            <p:nvPr/>
          </p:nvSpPr>
          <p:spPr>
            <a:xfrm rot="924102" flipH="1">
              <a:off x="7680721" y="3973265"/>
              <a:ext cx="548274" cy="524562"/>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0"/>
            <p:cNvSpPr/>
            <p:nvPr/>
          </p:nvSpPr>
          <p:spPr>
            <a:xfrm rot="924102" flipH="1">
              <a:off x="7873834" y="4021536"/>
              <a:ext cx="361234" cy="512971"/>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0"/>
            <p:cNvSpPr/>
            <p:nvPr/>
          </p:nvSpPr>
          <p:spPr>
            <a:xfrm rot="924102" flipH="1">
              <a:off x="7596878" y="3904014"/>
              <a:ext cx="698874" cy="669795"/>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0"/>
            <p:cNvSpPr/>
            <p:nvPr/>
          </p:nvSpPr>
          <p:spPr>
            <a:xfrm rot="924102" flipH="1">
              <a:off x="7596524" y="3909297"/>
              <a:ext cx="700828" cy="669423"/>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0"/>
            <p:cNvSpPr/>
            <p:nvPr/>
          </p:nvSpPr>
          <p:spPr>
            <a:xfrm rot="924102" flipH="1">
              <a:off x="7680727" y="3973242"/>
              <a:ext cx="548274" cy="524562"/>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0"/>
            <p:cNvSpPr/>
            <p:nvPr/>
          </p:nvSpPr>
          <p:spPr>
            <a:xfrm rot="924111" flipH="1">
              <a:off x="7873686" y="4030480"/>
              <a:ext cx="347568" cy="493455"/>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0"/>
            <p:cNvSpPr/>
            <p:nvPr/>
          </p:nvSpPr>
          <p:spPr>
            <a:xfrm flipH="1">
              <a:off x="8087957" y="483740"/>
              <a:ext cx="469056" cy="449548"/>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0"/>
            <p:cNvSpPr/>
            <p:nvPr/>
          </p:nvSpPr>
          <p:spPr>
            <a:xfrm flipH="1">
              <a:off x="8088613" y="487051"/>
              <a:ext cx="470368" cy="449298"/>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0"/>
            <p:cNvSpPr/>
            <p:nvPr/>
          </p:nvSpPr>
          <p:spPr>
            <a:xfrm flipH="1">
              <a:off x="8143423" y="528760"/>
              <a:ext cx="367980" cy="352072"/>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0"/>
            <p:cNvSpPr/>
            <p:nvPr/>
          </p:nvSpPr>
          <p:spPr>
            <a:xfrm flipH="1">
              <a:off x="8278203" y="542382"/>
              <a:ext cx="242446" cy="344292"/>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0"/>
            <p:cNvSpPr/>
            <p:nvPr/>
          </p:nvSpPr>
          <p:spPr>
            <a:xfrm flipH="1">
              <a:off x="8087957" y="483724"/>
              <a:ext cx="469056" cy="449548"/>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0"/>
            <p:cNvSpPr/>
            <p:nvPr/>
          </p:nvSpPr>
          <p:spPr>
            <a:xfrm flipH="1">
              <a:off x="8088613" y="487036"/>
              <a:ext cx="470368" cy="449298"/>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0"/>
            <p:cNvSpPr/>
            <p:nvPr/>
          </p:nvSpPr>
          <p:spPr>
            <a:xfrm flipH="1">
              <a:off x="8143423" y="528745"/>
              <a:ext cx="367980" cy="352072"/>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0"/>
            <p:cNvSpPr/>
            <p:nvPr/>
          </p:nvSpPr>
          <p:spPr>
            <a:xfrm flipH="1">
              <a:off x="8278135" y="549649"/>
              <a:ext cx="233268" cy="331179"/>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0"/>
            <p:cNvSpPr/>
            <p:nvPr/>
          </p:nvSpPr>
          <p:spPr>
            <a:xfrm rot="2153308" flipH="1">
              <a:off x="1827439" y="578552"/>
              <a:ext cx="469050" cy="449564"/>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0"/>
            <p:cNvSpPr/>
            <p:nvPr/>
          </p:nvSpPr>
          <p:spPr>
            <a:xfrm rot="2153308" flipH="1">
              <a:off x="1825978" y="582028"/>
              <a:ext cx="470362" cy="449314"/>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0"/>
            <p:cNvSpPr/>
            <p:nvPr/>
          </p:nvSpPr>
          <p:spPr>
            <a:xfrm rot="2153308" flipH="1">
              <a:off x="1884149" y="627167"/>
              <a:ext cx="367975" cy="352084"/>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0"/>
            <p:cNvSpPr/>
            <p:nvPr/>
          </p:nvSpPr>
          <p:spPr>
            <a:xfrm rot="2153308" flipH="1">
              <a:off x="1999552" y="681156"/>
              <a:ext cx="242443" cy="344304"/>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0"/>
            <p:cNvSpPr/>
            <p:nvPr/>
          </p:nvSpPr>
          <p:spPr>
            <a:xfrm rot="2153308" flipH="1">
              <a:off x="1827448" y="578539"/>
              <a:ext cx="469050" cy="449564"/>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0"/>
            <p:cNvSpPr/>
            <p:nvPr/>
          </p:nvSpPr>
          <p:spPr>
            <a:xfrm rot="2153308" flipH="1">
              <a:off x="1825987" y="582015"/>
              <a:ext cx="470362" cy="449314"/>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0"/>
            <p:cNvSpPr/>
            <p:nvPr/>
          </p:nvSpPr>
          <p:spPr>
            <a:xfrm rot="2153308" flipH="1">
              <a:off x="1884158" y="627155"/>
              <a:ext cx="367975" cy="352084"/>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0"/>
            <p:cNvSpPr/>
            <p:nvPr/>
          </p:nvSpPr>
          <p:spPr>
            <a:xfrm rot="2153337" flipH="1">
              <a:off x="1999946" y="685554"/>
              <a:ext cx="233271" cy="331183"/>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0"/>
            <p:cNvSpPr/>
            <p:nvPr/>
          </p:nvSpPr>
          <p:spPr>
            <a:xfrm flipH="1">
              <a:off x="549152" y="3931709"/>
              <a:ext cx="642127" cy="615418"/>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0"/>
            <p:cNvSpPr/>
            <p:nvPr/>
          </p:nvSpPr>
          <p:spPr>
            <a:xfrm flipH="1">
              <a:off x="550050" y="3936243"/>
              <a:ext cx="643923" cy="615075"/>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0"/>
            <p:cNvSpPr/>
            <p:nvPr/>
          </p:nvSpPr>
          <p:spPr>
            <a:xfrm flipH="1">
              <a:off x="625084" y="3993341"/>
              <a:ext cx="503756" cy="481975"/>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0"/>
            <p:cNvSpPr/>
            <p:nvPr/>
          </p:nvSpPr>
          <p:spPr>
            <a:xfrm flipH="1">
              <a:off x="809595" y="4011989"/>
              <a:ext cx="331903" cy="471325"/>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0"/>
            <p:cNvSpPr/>
            <p:nvPr/>
          </p:nvSpPr>
          <p:spPr>
            <a:xfrm flipH="1">
              <a:off x="549152" y="3931688"/>
              <a:ext cx="642127" cy="615418"/>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0"/>
            <p:cNvSpPr/>
            <p:nvPr/>
          </p:nvSpPr>
          <p:spPr>
            <a:xfrm flipH="1">
              <a:off x="550050" y="3936221"/>
              <a:ext cx="643923" cy="615075"/>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0"/>
            <p:cNvSpPr/>
            <p:nvPr/>
          </p:nvSpPr>
          <p:spPr>
            <a:xfrm flipH="1">
              <a:off x="625084" y="3993320"/>
              <a:ext cx="503756" cy="481975"/>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0"/>
            <p:cNvSpPr/>
            <p:nvPr/>
          </p:nvSpPr>
          <p:spPr>
            <a:xfrm flipH="1">
              <a:off x="809491" y="4021937"/>
              <a:ext cx="319348" cy="453390"/>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6" name="Google Shape;1106;p30"/>
          <p:cNvSpPr/>
          <p:nvPr/>
        </p:nvSpPr>
        <p:spPr>
          <a:xfrm flipH="1">
            <a:off x="4912352" y="200775"/>
            <a:ext cx="1755182" cy="896999"/>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0"/>
          <p:cNvSpPr/>
          <p:nvPr/>
        </p:nvSpPr>
        <p:spPr>
          <a:xfrm flipH="1">
            <a:off x="6792581" y="1637838"/>
            <a:ext cx="2859882" cy="1461564"/>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0"/>
          <p:cNvSpPr/>
          <p:nvPr/>
        </p:nvSpPr>
        <p:spPr>
          <a:xfrm flipH="1">
            <a:off x="327694" y="1716476"/>
            <a:ext cx="2056055" cy="1050762"/>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21_1_1_1_1">
    <p:spTree>
      <p:nvGrpSpPr>
        <p:cNvPr id="1" name="Shape 1109"/>
        <p:cNvGrpSpPr/>
        <p:nvPr/>
      </p:nvGrpSpPr>
      <p:grpSpPr>
        <a:xfrm>
          <a:off x="0" y="0"/>
          <a:ext cx="0" cy="0"/>
          <a:chOff x="0" y="0"/>
          <a:chExt cx="0" cy="0"/>
        </a:xfrm>
      </p:grpSpPr>
      <p:sp>
        <p:nvSpPr>
          <p:cNvPr id="1110" name="Google Shape;1110;p31"/>
          <p:cNvSpPr/>
          <p:nvPr/>
        </p:nvSpPr>
        <p:spPr>
          <a:xfrm flipH="1">
            <a:off x="7409135" y="246900"/>
            <a:ext cx="1138618" cy="581899"/>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1"/>
          <p:cNvSpPr/>
          <p:nvPr/>
        </p:nvSpPr>
        <p:spPr>
          <a:xfrm flipH="1">
            <a:off x="-604394" y="406288"/>
            <a:ext cx="2859882" cy="1461564"/>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1"/>
          <p:cNvSpPr/>
          <p:nvPr/>
        </p:nvSpPr>
        <p:spPr>
          <a:xfrm flipH="1">
            <a:off x="6702688" y="3506875"/>
            <a:ext cx="1442235" cy="737065"/>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1"/>
          <p:cNvSpPr/>
          <p:nvPr/>
        </p:nvSpPr>
        <p:spPr>
          <a:xfrm rot="924001" flipH="1">
            <a:off x="3289642" y="204185"/>
            <a:ext cx="384111" cy="368126"/>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1"/>
          <p:cNvSpPr/>
          <p:nvPr/>
        </p:nvSpPr>
        <p:spPr>
          <a:xfrm rot="924001" flipH="1">
            <a:off x="3289447" y="207088"/>
            <a:ext cx="385185" cy="367922"/>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1"/>
          <p:cNvSpPr/>
          <p:nvPr/>
        </p:nvSpPr>
        <p:spPr>
          <a:xfrm rot="924001" flipH="1">
            <a:off x="3335727" y="242233"/>
            <a:ext cx="301339" cy="288305"/>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1"/>
          <p:cNvSpPr/>
          <p:nvPr/>
        </p:nvSpPr>
        <p:spPr>
          <a:xfrm rot="924001" flipH="1">
            <a:off x="3441865" y="268762"/>
            <a:ext cx="198539" cy="281934"/>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1"/>
          <p:cNvSpPr/>
          <p:nvPr/>
        </p:nvSpPr>
        <p:spPr>
          <a:xfrm rot="924001" flipH="1">
            <a:off x="3289645" y="204172"/>
            <a:ext cx="384111" cy="368126"/>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1"/>
          <p:cNvSpPr/>
          <p:nvPr/>
        </p:nvSpPr>
        <p:spPr>
          <a:xfrm rot="924001" flipH="1">
            <a:off x="3289451" y="207076"/>
            <a:ext cx="385185" cy="367922"/>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1"/>
          <p:cNvSpPr/>
          <p:nvPr/>
        </p:nvSpPr>
        <p:spPr>
          <a:xfrm rot="924001" flipH="1">
            <a:off x="3335730" y="242221"/>
            <a:ext cx="301339" cy="288305"/>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1"/>
          <p:cNvSpPr/>
          <p:nvPr/>
        </p:nvSpPr>
        <p:spPr>
          <a:xfrm rot="924250" flipH="1">
            <a:off x="3441773" y="273669"/>
            <a:ext cx="191036" cy="271220"/>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1"/>
          <p:cNvSpPr/>
          <p:nvPr/>
        </p:nvSpPr>
        <p:spPr>
          <a:xfrm rot="1473651" flipH="1">
            <a:off x="222996" y="4480019"/>
            <a:ext cx="469033" cy="449565"/>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1"/>
          <p:cNvSpPr/>
          <p:nvPr/>
        </p:nvSpPr>
        <p:spPr>
          <a:xfrm rot="1473651" flipH="1">
            <a:off x="222209" y="4483588"/>
            <a:ext cx="470345" cy="449315"/>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1"/>
          <p:cNvSpPr/>
          <p:nvPr/>
        </p:nvSpPr>
        <p:spPr>
          <a:xfrm rot="1473651" flipH="1">
            <a:off x="279555" y="4527423"/>
            <a:ext cx="367962" cy="352084"/>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1"/>
          <p:cNvSpPr/>
          <p:nvPr/>
        </p:nvSpPr>
        <p:spPr>
          <a:xfrm rot="1473651" flipH="1">
            <a:off x="403769" y="4570096"/>
            <a:ext cx="242434" cy="344305"/>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1"/>
          <p:cNvSpPr/>
          <p:nvPr/>
        </p:nvSpPr>
        <p:spPr>
          <a:xfrm rot="1473651" flipH="1">
            <a:off x="223002" y="4480005"/>
            <a:ext cx="469033" cy="449565"/>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1"/>
          <p:cNvSpPr/>
          <p:nvPr/>
        </p:nvSpPr>
        <p:spPr>
          <a:xfrm rot="1473651" flipH="1">
            <a:off x="222215" y="4483574"/>
            <a:ext cx="470345" cy="449315"/>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1"/>
          <p:cNvSpPr/>
          <p:nvPr/>
        </p:nvSpPr>
        <p:spPr>
          <a:xfrm rot="1473651" flipH="1">
            <a:off x="279562" y="4527409"/>
            <a:ext cx="367962" cy="352084"/>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1"/>
          <p:cNvSpPr/>
          <p:nvPr/>
        </p:nvSpPr>
        <p:spPr>
          <a:xfrm rot="1473785" flipH="1">
            <a:off x="403809" y="4575351"/>
            <a:ext cx="233264" cy="331174"/>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1"/>
          <p:cNvSpPr/>
          <p:nvPr/>
        </p:nvSpPr>
        <p:spPr>
          <a:xfrm flipH="1">
            <a:off x="8072352" y="2068447"/>
            <a:ext cx="642127" cy="615418"/>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1"/>
          <p:cNvSpPr/>
          <p:nvPr/>
        </p:nvSpPr>
        <p:spPr>
          <a:xfrm flipH="1">
            <a:off x="8073250" y="2072980"/>
            <a:ext cx="643923" cy="615075"/>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1"/>
          <p:cNvSpPr/>
          <p:nvPr/>
        </p:nvSpPr>
        <p:spPr>
          <a:xfrm flipH="1">
            <a:off x="8148284" y="2130079"/>
            <a:ext cx="503756" cy="481975"/>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1"/>
          <p:cNvSpPr/>
          <p:nvPr/>
        </p:nvSpPr>
        <p:spPr>
          <a:xfrm flipH="1">
            <a:off x="8332795" y="2148727"/>
            <a:ext cx="331903" cy="471325"/>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rgbClr val="F6DF5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1"/>
          <p:cNvSpPr/>
          <p:nvPr/>
        </p:nvSpPr>
        <p:spPr>
          <a:xfrm flipH="1">
            <a:off x="8072352" y="2068425"/>
            <a:ext cx="642127" cy="615418"/>
          </a:xfrm>
          <a:custGeom>
            <a:avLst/>
            <a:gdLst/>
            <a:ahLst/>
            <a:cxnLst/>
            <a:rect l="l" t="t" r="r" b="b"/>
            <a:pathLst>
              <a:path w="15017" h="14389" extrusionOk="0">
                <a:moveTo>
                  <a:pt x="11060" y="0"/>
                </a:moveTo>
                <a:cubicBezTo>
                  <a:pt x="10925" y="0"/>
                  <a:pt x="10767" y="53"/>
                  <a:pt x="10597" y="164"/>
                </a:cubicBezTo>
                <a:lnTo>
                  <a:pt x="7953" y="1877"/>
                </a:lnTo>
                <a:cubicBezTo>
                  <a:pt x="7572" y="2106"/>
                  <a:pt x="7138" y="2220"/>
                  <a:pt x="6701" y="2220"/>
                </a:cubicBezTo>
                <a:cubicBezTo>
                  <a:pt x="6410" y="2220"/>
                  <a:pt x="6117" y="2169"/>
                  <a:pt x="5838" y="2068"/>
                </a:cubicBezTo>
                <a:lnTo>
                  <a:pt x="2941" y="862"/>
                </a:lnTo>
                <a:cubicBezTo>
                  <a:pt x="2790" y="795"/>
                  <a:pt x="2655" y="763"/>
                  <a:pt x="2540" y="763"/>
                </a:cubicBezTo>
                <a:cubicBezTo>
                  <a:pt x="2183" y="763"/>
                  <a:pt x="2009" y="1065"/>
                  <a:pt x="2137" y="1560"/>
                </a:cubicBezTo>
                <a:lnTo>
                  <a:pt x="2941" y="4606"/>
                </a:lnTo>
                <a:cubicBezTo>
                  <a:pt x="3089" y="5325"/>
                  <a:pt x="2919" y="6086"/>
                  <a:pt x="2475" y="6657"/>
                </a:cubicBezTo>
                <a:lnTo>
                  <a:pt x="424" y="9068"/>
                </a:lnTo>
                <a:cubicBezTo>
                  <a:pt x="1" y="9554"/>
                  <a:pt x="170" y="9999"/>
                  <a:pt x="826" y="10041"/>
                </a:cubicBezTo>
                <a:lnTo>
                  <a:pt x="3998" y="10210"/>
                </a:lnTo>
                <a:cubicBezTo>
                  <a:pt x="4717" y="10295"/>
                  <a:pt x="5394" y="10697"/>
                  <a:pt x="5796" y="11289"/>
                </a:cubicBezTo>
                <a:lnTo>
                  <a:pt x="7445" y="13996"/>
                </a:lnTo>
                <a:cubicBezTo>
                  <a:pt x="7606" y="14256"/>
                  <a:pt x="7799" y="14388"/>
                  <a:pt x="7983" y="14388"/>
                </a:cubicBezTo>
                <a:cubicBezTo>
                  <a:pt x="8187" y="14388"/>
                  <a:pt x="8380" y="14224"/>
                  <a:pt x="8503" y="13890"/>
                </a:cubicBezTo>
                <a:lnTo>
                  <a:pt x="9645" y="10950"/>
                </a:lnTo>
                <a:cubicBezTo>
                  <a:pt x="9941" y="10274"/>
                  <a:pt x="10533" y="9766"/>
                  <a:pt x="11231" y="9554"/>
                </a:cubicBezTo>
                <a:lnTo>
                  <a:pt x="14319" y="8835"/>
                </a:lnTo>
                <a:cubicBezTo>
                  <a:pt x="14911" y="8687"/>
                  <a:pt x="15017" y="8222"/>
                  <a:pt x="14509" y="7799"/>
                </a:cubicBezTo>
                <a:lnTo>
                  <a:pt x="12056" y="5811"/>
                </a:lnTo>
                <a:cubicBezTo>
                  <a:pt x="11527" y="5303"/>
                  <a:pt x="11231" y="4606"/>
                  <a:pt x="11252" y="3865"/>
                </a:cubicBezTo>
                <a:lnTo>
                  <a:pt x="11506" y="714"/>
                </a:lnTo>
                <a:cubicBezTo>
                  <a:pt x="11550" y="261"/>
                  <a:pt x="11362" y="0"/>
                  <a:pt x="11060" y="0"/>
                </a:cubicBezTo>
                <a:close/>
              </a:path>
            </a:pathLst>
          </a:custGeom>
          <a:solidFill>
            <a:srgbClr val="F6DF5C"/>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1"/>
          <p:cNvSpPr/>
          <p:nvPr/>
        </p:nvSpPr>
        <p:spPr>
          <a:xfrm flipH="1">
            <a:off x="8073250" y="2072959"/>
            <a:ext cx="643923" cy="615075"/>
          </a:xfrm>
          <a:custGeom>
            <a:avLst/>
            <a:gdLst/>
            <a:ahLst/>
            <a:cxnLst/>
            <a:rect l="l" t="t" r="r" b="b"/>
            <a:pathLst>
              <a:path w="15059" h="14381" extrusionOk="0">
                <a:moveTo>
                  <a:pt x="11098" y="0"/>
                </a:moveTo>
                <a:cubicBezTo>
                  <a:pt x="10965" y="0"/>
                  <a:pt x="10809" y="53"/>
                  <a:pt x="10639" y="164"/>
                </a:cubicBezTo>
                <a:lnTo>
                  <a:pt x="7995" y="1877"/>
                </a:lnTo>
                <a:cubicBezTo>
                  <a:pt x="7594" y="2097"/>
                  <a:pt x="7155" y="2214"/>
                  <a:pt x="6714" y="2214"/>
                </a:cubicBezTo>
                <a:cubicBezTo>
                  <a:pt x="6433" y="2214"/>
                  <a:pt x="6152" y="2166"/>
                  <a:pt x="5880" y="2067"/>
                </a:cubicBezTo>
                <a:lnTo>
                  <a:pt x="2961" y="841"/>
                </a:lnTo>
                <a:cubicBezTo>
                  <a:pt x="2823" y="781"/>
                  <a:pt x="2696" y="753"/>
                  <a:pt x="2587" y="753"/>
                </a:cubicBezTo>
                <a:cubicBezTo>
                  <a:pt x="2230" y="753"/>
                  <a:pt x="2049" y="1053"/>
                  <a:pt x="2179" y="1539"/>
                </a:cubicBezTo>
                <a:lnTo>
                  <a:pt x="2982" y="4605"/>
                </a:lnTo>
                <a:cubicBezTo>
                  <a:pt x="3131" y="5324"/>
                  <a:pt x="2940" y="6086"/>
                  <a:pt x="2475" y="6657"/>
                </a:cubicBezTo>
                <a:lnTo>
                  <a:pt x="423" y="9068"/>
                </a:lnTo>
                <a:cubicBezTo>
                  <a:pt x="0" y="9554"/>
                  <a:pt x="191" y="9998"/>
                  <a:pt x="846" y="10041"/>
                </a:cubicBezTo>
                <a:lnTo>
                  <a:pt x="3998" y="10210"/>
                </a:lnTo>
                <a:cubicBezTo>
                  <a:pt x="4738" y="10294"/>
                  <a:pt x="5394" y="10675"/>
                  <a:pt x="5817" y="11288"/>
                </a:cubicBezTo>
                <a:lnTo>
                  <a:pt x="7466" y="13996"/>
                </a:lnTo>
                <a:cubicBezTo>
                  <a:pt x="7625" y="14253"/>
                  <a:pt x="7811" y="14381"/>
                  <a:pt x="7990" y="14381"/>
                </a:cubicBezTo>
                <a:cubicBezTo>
                  <a:pt x="8194" y="14381"/>
                  <a:pt x="8389" y="14216"/>
                  <a:pt x="8524" y="13890"/>
                </a:cubicBezTo>
                <a:lnTo>
                  <a:pt x="9666" y="10950"/>
                </a:lnTo>
                <a:cubicBezTo>
                  <a:pt x="9962" y="10273"/>
                  <a:pt x="10533" y="9766"/>
                  <a:pt x="11252" y="9554"/>
                </a:cubicBezTo>
                <a:lnTo>
                  <a:pt x="14319" y="8835"/>
                </a:lnTo>
                <a:cubicBezTo>
                  <a:pt x="14953" y="8666"/>
                  <a:pt x="15059" y="8201"/>
                  <a:pt x="14551" y="7799"/>
                </a:cubicBezTo>
                <a:lnTo>
                  <a:pt x="12098" y="5811"/>
                </a:lnTo>
                <a:cubicBezTo>
                  <a:pt x="11548" y="5303"/>
                  <a:pt x="11252" y="4605"/>
                  <a:pt x="11273" y="3865"/>
                </a:cubicBezTo>
                <a:lnTo>
                  <a:pt x="11548" y="714"/>
                </a:lnTo>
                <a:cubicBezTo>
                  <a:pt x="11577" y="261"/>
                  <a:pt x="11395" y="0"/>
                  <a:pt x="110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1"/>
          <p:cNvSpPr/>
          <p:nvPr/>
        </p:nvSpPr>
        <p:spPr>
          <a:xfrm flipH="1">
            <a:off x="8148284" y="2130057"/>
            <a:ext cx="503756" cy="481975"/>
          </a:xfrm>
          <a:custGeom>
            <a:avLst/>
            <a:gdLst/>
            <a:ahLst/>
            <a:cxnLst/>
            <a:rect l="l" t="t" r="r" b="b"/>
            <a:pathLst>
              <a:path w="11781" h="11269" extrusionOk="0">
                <a:moveTo>
                  <a:pt x="8677" y="1"/>
                </a:moveTo>
                <a:cubicBezTo>
                  <a:pt x="8572" y="1"/>
                  <a:pt x="8447" y="45"/>
                  <a:pt x="8312" y="140"/>
                </a:cubicBezTo>
                <a:lnTo>
                  <a:pt x="6239" y="1473"/>
                </a:lnTo>
                <a:cubicBezTo>
                  <a:pt x="5936" y="1650"/>
                  <a:pt x="5594" y="1736"/>
                  <a:pt x="5255" y="1736"/>
                </a:cubicBezTo>
                <a:cubicBezTo>
                  <a:pt x="5028" y="1736"/>
                  <a:pt x="4802" y="1697"/>
                  <a:pt x="4590" y="1621"/>
                </a:cubicBezTo>
                <a:lnTo>
                  <a:pt x="2305" y="669"/>
                </a:lnTo>
                <a:cubicBezTo>
                  <a:pt x="2191" y="624"/>
                  <a:pt x="2089" y="603"/>
                  <a:pt x="2000" y="603"/>
                </a:cubicBezTo>
                <a:cubicBezTo>
                  <a:pt x="1712" y="603"/>
                  <a:pt x="1574" y="830"/>
                  <a:pt x="1671" y="1219"/>
                </a:cubicBezTo>
                <a:lnTo>
                  <a:pt x="2305" y="3609"/>
                </a:lnTo>
                <a:cubicBezTo>
                  <a:pt x="2432" y="4180"/>
                  <a:pt x="2284" y="4751"/>
                  <a:pt x="1946" y="5216"/>
                </a:cubicBezTo>
                <a:lnTo>
                  <a:pt x="317" y="7098"/>
                </a:lnTo>
                <a:cubicBezTo>
                  <a:pt x="0" y="7479"/>
                  <a:pt x="148" y="7839"/>
                  <a:pt x="656" y="7860"/>
                </a:cubicBezTo>
                <a:lnTo>
                  <a:pt x="3130" y="7987"/>
                </a:lnTo>
                <a:cubicBezTo>
                  <a:pt x="3701" y="8050"/>
                  <a:pt x="4209" y="8367"/>
                  <a:pt x="4547" y="8854"/>
                </a:cubicBezTo>
                <a:lnTo>
                  <a:pt x="5837" y="10969"/>
                </a:lnTo>
                <a:cubicBezTo>
                  <a:pt x="5957" y="11168"/>
                  <a:pt x="6105" y="11269"/>
                  <a:pt x="6247" y="11269"/>
                </a:cubicBezTo>
                <a:cubicBezTo>
                  <a:pt x="6408" y="11269"/>
                  <a:pt x="6562" y="11141"/>
                  <a:pt x="6662" y="10884"/>
                </a:cubicBezTo>
                <a:lnTo>
                  <a:pt x="7551" y="8579"/>
                </a:lnTo>
                <a:cubicBezTo>
                  <a:pt x="7783" y="8050"/>
                  <a:pt x="8248" y="7648"/>
                  <a:pt x="8798" y="7500"/>
                </a:cubicBezTo>
                <a:lnTo>
                  <a:pt x="11209" y="6908"/>
                </a:lnTo>
                <a:cubicBezTo>
                  <a:pt x="11696" y="6802"/>
                  <a:pt x="11780" y="6422"/>
                  <a:pt x="11379" y="6104"/>
                </a:cubicBezTo>
                <a:lnTo>
                  <a:pt x="9475" y="4539"/>
                </a:lnTo>
                <a:cubicBezTo>
                  <a:pt x="9031" y="4159"/>
                  <a:pt x="8798" y="3609"/>
                  <a:pt x="8819" y="3016"/>
                </a:cubicBezTo>
                <a:lnTo>
                  <a:pt x="9010" y="563"/>
                </a:lnTo>
                <a:cubicBezTo>
                  <a:pt x="9039" y="204"/>
                  <a:pt x="890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1"/>
          <p:cNvSpPr/>
          <p:nvPr/>
        </p:nvSpPr>
        <p:spPr>
          <a:xfrm flipH="1">
            <a:off x="8332691" y="2158675"/>
            <a:ext cx="319348" cy="453390"/>
          </a:xfrm>
          <a:custGeom>
            <a:avLst/>
            <a:gdLst/>
            <a:ahLst/>
            <a:cxnLst/>
            <a:rect l="l" t="t" r="r" b="b"/>
            <a:pathLst>
              <a:path w="7762" h="11020" extrusionOk="0">
                <a:moveTo>
                  <a:pt x="1819" y="0"/>
                </a:moveTo>
                <a:cubicBezTo>
                  <a:pt x="1692" y="148"/>
                  <a:pt x="1671" y="360"/>
                  <a:pt x="1734" y="529"/>
                </a:cubicBezTo>
                <a:lnTo>
                  <a:pt x="2411" y="3046"/>
                </a:lnTo>
                <a:cubicBezTo>
                  <a:pt x="2538" y="3617"/>
                  <a:pt x="2390" y="4230"/>
                  <a:pt x="2030" y="4717"/>
                </a:cubicBezTo>
                <a:lnTo>
                  <a:pt x="338" y="6683"/>
                </a:lnTo>
                <a:cubicBezTo>
                  <a:pt x="0" y="7085"/>
                  <a:pt x="148" y="7445"/>
                  <a:pt x="677" y="7466"/>
                </a:cubicBezTo>
                <a:lnTo>
                  <a:pt x="3257" y="7614"/>
                </a:lnTo>
                <a:cubicBezTo>
                  <a:pt x="3870" y="7677"/>
                  <a:pt x="4399" y="8016"/>
                  <a:pt x="4738" y="8502"/>
                </a:cubicBezTo>
                <a:lnTo>
                  <a:pt x="6091" y="10723"/>
                </a:lnTo>
                <a:cubicBezTo>
                  <a:pt x="6176" y="10850"/>
                  <a:pt x="6281" y="10956"/>
                  <a:pt x="6451" y="11019"/>
                </a:cubicBezTo>
                <a:lnTo>
                  <a:pt x="6641" y="10194"/>
                </a:lnTo>
                <a:lnTo>
                  <a:pt x="7762" y="6874"/>
                </a:lnTo>
                <a:lnTo>
                  <a:pt x="2665" y="910"/>
                </a:lnTo>
                <a:lnTo>
                  <a:pt x="18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chemeClr val="lt1"/>
            </a:gs>
            <a:gs pos="100000">
              <a:srgbClr val="D1E2FF"/>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713825" y="1161025"/>
            <a:ext cx="7630200" cy="34614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rtl="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
        <p:nvSpPr>
          <p:cNvPr id="7" name="Google Shape;7;p1"/>
          <p:cNvSpPr txBox="1">
            <a:spLocks noGrp="1"/>
          </p:cNvSpPr>
          <p:nvPr>
            <p:ph type="title"/>
          </p:nvPr>
        </p:nvSpPr>
        <p:spPr>
          <a:xfrm>
            <a:off x="830025" y="227975"/>
            <a:ext cx="7028400" cy="5115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1pPr>
            <a:lvl2pPr lvl="1" algn="ctr"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2pPr>
            <a:lvl3pPr lvl="2" algn="ctr"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3pPr>
            <a:lvl4pPr lvl="3" algn="ctr"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4pPr>
            <a:lvl5pPr lvl="4" algn="ctr"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5pPr>
            <a:lvl6pPr lvl="5" algn="ctr"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6pPr>
            <a:lvl7pPr lvl="6" algn="ctr"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7pPr>
            <a:lvl8pPr lvl="7" algn="ctr"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8pPr>
            <a:lvl9pPr lvl="8" algn="ctr"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8" r:id="rId3"/>
    <p:sldLayoutId id="2147483659" r:id="rId4"/>
    <p:sldLayoutId id="2147483660" r:id="rId5"/>
    <p:sldLayoutId id="2147483661" r:id="rId6"/>
    <p:sldLayoutId id="2147483672" r:id="rId7"/>
    <p:sldLayoutId id="2147483676" r:id="rId8"/>
    <p:sldLayoutId id="2147483677" r:id="rId9"/>
    <p:sldLayoutId id="214748368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7" Type="http://schemas.openxmlformats.org/officeDocument/2006/relationships/image" Target="../media/image6.wmf"/><Relationship Id="rId2" Type="http://schemas.openxmlformats.org/officeDocument/2006/relationships/image" Target="../media/image1.jpg"/><Relationship Id="rId1" Type="http://schemas.openxmlformats.org/officeDocument/2006/relationships/slideLayout" Target="../slideLayouts/slideLayout10.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628D7DA-7E3F-3FB9-8083-E19321482D25}"/>
            </a:ext>
          </a:extLst>
        </p:cNvPr>
        <p:cNvGrpSpPr/>
        <p:nvPr/>
      </p:nvGrpSpPr>
      <p:grpSpPr>
        <a:xfrm>
          <a:off x="0" y="0"/>
          <a:ext cx="0" cy="0"/>
          <a:chOff x="0" y="0"/>
          <a:chExt cx="0" cy="0"/>
        </a:xfrm>
      </p:grpSpPr>
      <p:pic>
        <p:nvPicPr>
          <p:cNvPr id="17" name="Picture 16" descr="A white background with blue clouds and stars&#10;&#10;AI-generated content may be incorrect.">
            <a:extLst>
              <a:ext uri="{FF2B5EF4-FFF2-40B4-BE49-F238E27FC236}">
                <a16:creationId xmlns="" xmlns:a16="http://schemas.microsoft.com/office/drawing/2014/main" id="{FDBDF05D-105F-B3F5-CBC5-431E3D2C5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16"/>
            <a:ext cx="9144000" cy="5139485"/>
          </a:xfrm>
          <a:prstGeom prst="rect">
            <a:avLst/>
          </a:prstGeom>
        </p:spPr>
      </p:pic>
      <p:pic>
        <p:nvPicPr>
          <p:cNvPr id="38" name="Picture 5" descr="POINSET3">
            <a:extLst>
              <a:ext uri="{FF2B5EF4-FFF2-40B4-BE49-F238E27FC236}">
                <a16:creationId xmlns="" xmlns:a16="http://schemas.microsoft.com/office/drawing/2014/main" id="{46AFCCDC-92B0-5E4A-7A95-E165139F8B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 y="3734531"/>
            <a:ext cx="1602404" cy="1404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3">
            <a:extLst>
              <a:ext uri="{FF2B5EF4-FFF2-40B4-BE49-F238E27FC236}">
                <a16:creationId xmlns="" xmlns:a16="http://schemas.microsoft.com/office/drawing/2014/main" id="{449162C2-79E9-D0A3-381D-C53C39289A03}"/>
              </a:ext>
            </a:extLst>
          </p:cNvPr>
          <p:cNvSpPr txBox="1">
            <a:spLocks noChangeArrowheads="1"/>
          </p:cNvSpPr>
          <p:nvPr/>
        </p:nvSpPr>
        <p:spPr bwMode="auto">
          <a:xfrm>
            <a:off x="1946351" y="75171"/>
            <a:ext cx="5812406" cy="553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0542" tIns="30271" rIns="60542" bIns="30271">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12052">
              <a:spcBef>
                <a:spcPct val="50000"/>
              </a:spcBef>
            </a:pPr>
            <a:r>
              <a:rPr lang="en-US" altLang="en-US" sz="1600" b="1" dirty="0">
                <a:solidFill>
                  <a:srgbClr val="FF0066"/>
                </a:solidFill>
                <a:latin typeface="Times New Roman" pitchFamily="18" charset="0"/>
              </a:rPr>
              <a:t>UBND </a:t>
            </a:r>
            <a:r>
              <a:rPr lang="vi-VN" altLang="en-US" sz="1600" b="1" dirty="0">
                <a:solidFill>
                  <a:srgbClr val="FF0066"/>
                </a:solidFill>
                <a:latin typeface="Times New Roman" pitchFamily="18" charset="0"/>
              </a:rPr>
              <a:t>THÀNH </a:t>
            </a:r>
            <a:r>
              <a:rPr lang="vi-VN" altLang="en-US" sz="1600" b="1" dirty="0">
                <a:solidFill>
                  <a:srgbClr val="FF0066"/>
                </a:solidFill>
                <a:latin typeface="Times New Roman" pitchFamily="18" charset="0"/>
              </a:rPr>
              <a:t>PHỐ QUY NHƠN</a:t>
            </a:r>
            <a:br>
              <a:rPr lang="vi-VN" altLang="en-US" sz="1600" b="1" dirty="0">
                <a:solidFill>
                  <a:srgbClr val="FF0066"/>
                </a:solidFill>
                <a:latin typeface="Times New Roman" pitchFamily="18" charset="0"/>
              </a:rPr>
            </a:br>
            <a:r>
              <a:rPr lang="en-US" altLang="en-US" sz="1600" b="1" dirty="0">
                <a:solidFill>
                  <a:srgbClr val="FF0066"/>
                </a:solidFill>
                <a:latin typeface="Times New Roman" pitchFamily="18" charset="0"/>
              </a:rPr>
              <a:t>TRƯỜNG TIỂU HỌC LÊ LỢI</a:t>
            </a:r>
          </a:p>
        </p:txBody>
      </p:sp>
      <p:sp>
        <p:nvSpPr>
          <p:cNvPr id="40" name="Text Box 14">
            <a:extLst>
              <a:ext uri="{FF2B5EF4-FFF2-40B4-BE49-F238E27FC236}">
                <a16:creationId xmlns="" xmlns:a16="http://schemas.microsoft.com/office/drawing/2014/main" id="{FBA269ED-7137-6C56-EC81-F6540726E363}"/>
              </a:ext>
            </a:extLst>
          </p:cNvPr>
          <p:cNvSpPr txBox="1">
            <a:spLocks noChangeArrowheads="1"/>
          </p:cNvSpPr>
          <p:nvPr/>
        </p:nvSpPr>
        <p:spPr bwMode="auto">
          <a:xfrm>
            <a:off x="1790070" y="3150328"/>
            <a:ext cx="5688133" cy="568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0542" tIns="30271" rIns="60542" bIns="3027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12052" eaLnBrk="1" hangingPunct="1">
              <a:spcBef>
                <a:spcPts val="758"/>
              </a:spcBef>
              <a:defRPr/>
            </a:pPr>
            <a:r>
              <a:rPr lang="en-US" sz="33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a:t>
            </a:r>
            <a:r>
              <a:rPr lang="en-US" sz="33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 việt 4</a:t>
            </a:r>
            <a:endParaRPr lang="en-US" sz="33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1" name="Text Box 17">
            <a:extLst>
              <a:ext uri="{FF2B5EF4-FFF2-40B4-BE49-F238E27FC236}">
                <a16:creationId xmlns="" xmlns:a16="http://schemas.microsoft.com/office/drawing/2014/main" id="{52F1A29E-A4E5-BCFF-5438-2BF86F43FDFC}"/>
              </a:ext>
            </a:extLst>
          </p:cNvPr>
          <p:cNvSpPr txBox="1">
            <a:spLocks noChangeArrowheads="1"/>
          </p:cNvSpPr>
          <p:nvPr/>
        </p:nvSpPr>
        <p:spPr bwMode="auto">
          <a:xfrm>
            <a:off x="920813" y="2236825"/>
            <a:ext cx="7099794" cy="10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0542" tIns="30271" rIns="60542" bIns="30271">
            <a:prstTxWarp prst="textArchUp">
              <a:avLst/>
            </a:prstTxWarp>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612052" eaLnBrk="1" hangingPunct="1">
              <a:defRPr/>
            </a:pPr>
            <a:r>
              <a:rPr lang="en-US" sz="111100" b="1" dirty="0" err="1">
                <a:solidFill>
                  <a:srgbClr val="0000CC"/>
                </a:solidFill>
                <a:effectLst>
                  <a:outerShdw blurRad="38100" dist="38100" dir="2700000" algn="tl">
                    <a:srgbClr val="000000">
                      <a:alpha val="43137"/>
                    </a:srgbClr>
                  </a:outerShdw>
                </a:effectLst>
                <a:latin typeface="Times New Roman" pitchFamily="18" charset="0"/>
              </a:rPr>
              <a:t>CHÀO</a:t>
            </a:r>
            <a:r>
              <a:rPr lang="en-US" sz="111100" b="1" dirty="0">
                <a:solidFill>
                  <a:srgbClr val="0000CC"/>
                </a:solidFill>
                <a:effectLst>
                  <a:outerShdw blurRad="38100" dist="38100" dir="2700000" algn="tl">
                    <a:srgbClr val="000000">
                      <a:alpha val="43137"/>
                    </a:srgbClr>
                  </a:outerShdw>
                </a:effectLst>
                <a:latin typeface="Times New Roman" pitchFamily="18" charset="0"/>
              </a:rPr>
              <a:t> </a:t>
            </a:r>
            <a:r>
              <a:rPr lang="en-US" sz="111100" b="1" dirty="0" err="1">
                <a:solidFill>
                  <a:srgbClr val="0000CC"/>
                </a:solidFill>
                <a:effectLst>
                  <a:outerShdw blurRad="38100" dist="38100" dir="2700000" algn="tl">
                    <a:srgbClr val="000000">
                      <a:alpha val="43137"/>
                    </a:srgbClr>
                  </a:outerShdw>
                </a:effectLst>
                <a:latin typeface="Times New Roman" pitchFamily="18" charset="0"/>
              </a:rPr>
              <a:t>MỪNG</a:t>
            </a:r>
            <a:r>
              <a:rPr lang="en-US" sz="111100" b="1" dirty="0">
                <a:solidFill>
                  <a:srgbClr val="0000CC"/>
                </a:solidFill>
                <a:effectLst>
                  <a:outerShdw blurRad="38100" dist="38100" dir="2700000" algn="tl">
                    <a:srgbClr val="000000">
                      <a:alpha val="43137"/>
                    </a:srgbClr>
                  </a:outerShdw>
                </a:effectLst>
                <a:latin typeface="Times New Roman" pitchFamily="18" charset="0"/>
              </a:rPr>
              <a:t> </a:t>
            </a:r>
            <a:r>
              <a:rPr lang="en-US" sz="111100" b="1" dirty="0" err="1">
                <a:solidFill>
                  <a:srgbClr val="0000CC"/>
                </a:solidFill>
                <a:effectLst>
                  <a:outerShdw blurRad="38100" dist="38100" dir="2700000" algn="tl">
                    <a:srgbClr val="000000">
                      <a:alpha val="43137"/>
                    </a:srgbClr>
                  </a:outerShdw>
                </a:effectLst>
                <a:latin typeface="Times New Roman" pitchFamily="18" charset="0"/>
              </a:rPr>
              <a:t>QUÝ</a:t>
            </a:r>
            <a:r>
              <a:rPr lang="en-US" sz="111100" b="1" dirty="0">
                <a:solidFill>
                  <a:srgbClr val="0000CC"/>
                </a:solidFill>
                <a:effectLst>
                  <a:outerShdw blurRad="38100" dist="38100" dir="2700000" algn="tl">
                    <a:srgbClr val="000000">
                      <a:alpha val="43137"/>
                    </a:srgbClr>
                  </a:outerShdw>
                </a:effectLst>
                <a:latin typeface="Times New Roman" pitchFamily="18" charset="0"/>
              </a:rPr>
              <a:t> </a:t>
            </a:r>
            <a:r>
              <a:rPr lang="en-US" sz="111100" b="1" dirty="0" err="1">
                <a:solidFill>
                  <a:srgbClr val="0000CC"/>
                </a:solidFill>
                <a:effectLst>
                  <a:outerShdw blurRad="38100" dist="38100" dir="2700000" algn="tl">
                    <a:srgbClr val="000000">
                      <a:alpha val="43137"/>
                    </a:srgbClr>
                  </a:outerShdw>
                </a:effectLst>
                <a:latin typeface="Times New Roman" pitchFamily="18" charset="0"/>
              </a:rPr>
              <a:t>THẦY</a:t>
            </a:r>
            <a:r>
              <a:rPr lang="en-US" sz="111100" b="1" dirty="0">
                <a:solidFill>
                  <a:srgbClr val="0000CC"/>
                </a:solidFill>
                <a:effectLst>
                  <a:outerShdw blurRad="38100" dist="38100" dir="2700000" algn="tl">
                    <a:srgbClr val="000000">
                      <a:alpha val="43137"/>
                    </a:srgbClr>
                  </a:outerShdw>
                </a:effectLst>
                <a:latin typeface="Times New Roman" pitchFamily="18" charset="0"/>
              </a:rPr>
              <a:t> </a:t>
            </a:r>
            <a:r>
              <a:rPr lang="en-US" sz="111100" b="1" dirty="0" err="1">
                <a:solidFill>
                  <a:srgbClr val="0000CC"/>
                </a:solidFill>
                <a:effectLst>
                  <a:outerShdw blurRad="38100" dist="38100" dir="2700000" algn="tl">
                    <a:srgbClr val="000000">
                      <a:alpha val="43137"/>
                    </a:srgbClr>
                  </a:outerShdw>
                </a:effectLst>
                <a:latin typeface="Times New Roman" pitchFamily="18" charset="0"/>
              </a:rPr>
              <a:t>CÔ</a:t>
            </a:r>
            <a:endParaRPr lang="en-US" sz="111100" b="1" dirty="0">
              <a:solidFill>
                <a:srgbClr val="0000CC"/>
              </a:solidFill>
              <a:effectLst>
                <a:outerShdw blurRad="38100" dist="38100" dir="2700000" algn="tl">
                  <a:srgbClr val="000000">
                    <a:alpha val="43137"/>
                  </a:srgbClr>
                </a:outerShdw>
              </a:effectLst>
              <a:latin typeface="Times New Roman" pitchFamily="18" charset="0"/>
            </a:endParaRPr>
          </a:p>
          <a:p>
            <a:pPr algn="ctr" defTabSz="612052" eaLnBrk="1" hangingPunct="1">
              <a:defRPr/>
            </a:pPr>
            <a:r>
              <a:rPr lang="en-US" sz="111100" b="1" dirty="0" err="1">
                <a:solidFill>
                  <a:srgbClr val="0000CC"/>
                </a:solidFill>
                <a:effectLst>
                  <a:outerShdw blurRad="38100" dist="38100" dir="2700000" algn="tl">
                    <a:srgbClr val="000000">
                      <a:alpha val="43137"/>
                    </a:srgbClr>
                  </a:outerShdw>
                </a:effectLst>
                <a:latin typeface="Times New Roman" pitchFamily="18" charset="0"/>
              </a:rPr>
              <a:t>VỀ</a:t>
            </a:r>
            <a:r>
              <a:rPr lang="en-US" sz="111100" b="1" dirty="0">
                <a:solidFill>
                  <a:srgbClr val="0000CC"/>
                </a:solidFill>
                <a:effectLst>
                  <a:outerShdw blurRad="38100" dist="38100" dir="2700000" algn="tl">
                    <a:srgbClr val="000000">
                      <a:alpha val="43137"/>
                    </a:srgbClr>
                  </a:outerShdw>
                </a:effectLst>
                <a:latin typeface="Times New Roman" pitchFamily="18" charset="0"/>
              </a:rPr>
              <a:t> </a:t>
            </a:r>
            <a:r>
              <a:rPr lang="en-US" sz="111100" b="1" dirty="0" err="1">
                <a:solidFill>
                  <a:srgbClr val="0000CC"/>
                </a:solidFill>
                <a:effectLst>
                  <a:outerShdw blurRad="38100" dist="38100" dir="2700000" algn="tl">
                    <a:srgbClr val="000000">
                      <a:alpha val="43137"/>
                    </a:srgbClr>
                  </a:outerShdw>
                </a:effectLst>
                <a:latin typeface="Times New Roman" pitchFamily="18" charset="0"/>
              </a:rPr>
              <a:t>DỰ</a:t>
            </a:r>
            <a:r>
              <a:rPr lang="en-US" sz="111100" b="1" dirty="0">
                <a:solidFill>
                  <a:srgbClr val="0000CC"/>
                </a:solidFill>
                <a:effectLst>
                  <a:outerShdw blurRad="38100" dist="38100" dir="2700000" algn="tl">
                    <a:srgbClr val="000000">
                      <a:alpha val="43137"/>
                    </a:srgbClr>
                  </a:outerShdw>
                </a:effectLst>
                <a:latin typeface="Times New Roman" pitchFamily="18" charset="0"/>
              </a:rPr>
              <a:t> </a:t>
            </a:r>
            <a:r>
              <a:rPr lang="en-US" sz="111100" b="1" dirty="0" err="1">
                <a:solidFill>
                  <a:srgbClr val="0000CC"/>
                </a:solidFill>
                <a:effectLst>
                  <a:outerShdw blurRad="38100" dist="38100" dir="2700000" algn="tl">
                    <a:srgbClr val="000000">
                      <a:alpha val="43137"/>
                    </a:srgbClr>
                  </a:outerShdw>
                </a:effectLst>
                <a:latin typeface="Times New Roman" pitchFamily="18" charset="0"/>
              </a:rPr>
              <a:t>GIỜ</a:t>
            </a:r>
            <a:r>
              <a:rPr lang="en-US" sz="111100" b="1" dirty="0">
                <a:solidFill>
                  <a:srgbClr val="0000CC"/>
                </a:solidFill>
                <a:effectLst>
                  <a:outerShdw blurRad="38100" dist="38100" dir="2700000" algn="tl">
                    <a:srgbClr val="000000">
                      <a:alpha val="43137"/>
                    </a:srgbClr>
                  </a:outerShdw>
                </a:effectLst>
                <a:latin typeface="Times New Roman" pitchFamily="18" charset="0"/>
              </a:rPr>
              <a:t> </a:t>
            </a:r>
            <a:r>
              <a:rPr lang="vi-VN" sz="111100" b="1" dirty="0">
                <a:solidFill>
                  <a:srgbClr val="0000CC"/>
                </a:solidFill>
                <a:effectLst>
                  <a:outerShdw blurRad="38100" dist="38100" dir="2700000" algn="tl">
                    <a:srgbClr val="000000">
                      <a:alpha val="43137"/>
                    </a:srgbClr>
                  </a:outerShdw>
                </a:effectLst>
                <a:latin typeface="Times New Roman" pitchFamily="18" charset="0"/>
              </a:rPr>
              <a:t>THĂ</a:t>
            </a:r>
            <a:r>
              <a:rPr lang="en-US" sz="111100" b="1" dirty="0">
                <a:solidFill>
                  <a:srgbClr val="0000CC"/>
                </a:solidFill>
                <a:effectLst>
                  <a:outerShdw blurRad="38100" dist="38100" dir="2700000" algn="tl">
                    <a:srgbClr val="000000">
                      <a:alpha val="43137"/>
                    </a:srgbClr>
                  </a:outerShdw>
                </a:effectLst>
                <a:latin typeface="Times New Roman" pitchFamily="18" charset="0"/>
              </a:rPr>
              <a:t>M </a:t>
            </a:r>
            <a:r>
              <a:rPr lang="en-US" sz="111100" b="1" dirty="0" err="1">
                <a:solidFill>
                  <a:srgbClr val="0000CC"/>
                </a:solidFill>
                <a:effectLst>
                  <a:outerShdw blurRad="38100" dist="38100" dir="2700000" algn="tl">
                    <a:srgbClr val="000000">
                      <a:alpha val="43137"/>
                    </a:srgbClr>
                  </a:outerShdw>
                </a:effectLst>
                <a:latin typeface="Times New Roman" pitchFamily="18" charset="0"/>
              </a:rPr>
              <a:t>LỚP</a:t>
            </a:r>
            <a:endParaRPr lang="en-US" sz="111100" b="1" dirty="0">
              <a:solidFill>
                <a:srgbClr val="0000CC"/>
              </a:solidFill>
              <a:effectLst>
                <a:outerShdw blurRad="38100" dist="38100" dir="2700000" algn="tl">
                  <a:srgbClr val="000000">
                    <a:alpha val="43137"/>
                  </a:srgbClr>
                </a:outerShdw>
              </a:effectLst>
              <a:latin typeface="Times New Roman" pitchFamily="18" charset="0"/>
            </a:endParaRPr>
          </a:p>
        </p:txBody>
      </p:sp>
      <p:pic>
        <p:nvPicPr>
          <p:cNvPr id="42" name="Picture 22" descr="bd21315_">
            <a:extLst>
              <a:ext uri="{FF2B5EF4-FFF2-40B4-BE49-F238E27FC236}">
                <a16:creationId xmlns="" xmlns:a16="http://schemas.microsoft.com/office/drawing/2014/main" id="{6402961A-D265-0FF9-FD3F-AF5323E77C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4996" y="3648246"/>
            <a:ext cx="2366282" cy="86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3" name="Straight Connector 42">
            <a:extLst>
              <a:ext uri="{FF2B5EF4-FFF2-40B4-BE49-F238E27FC236}">
                <a16:creationId xmlns="" xmlns:a16="http://schemas.microsoft.com/office/drawing/2014/main" id="{4E757C3F-D18F-DF35-ACA2-B8AF508958C3}"/>
              </a:ext>
            </a:extLst>
          </p:cNvPr>
          <p:cNvCxnSpPr>
            <a:cxnSpLocks/>
          </p:cNvCxnSpPr>
          <p:nvPr/>
        </p:nvCxnSpPr>
        <p:spPr>
          <a:xfrm>
            <a:off x="3435846" y="626052"/>
            <a:ext cx="2833417"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44" name="Picture 7" descr="BƯỚM 58">
            <a:extLst>
              <a:ext uri="{FF2B5EF4-FFF2-40B4-BE49-F238E27FC236}">
                <a16:creationId xmlns="" xmlns:a16="http://schemas.microsoft.com/office/drawing/2014/main" id="{874D8E4B-06F1-CA38-C88A-41A6FAF6D95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6808282" y="3674517"/>
            <a:ext cx="683837" cy="89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8" descr="animal-14[1]">
            <a:extLst>
              <a:ext uri="{FF2B5EF4-FFF2-40B4-BE49-F238E27FC236}">
                <a16:creationId xmlns="" xmlns:a16="http://schemas.microsoft.com/office/drawing/2014/main" id="{56346336-AC06-DAE7-1B7F-5A765B6F2D2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1071751" y="3573339"/>
            <a:ext cx="627704" cy="456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5" descr="POINSET2">
            <a:extLst>
              <a:ext uri="{FF2B5EF4-FFF2-40B4-BE49-F238E27FC236}">
                <a16:creationId xmlns="" xmlns:a16="http://schemas.microsoft.com/office/drawing/2014/main" id="{415744E7-7FAC-7D32-320F-E538BD3B5D5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7953954" y="-76201"/>
            <a:ext cx="1083976" cy="1296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 Box 18">
            <a:extLst>
              <a:ext uri="{FF2B5EF4-FFF2-40B4-BE49-F238E27FC236}">
                <a16:creationId xmlns="" xmlns:a16="http://schemas.microsoft.com/office/drawing/2014/main" id="{03F26570-A38B-8AAE-79AA-B37EF57E3CE2}"/>
              </a:ext>
            </a:extLst>
          </p:cNvPr>
          <p:cNvSpPr txBox="1">
            <a:spLocks noChangeArrowheads="1"/>
          </p:cNvSpPr>
          <p:nvPr/>
        </p:nvSpPr>
        <p:spPr bwMode="auto">
          <a:xfrm>
            <a:off x="2776401" y="4029547"/>
            <a:ext cx="3591197" cy="776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049" tIns="34024" rIns="68049" bIns="3402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12052"/>
            <a:r>
              <a:rPr lang="en-US" altLang="en-US" sz="2300" b="1" i="1" dirty="0">
                <a:solidFill>
                  <a:srgbClr val="FF0066"/>
                </a:solidFill>
                <a:latin typeface="Times New Roman" pitchFamily="18" charset="0"/>
              </a:rPr>
              <a:t>G</a:t>
            </a:r>
            <a:r>
              <a:rPr lang="vi-VN" altLang="en-US" sz="2300" b="1" i="1" dirty="0">
                <a:solidFill>
                  <a:srgbClr val="FF0066"/>
                </a:solidFill>
                <a:latin typeface="Times New Roman" pitchFamily="18" charset="0"/>
              </a:rPr>
              <a:t>V</a:t>
            </a:r>
            <a:r>
              <a:rPr lang="en-US" altLang="en-US" sz="2300" b="1" i="1" dirty="0">
                <a:solidFill>
                  <a:srgbClr val="FF0066"/>
                </a:solidFill>
                <a:latin typeface="Times New Roman" pitchFamily="18" charset="0"/>
              </a:rPr>
              <a:t>GD:</a:t>
            </a:r>
            <a:r>
              <a:rPr lang="vi-VN" altLang="en-US" sz="2300" b="1" i="1" dirty="0">
                <a:solidFill>
                  <a:srgbClr val="FF0066"/>
                </a:solidFill>
                <a:latin typeface="Times New Roman" pitchFamily="18" charset="0"/>
              </a:rPr>
              <a:t> </a:t>
            </a:r>
            <a:r>
              <a:rPr lang="en-US" altLang="en-US" sz="2300" b="1" i="1" dirty="0">
                <a:solidFill>
                  <a:srgbClr val="FF0066"/>
                </a:solidFill>
                <a:latin typeface="Times New Roman" pitchFamily="18" charset="0"/>
              </a:rPr>
              <a:t>Lê </a:t>
            </a:r>
            <a:r>
              <a:rPr lang="en-US" altLang="en-US" sz="2300" b="1" i="1" dirty="0" err="1">
                <a:solidFill>
                  <a:srgbClr val="FF0066"/>
                </a:solidFill>
                <a:latin typeface="Times New Roman" pitchFamily="18" charset="0"/>
              </a:rPr>
              <a:t>Thị</a:t>
            </a:r>
            <a:r>
              <a:rPr lang="en-US" altLang="en-US" sz="2300" b="1" i="1" dirty="0">
                <a:solidFill>
                  <a:srgbClr val="FF0066"/>
                </a:solidFill>
                <a:latin typeface="Times New Roman" pitchFamily="18" charset="0"/>
              </a:rPr>
              <a:t> Kim Dung</a:t>
            </a:r>
            <a:endParaRPr lang="vi-VN" altLang="en-US" sz="2300" b="1" i="1" dirty="0">
              <a:solidFill>
                <a:srgbClr val="FF0066"/>
              </a:solidFill>
              <a:latin typeface="Times New Roman" pitchFamily="18" charset="0"/>
            </a:endParaRPr>
          </a:p>
          <a:p>
            <a:pPr defTabSz="612052"/>
            <a:r>
              <a:rPr lang="en-US" altLang="en-US" sz="2300" b="1" i="1" dirty="0">
                <a:solidFill>
                  <a:srgbClr val="FF0066"/>
                </a:solidFill>
                <a:latin typeface="Times New Roman" pitchFamily="18" charset="0"/>
              </a:rPr>
              <a:t>Năm học 2024-2025</a:t>
            </a:r>
            <a:endParaRPr lang="en-US" altLang="en-US" sz="2300" b="1" i="1" dirty="0">
              <a:solidFill>
                <a:srgbClr val="FF0066"/>
              </a:solidFill>
              <a:latin typeface="Times New Roman" pitchFamily="18" charset="0"/>
            </a:endParaRPr>
          </a:p>
        </p:txBody>
      </p:sp>
      <p:sp>
        <p:nvSpPr>
          <p:cNvPr id="48" name="TextBox 47">
            <a:extLst>
              <a:ext uri="{FF2B5EF4-FFF2-40B4-BE49-F238E27FC236}">
                <a16:creationId xmlns="" xmlns:a16="http://schemas.microsoft.com/office/drawing/2014/main" id="{54E585AE-C36E-6FD8-13F9-3CE8FD759964}"/>
              </a:ext>
            </a:extLst>
          </p:cNvPr>
          <p:cNvSpPr txBox="1"/>
          <p:nvPr/>
        </p:nvSpPr>
        <p:spPr>
          <a:xfrm>
            <a:off x="1714500" y="1814177"/>
            <a:ext cx="3429000" cy="238527"/>
          </a:xfrm>
          <a:prstGeom prst="rect">
            <a:avLst/>
          </a:prstGeom>
          <a:noFill/>
        </p:spPr>
        <p:txBody>
          <a:bodyPr wrap="square" lIns="68580" tIns="34290" rIns="68580" bIns="34290">
            <a:spAutoFit/>
          </a:bodyPr>
          <a:lstStyle/>
          <a:p>
            <a:r>
              <a:rPr lang="en-US" sz="1100" dirty="0"/>
              <a:t> </a:t>
            </a:r>
          </a:p>
        </p:txBody>
      </p:sp>
    </p:spTree>
    <p:extLst>
      <p:ext uri="{BB962C8B-B14F-4D97-AF65-F5344CB8AC3E}">
        <p14:creationId xmlns:p14="http://schemas.microsoft.com/office/powerpoint/2010/main" val="75653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4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41"/>
                                        </p:tgtEl>
                                        <p:attrNameLst>
                                          <p:attrName>style.color</p:attrName>
                                        </p:attrNameLst>
                                      </p:cBhvr>
                                      <p:by>
                                        <p:hsl h="7200000" s="0" l="0"/>
                                      </p:by>
                                    </p:animClr>
                                    <p:animClr clrSpc="hsl" dir="cw">
                                      <p:cBhvr>
                                        <p:cTn id="9" dur="2000" fill="hold"/>
                                        <p:tgtEl>
                                          <p:spTgt spid="41"/>
                                        </p:tgtEl>
                                        <p:attrNameLst>
                                          <p:attrName>fillcolor</p:attrName>
                                        </p:attrNameLst>
                                      </p:cBhvr>
                                      <p:by>
                                        <p:hsl h="7200000" s="0" l="0"/>
                                      </p:by>
                                    </p:animClr>
                                    <p:animClr clrSpc="hsl" dir="cw">
                                      <p:cBhvr>
                                        <p:cTn id="10" dur="2000" fill="hold"/>
                                        <p:tgtEl>
                                          <p:spTgt spid="41"/>
                                        </p:tgtEl>
                                        <p:attrNameLst>
                                          <p:attrName>stroke.color</p:attrName>
                                        </p:attrNameLst>
                                      </p:cBhvr>
                                      <p:by>
                                        <p:hsl h="7200000" s="0" l="0"/>
                                      </p:by>
                                    </p:animClr>
                                    <p:set>
                                      <p:cBhvr>
                                        <p:cTn id="11" dur="2000" fill="hold"/>
                                        <p:tgtEl>
                                          <p:spTgt spid="4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07"/>
        <p:cNvGrpSpPr/>
        <p:nvPr/>
      </p:nvGrpSpPr>
      <p:grpSpPr>
        <a:xfrm>
          <a:off x="0" y="0"/>
          <a:ext cx="0" cy="0"/>
          <a:chOff x="0" y="0"/>
          <a:chExt cx="0" cy="0"/>
        </a:xfrm>
      </p:grpSpPr>
      <p:sp>
        <p:nvSpPr>
          <p:cNvPr id="2710" name="Google Shape;2710;p60"/>
          <p:cNvSpPr/>
          <p:nvPr/>
        </p:nvSpPr>
        <p:spPr>
          <a:xfrm>
            <a:off x="9670071" y="2871024"/>
            <a:ext cx="1548320" cy="3087437"/>
          </a:xfrm>
          <a:custGeom>
            <a:avLst/>
            <a:gdLst/>
            <a:ahLst/>
            <a:cxnLst/>
            <a:rect l="l" t="t" r="r" b="b"/>
            <a:pathLst>
              <a:path w="103480" h="206345" extrusionOk="0">
                <a:moveTo>
                  <a:pt x="61741" y="8558"/>
                </a:moveTo>
                <a:cubicBezTo>
                  <a:pt x="62649" y="8558"/>
                  <a:pt x="62637" y="9975"/>
                  <a:pt x="61704" y="9975"/>
                </a:cubicBezTo>
                <a:cubicBezTo>
                  <a:pt x="61677" y="9975"/>
                  <a:pt x="61650" y="9973"/>
                  <a:pt x="61623" y="9971"/>
                </a:cubicBezTo>
                <a:lnTo>
                  <a:pt x="40979" y="9971"/>
                </a:lnTo>
                <a:cubicBezTo>
                  <a:pt x="40952" y="9973"/>
                  <a:pt x="40925" y="9975"/>
                  <a:pt x="40898" y="9975"/>
                </a:cubicBezTo>
                <a:cubicBezTo>
                  <a:pt x="39965" y="9975"/>
                  <a:pt x="39952" y="8558"/>
                  <a:pt x="40861" y="8558"/>
                </a:cubicBezTo>
                <a:cubicBezTo>
                  <a:pt x="40899" y="8558"/>
                  <a:pt x="40938" y="8561"/>
                  <a:pt x="40979" y="8566"/>
                </a:cubicBezTo>
                <a:lnTo>
                  <a:pt x="61623" y="8566"/>
                </a:lnTo>
                <a:cubicBezTo>
                  <a:pt x="61664" y="8561"/>
                  <a:pt x="61703" y="8558"/>
                  <a:pt x="61741" y="8558"/>
                </a:cubicBezTo>
                <a:close/>
                <a:moveTo>
                  <a:pt x="100713" y="16164"/>
                </a:moveTo>
                <a:lnTo>
                  <a:pt x="100713" y="189567"/>
                </a:lnTo>
                <a:lnTo>
                  <a:pt x="2987" y="189567"/>
                </a:lnTo>
                <a:lnTo>
                  <a:pt x="2987" y="16164"/>
                </a:lnTo>
                <a:close/>
                <a:moveTo>
                  <a:pt x="22357" y="196638"/>
                </a:moveTo>
                <a:lnTo>
                  <a:pt x="22313" y="197165"/>
                </a:lnTo>
                <a:lnTo>
                  <a:pt x="18448" y="197165"/>
                </a:lnTo>
                <a:lnTo>
                  <a:pt x="18448" y="196638"/>
                </a:lnTo>
                <a:close/>
                <a:moveTo>
                  <a:pt x="53277" y="196726"/>
                </a:moveTo>
                <a:cubicBezTo>
                  <a:pt x="53365" y="196726"/>
                  <a:pt x="53453" y="196814"/>
                  <a:pt x="53453" y="196945"/>
                </a:cubicBezTo>
                <a:lnTo>
                  <a:pt x="53453" y="199976"/>
                </a:lnTo>
                <a:cubicBezTo>
                  <a:pt x="53453" y="200064"/>
                  <a:pt x="53365" y="200152"/>
                  <a:pt x="53234" y="200152"/>
                </a:cubicBezTo>
                <a:lnTo>
                  <a:pt x="50203" y="200152"/>
                </a:lnTo>
                <a:cubicBezTo>
                  <a:pt x="50071" y="200152"/>
                  <a:pt x="49983" y="200064"/>
                  <a:pt x="49983" y="199976"/>
                </a:cubicBezTo>
                <a:lnTo>
                  <a:pt x="49983" y="196945"/>
                </a:lnTo>
                <a:cubicBezTo>
                  <a:pt x="49983" y="196814"/>
                  <a:pt x="50071" y="196726"/>
                  <a:pt x="50203" y="196726"/>
                </a:cubicBezTo>
                <a:close/>
                <a:moveTo>
                  <a:pt x="80706" y="196517"/>
                </a:moveTo>
                <a:cubicBezTo>
                  <a:pt x="80761" y="196517"/>
                  <a:pt x="80816" y="196528"/>
                  <a:pt x="80860" y="196550"/>
                </a:cubicBezTo>
                <a:cubicBezTo>
                  <a:pt x="80948" y="196638"/>
                  <a:pt x="80948" y="196770"/>
                  <a:pt x="80860" y="196858"/>
                </a:cubicBezTo>
                <a:lnTo>
                  <a:pt x="79455" y="198263"/>
                </a:lnTo>
                <a:cubicBezTo>
                  <a:pt x="79367" y="198351"/>
                  <a:pt x="79323" y="198439"/>
                  <a:pt x="79323" y="198527"/>
                </a:cubicBezTo>
                <a:cubicBezTo>
                  <a:pt x="79323" y="198614"/>
                  <a:pt x="79367" y="198702"/>
                  <a:pt x="79455" y="198790"/>
                </a:cubicBezTo>
                <a:lnTo>
                  <a:pt x="80860" y="200196"/>
                </a:lnTo>
                <a:cubicBezTo>
                  <a:pt x="80948" y="200284"/>
                  <a:pt x="80948" y="200415"/>
                  <a:pt x="80860" y="200503"/>
                </a:cubicBezTo>
                <a:cubicBezTo>
                  <a:pt x="80816" y="200547"/>
                  <a:pt x="80761" y="200569"/>
                  <a:pt x="80706" y="200569"/>
                </a:cubicBezTo>
                <a:cubicBezTo>
                  <a:pt x="80652" y="200569"/>
                  <a:pt x="80597" y="200547"/>
                  <a:pt x="80553" y="200503"/>
                </a:cubicBezTo>
                <a:lnTo>
                  <a:pt x="79147" y="199098"/>
                </a:lnTo>
                <a:cubicBezTo>
                  <a:pt x="79015" y="198922"/>
                  <a:pt x="78928" y="198746"/>
                  <a:pt x="78928" y="198527"/>
                </a:cubicBezTo>
                <a:cubicBezTo>
                  <a:pt x="78928" y="198307"/>
                  <a:pt x="79015" y="198131"/>
                  <a:pt x="79147" y="198000"/>
                </a:cubicBezTo>
                <a:lnTo>
                  <a:pt x="80553" y="196550"/>
                </a:lnTo>
                <a:cubicBezTo>
                  <a:pt x="80597" y="196528"/>
                  <a:pt x="80652" y="196517"/>
                  <a:pt x="80706" y="196517"/>
                </a:cubicBezTo>
                <a:close/>
                <a:moveTo>
                  <a:pt x="15461" y="1"/>
                </a:moveTo>
                <a:cubicBezTo>
                  <a:pt x="6940" y="1"/>
                  <a:pt x="1" y="6941"/>
                  <a:pt x="1" y="15461"/>
                </a:cubicBezTo>
                <a:lnTo>
                  <a:pt x="1" y="190884"/>
                </a:lnTo>
                <a:cubicBezTo>
                  <a:pt x="1" y="199405"/>
                  <a:pt x="6940" y="206345"/>
                  <a:pt x="15461" y="206345"/>
                </a:cubicBezTo>
                <a:lnTo>
                  <a:pt x="88019" y="206345"/>
                </a:lnTo>
                <a:cubicBezTo>
                  <a:pt x="96540" y="206345"/>
                  <a:pt x="103480" y="199405"/>
                  <a:pt x="103480" y="190884"/>
                </a:cubicBezTo>
                <a:lnTo>
                  <a:pt x="103480" y="15461"/>
                </a:lnTo>
                <a:cubicBezTo>
                  <a:pt x="103480" y="6941"/>
                  <a:pt x="96540" y="1"/>
                  <a:pt x="880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pic>
        <p:nvPicPr>
          <p:cNvPr id="2711" name="Google Shape;2711;p60"/>
          <p:cNvPicPr preferRelativeResize="0"/>
          <p:nvPr/>
        </p:nvPicPr>
        <p:blipFill rotWithShape="1">
          <a:blip r:embed="rId3">
            <a:alphaModFix/>
          </a:blip>
          <a:srcRect l="10891" r="57445"/>
          <a:stretch/>
        </p:blipFill>
        <p:spPr>
          <a:xfrm>
            <a:off x="9716291" y="3115012"/>
            <a:ext cx="1460762" cy="2595108"/>
          </a:xfrm>
          <a:prstGeom prst="rect">
            <a:avLst/>
          </a:prstGeom>
          <a:noFill/>
          <a:ln>
            <a:noFill/>
          </a:ln>
        </p:spPr>
      </p:pic>
      <p:grpSp>
        <p:nvGrpSpPr>
          <p:cNvPr id="2712" name="Google Shape;2712;p60"/>
          <p:cNvGrpSpPr/>
          <p:nvPr/>
        </p:nvGrpSpPr>
        <p:grpSpPr>
          <a:xfrm>
            <a:off x="293532" y="3115012"/>
            <a:ext cx="2200286" cy="1820280"/>
            <a:chOff x="341033" y="3807524"/>
            <a:chExt cx="1481842" cy="1225917"/>
          </a:xfrm>
        </p:grpSpPr>
        <p:sp>
          <p:nvSpPr>
            <p:cNvPr id="2713" name="Google Shape;2713;p60"/>
            <p:cNvSpPr/>
            <p:nvPr/>
          </p:nvSpPr>
          <p:spPr>
            <a:xfrm>
              <a:off x="377699" y="3846965"/>
              <a:ext cx="1402215" cy="1146042"/>
            </a:xfrm>
            <a:custGeom>
              <a:avLst/>
              <a:gdLst/>
              <a:ahLst/>
              <a:cxnLst/>
              <a:rect l="l" t="t" r="r" b="b"/>
              <a:pathLst>
                <a:path w="28299" h="23129" extrusionOk="0">
                  <a:moveTo>
                    <a:pt x="20050" y="12058"/>
                  </a:moveTo>
                  <a:lnTo>
                    <a:pt x="20093" y="12143"/>
                  </a:lnTo>
                  <a:lnTo>
                    <a:pt x="19923" y="12206"/>
                  </a:lnTo>
                  <a:cubicBezTo>
                    <a:pt x="19923" y="12164"/>
                    <a:pt x="19902" y="12100"/>
                    <a:pt x="19902" y="12058"/>
                  </a:cubicBezTo>
                  <a:close/>
                  <a:moveTo>
                    <a:pt x="8443" y="0"/>
                  </a:moveTo>
                  <a:cubicBezTo>
                    <a:pt x="8408" y="0"/>
                    <a:pt x="8371" y="1"/>
                    <a:pt x="8333" y="3"/>
                  </a:cubicBezTo>
                  <a:cubicBezTo>
                    <a:pt x="7128" y="88"/>
                    <a:pt x="7149" y="1928"/>
                    <a:pt x="7149" y="1928"/>
                  </a:cubicBezTo>
                  <a:cubicBezTo>
                    <a:pt x="7149" y="1928"/>
                    <a:pt x="6661" y="1206"/>
                    <a:pt x="6053" y="1206"/>
                  </a:cubicBezTo>
                  <a:cubicBezTo>
                    <a:pt x="5803" y="1206"/>
                    <a:pt x="5532" y="1328"/>
                    <a:pt x="5267" y="1674"/>
                  </a:cubicBezTo>
                  <a:cubicBezTo>
                    <a:pt x="4548" y="2583"/>
                    <a:pt x="5584" y="3429"/>
                    <a:pt x="6197" y="3810"/>
                  </a:cubicBezTo>
                  <a:cubicBezTo>
                    <a:pt x="3025" y="5798"/>
                    <a:pt x="1" y="10789"/>
                    <a:pt x="1143" y="15611"/>
                  </a:cubicBezTo>
                  <a:cubicBezTo>
                    <a:pt x="1270" y="16182"/>
                    <a:pt x="1439" y="16753"/>
                    <a:pt x="1671" y="17282"/>
                  </a:cubicBezTo>
                  <a:cubicBezTo>
                    <a:pt x="1621" y="17280"/>
                    <a:pt x="1571" y="17278"/>
                    <a:pt x="1522" y="17278"/>
                  </a:cubicBezTo>
                  <a:cubicBezTo>
                    <a:pt x="1153" y="17278"/>
                    <a:pt x="813" y="17352"/>
                    <a:pt x="720" y="17557"/>
                  </a:cubicBezTo>
                  <a:cubicBezTo>
                    <a:pt x="572" y="17811"/>
                    <a:pt x="889" y="18128"/>
                    <a:pt x="995" y="18234"/>
                  </a:cubicBezTo>
                  <a:cubicBezTo>
                    <a:pt x="1587" y="18784"/>
                    <a:pt x="2264" y="19228"/>
                    <a:pt x="3025" y="19524"/>
                  </a:cubicBezTo>
                  <a:cubicBezTo>
                    <a:pt x="3681" y="20285"/>
                    <a:pt x="4484" y="20920"/>
                    <a:pt x="5415" y="21364"/>
                  </a:cubicBezTo>
                  <a:cubicBezTo>
                    <a:pt x="6007" y="21660"/>
                    <a:pt x="6663" y="21893"/>
                    <a:pt x="7318" y="22019"/>
                  </a:cubicBezTo>
                  <a:cubicBezTo>
                    <a:pt x="7213" y="22421"/>
                    <a:pt x="7234" y="22781"/>
                    <a:pt x="7466" y="22971"/>
                  </a:cubicBezTo>
                  <a:cubicBezTo>
                    <a:pt x="7585" y="23078"/>
                    <a:pt x="7744" y="23129"/>
                    <a:pt x="7924" y="23129"/>
                  </a:cubicBezTo>
                  <a:cubicBezTo>
                    <a:pt x="8353" y="23129"/>
                    <a:pt x="8909" y="22843"/>
                    <a:pt x="9370" y="22337"/>
                  </a:cubicBezTo>
                  <a:cubicBezTo>
                    <a:pt x="9391" y="22316"/>
                    <a:pt x="9412" y="22273"/>
                    <a:pt x="9433" y="22252"/>
                  </a:cubicBezTo>
                  <a:lnTo>
                    <a:pt x="9497" y="22252"/>
                  </a:lnTo>
                  <a:cubicBezTo>
                    <a:pt x="10512" y="22252"/>
                    <a:pt x="11506" y="22125"/>
                    <a:pt x="12479" y="21893"/>
                  </a:cubicBezTo>
                  <a:cubicBezTo>
                    <a:pt x="13748" y="21618"/>
                    <a:pt x="14932" y="21131"/>
                    <a:pt x="16053" y="20476"/>
                  </a:cubicBezTo>
                  <a:cubicBezTo>
                    <a:pt x="16465" y="20616"/>
                    <a:pt x="16861" y="20685"/>
                    <a:pt x="17206" y="20685"/>
                  </a:cubicBezTo>
                  <a:cubicBezTo>
                    <a:pt x="17746" y="20685"/>
                    <a:pt x="18161" y="20515"/>
                    <a:pt x="18316" y="20179"/>
                  </a:cubicBezTo>
                  <a:cubicBezTo>
                    <a:pt x="18485" y="19820"/>
                    <a:pt x="18316" y="19376"/>
                    <a:pt x="17956" y="18953"/>
                  </a:cubicBezTo>
                  <a:cubicBezTo>
                    <a:pt x="18675" y="18191"/>
                    <a:pt x="19225" y="17282"/>
                    <a:pt x="19564" y="16309"/>
                  </a:cubicBezTo>
                  <a:cubicBezTo>
                    <a:pt x="19775" y="16351"/>
                    <a:pt x="20008" y="16394"/>
                    <a:pt x="20241" y="16394"/>
                  </a:cubicBezTo>
                  <a:lnTo>
                    <a:pt x="20346" y="16394"/>
                  </a:lnTo>
                  <a:cubicBezTo>
                    <a:pt x="22863" y="16309"/>
                    <a:pt x="23963" y="14638"/>
                    <a:pt x="24428" y="13264"/>
                  </a:cubicBezTo>
                  <a:cubicBezTo>
                    <a:pt x="24470" y="13137"/>
                    <a:pt x="24597" y="12777"/>
                    <a:pt x="24386" y="12629"/>
                  </a:cubicBezTo>
                  <a:cubicBezTo>
                    <a:pt x="24343" y="12595"/>
                    <a:pt x="24283" y="12580"/>
                    <a:pt x="24212" y="12580"/>
                  </a:cubicBezTo>
                  <a:cubicBezTo>
                    <a:pt x="23934" y="12580"/>
                    <a:pt x="23479" y="12812"/>
                    <a:pt x="23159" y="13031"/>
                  </a:cubicBezTo>
                  <a:cubicBezTo>
                    <a:pt x="23223" y="12756"/>
                    <a:pt x="23265" y="12397"/>
                    <a:pt x="23053" y="12164"/>
                  </a:cubicBezTo>
                  <a:cubicBezTo>
                    <a:pt x="22942" y="12052"/>
                    <a:pt x="22801" y="12000"/>
                    <a:pt x="22624" y="12000"/>
                  </a:cubicBezTo>
                  <a:cubicBezTo>
                    <a:pt x="22466" y="12000"/>
                    <a:pt x="22279" y="12042"/>
                    <a:pt x="22059" y="12122"/>
                  </a:cubicBezTo>
                  <a:cubicBezTo>
                    <a:pt x="22038" y="12058"/>
                    <a:pt x="21996" y="11995"/>
                    <a:pt x="21954" y="11931"/>
                  </a:cubicBezTo>
                  <a:lnTo>
                    <a:pt x="23223" y="11847"/>
                  </a:lnTo>
                  <a:cubicBezTo>
                    <a:pt x="23478" y="11899"/>
                    <a:pt x="23733" y="11927"/>
                    <a:pt x="23985" y="11927"/>
                  </a:cubicBezTo>
                  <a:cubicBezTo>
                    <a:pt x="24339" y="11927"/>
                    <a:pt x="24687" y="11873"/>
                    <a:pt x="25020" y="11762"/>
                  </a:cubicBezTo>
                  <a:cubicBezTo>
                    <a:pt x="27262" y="11022"/>
                    <a:pt x="28298" y="8082"/>
                    <a:pt x="27326" y="5206"/>
                  </a:cubicBezTo>
                  <a:cubicBezTo>
                    <a:pt x="26527" y="2792"/>
                    <a:pt x="24566" y="1197"/>
                    <a:pt x="22643" y="1197"/>
                  </a:cubicBezTo>
                  <a:cubicBezTo>
                    <a:pt x="22275" y="1197"/>
                    <a:pt x="21909" y="1255"/>
                    <a:pt x="21552" y="1378"/>
                  </a:cubicBezTo>
                  <a:cubicBezTo>
                    <a:pt x="21340" y="1441"/>
                    <a:pt x="21150" y="1526"/>
                    <a:pt x="20960" y="1632"/>
                  </a:cubicBezTo>
                  <a:cubicBezTo>
                    <a:pt x="20917" y="1653"/>
                    <a:pt x="20896" y="1674"/>
                    <a:pt x="20875" y="1695"/>
                  </a:cubicBezTo>
                  <a:cubicBezTo>
                    <a:pt x="20410" y="1970"/>
                    <a:pt x="20008" y="2372"/>
                    <a:pt x="19712" y="2816"/>
                  </a:cubicBezTo>
                  <a:cubicBezTo>
                    <a:pt x="18697" y="4021"/>
                    <a:pt x="17724" y="5269"/>
                    <a:pt x="16835" y="6559"/>
                  </a:cubicBezTo>
                  <a:cubicBezTo>
                    <a:pt x="14615" y="4508"/>
                    <a:pt x="11654" y="3281"/>
                    <a:pt x="9581" y="3006"/>
                  </a:cubicBezTo>
                  <a:cubicBezTo>
                    <a:pt x="9871" y="1725"/>
                    <a:pt x="9958" y="0"/>
                    <a:pt x="8443"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60"/>
            <p:cNvSpPr/>
            <p:nvPr/>
          </p:nvSpPr>
          <p:spPr>
            <a:xfrm>
              <a:off x="341033" y="3807524"/>
              <a:ext cx="1481842" cy="1225917"/>
            </a:xfrm>
            <a:custGeom>
              <a:avLst/>
              <a:gdLst/>
              <a:ahLst/>
              <a:cxnLst/>
              <a:rect l="l" t="t" r="r" b="b"/>
              <a:pathLst>
                <a:path w="29906" h="24741" extrusionOk="0">
                  <a:moveTo>
                    <a:pt x="6810" y="2787"/>
                  </a:moveTo>
                  <a:cubicBezTo>
                    <a:pt x="6980" y="2872"/>
                    <a:pt x="7128" y="2999"/>
                    <a:pt x="7233" y="3147"/>
                  </a:cubicBezTo>
                  <a:lnTo>
                    <a:pt x="8079" y="4394"/>
                  </a:lnTo>
                  <a:lnTo>
                    <a:pt x="7360" y="3929"/>
                  </a:lnTo>
                  <a:cubicBezTo>
                    <a:pt x="6853" y="3612"/>
                    <a:pt x="6599" y="3295"/>
                    <a:pt x="6557" y="3125"/>
                  </a:cubicBezTo>
                  <a:cubicBezTo>
                    <a:pt x="6557" y="3104"/>
                    <a:pt x="6557" y="3062"/>
                    <a:pt x="6641" y="2956"/>
                  </a:cubicBezTo>
                  <a:cubicBezTo>
                    <a:pt x="6684" y="2893"/>
                    <a:pt x="6747" y="2829"/>
                    <a:pt x="6810" y="2787"/>
                  </a:cubicBezTo>
                  <a:close/>
                  <a:moveTo>
                    <a:pt x="21319" y="12029"/>
                  </a:moveTo>
                  <a:lnTo>
                    <a:pt x="19712" y="12114"/>
                  </a:lnTo>
                  <a:lnTo>
                    <a:pt x="19860" y="12981"/>
                  </a:lnTo>
                  <a:lnTo>
                    <a:pt x="20029" y="14123"/>
                  </a:lnTo>
                  <a:lnTo>
                    <a:pt x="20959" y="13742"/>
                  </a:lnTo>
                  <a:lnTo>
                    <a:pt x="21150" y="13658"/>
                  </a:lnTo>
                  <a:lnTo>
                    <a:pt x="21848" y="13341"/>
                  </a:lnTo>
                  <a:lnTo>
                    <a:pt x="21319" y="12029"/>
                  </a:lnTo>
                  <a:close/>
                  <a:moveTo>
                    <a:pt x="9211" y="1620"/>
                  </a:moveTo>
                  <a:cubicBezTo>
                    <a:pt x="9446" y="1620"/>
                    <a:pt x="9499" y="1690"/>
                    <a:pt x="9518" y="1708"/>
                  </a:cubicBezTo>
                  <a:cubicBezTo>
                    <a:pt x="9687" y="1899"/>
                    <a:pt x="9793" y="2533"/>
                    <a:pt x="9560" y="3654"/>
                  </a:cubicBezTo>
                  <a:lnTo>
                    <a:pt x="9370" y="4479"/>
                  </a:lnTo>
                  <a:lnTo>
                    <a:pt x="10215" y="4585"/>
                  </a:lnTo>
                  <a:cubicBezTo>
                    <a:pt x="12077" y="4839"/>
                    <a:pt x="14890" y="5981"/>
                    <a:pt x="17026" y="7948"/>
                  </a:cubicBezTo>
                  <a:lnTo>
                    <a:pt x="17702" y="8561"/>
                  </a:lnTo>
                  <a:lnTo>
                    <a:pt x="18231" y="7821"/>
                  </a:lnTo>
                  <a:cubicBezTo>
                    <a:pt x="19098" y="6531"/>
                    <a:pt x="20029" y="5325"/>
                    <a:pt x="21023" y="4141"/>
                  </a:cubicBezTo>
                  <a:lnTo>
                    <a:pt x="21086" y="4056"/>
                  </a:lnTo>
                  <a:cubicBezTo>
                    <a:pt x="21319" y="3696"/>
                    <a:pt x="21636" y="3400"/>
                    <a:pt x="21996" y="3168"/>
                  </a:cubicBezTo>
                  <a:lnTo>
                    <a:pt x="22059" y="3125"/>
                  </a:lnTo>
                  <a:cubicBezTo>
                    <a:pt x="22207" y="3041"/>
                    <a:pt x="22355" y="2977"/>
                    <a:pt x="22524" y="2914"/>
                  </a:cubicBezTo>
                  <a:cubicBezTo>
                    <a:pt x="22784" y="2828"/>
                    <a:pt x="23055" y="2785"/>
                    <a:pt x="23334" y="2785"/>
                  </a:cubicBezTo>
                  <a:cubicBezTo>
                    <a:pt x="23941" y="2785"/>
                    <a:pt x="24580" y="2988"/>
                    <a:pt x="25189" y="3379"/>
                  </a:cubicBezTo>
                  <a:cubicBezTo>
                    <a:pt x="26204" y="4077"/>
                    <a:pt x="26945" y="5092"/>
                    <a:pt x="27304" y="6256"/>
                  </a:cubicBezTo>
                  <a:cubicBezTo>
                    <a:pt x="28129" y="8709"/>
                    <a:pt x="27325" y="11204"/>
                    <a:pt x="25507" y="11818"/>
                  </a:cubicBezTo>
                  <a:cubicBezTo>
                    <a:pt x="25247" y="11904"/>
                    <a:pt x="24981" y="11947"/>
                    <a:pt x="24712" y="11947"/>
                  </a:cubicBezTo>
                  <a:cubicBezTo>
                    <a:pt x="24520" y="11947"/>
                    <a:pt x="24326" y="11925"/>
                    <a:pt x="24132" y="11881"/>
                  </a:cubicBezTo>
                  <a:lnTo>
                    <a:pt x="24026" y="11860"/>
                  </a:lnTo>
                  <a:lnTo>
                    <a:pt x="21319" y="12029"/>
                  </a:lnTo>
                  <a:lnTo>
                    <a:pt x="22017" y="13150"/>
                  </a:lnTo>
                  <a:cubicBezTo>
                    <a:pt x="22038" y="13171"/>
                    <a:pt x="22038" y="13193"/>
                    <a:pt x="22059" y="13214"/>
                  </a:cubicBezTo>
                  <a:lnTo>
                    <a:pt x="22313" y="13933"/>
                  </a:lnTo>
                  <a:lnTo>
                    <a:pt x="23053" y="13679"/>
                  </a:lnTo>
                  <a:lnTo>
                    <a:pt x="23138" y="13658"/>
                  </a:lnTo>
                  <a:lnTo>
                    <a:pt x="22651" y="15667"/>
                  </a:lnTo>
                  <a:lnTo>
                    <a:pt x="22651" y="15667"/>
                  </a:lnTo>
                  <a:lnTo>
                    <a:pt x="24005" y="14694"/>
                  </a:lnTo>
                  <a:lnTo>
                    <a:pt x="24005" y="14694"/>
                  </a:lnTo>
                  <a:cubicBezTo>
                    <a:pt x="23422" y="15734"/>
                    <a:pt x="22307" y="16365"/>
                    <a:pt x="21124" y="16365"/>
                  </a:cubicBezTo>
                  <a:cubicBezTo>
                    <a:pt x="21104" y="16365"/>
                    <a:pt x="21085" y="16365"/>
                    <a:pt x="21065" y="16365"/>
                  </a:cubicBezTo>
                  <a:cubicBezTo>
                    <a:pt x="20875" y="16365"/>
                    <a:pt x="20684" y="16344"/>
                    <a:pt x="20515" y="16301"/>
                  </a:cubicBezTo>
                  <a:lnTo>
                    <a:pt x="19817" y="16132"/>
                  </a:lnTo>
                  <a:lnTo>
                    <a:pt x="19564" y="16809"/>
                  </a:lnTo>
                  <a:cubicBezTo>
                    <a:pt x="19267" y="17697"/>
                    <a:pt x="18760" y="18501"/>
                    <a:pt x="18125" y="19199"/>
                  </a:cubicBezTo>
                  <a:lnTo>
                    <a:pt x="17660" y="19728"/>
                  </a:lnTo>
                  <a:lnTo>
                    <a:pt x="18104" y="20256"/>
                  </a:lnTo>
                  <a:cubicBezTo>
                    <a:pt x="18210" y="20362"/>
                    <a:pt x="18295" y="20489"/>
                    <a:pt x="18337" y="20616"/>
                  </a:cubicBezTo>
                  <a:cubicBezTo>
                    <a:pt x="18266" y="20646"/>
                    <a:pt x="18126" y="20677"/>
                    <a:pt x="17923" y="20677"/>
                  </a:cubicBezTo>
                  <a:cubicBezTo>
                    <a:pt x="17704" y="20677"/>
                    <a:pt x="17409" y="20641"/>
                    <a:pt x="17047" y="20531"/>
                  </a:cubicBezTo>
                  <a:lnTo>
                    <a:pt x="16708" y="20404"/>
                  </a:lnTo>
                  <a:lnTo>
                    <a:pt x="16391" y="20595"/>
                  </a:lnTo>
                  <a:cubicBezTo>
                    <a:pt x="15355" y="21208"/>
                    <a:pt x="14234" y="21652"/>
                    <a:pt x="13050" y="21927"/>
                  </a:cubicBezTo>
                  <a:cubicBezTo>
                    <a:pt x="12140" y="22139"/>
                    <a:pt x="11188" y="22244"/>
                    <a:pt x="10237" y="22266"/>
                  </a:cubicBezTo>
                  <a:lnTo>
                    <a:pt x="9814" y="22266"/>
                  </a:lnTo>
                  <a:lnTo>
                    <a:pt x="9560" y="22541"/>
                  </a:lnTo>
                  <a:lnTo>
                    <a:pt x="9518" y="22604"/>
                  </a:lnTo>
                  <a:cubicBezTo>
                    <a:pt x="9327" y="22815"/>
                    <a:pt x="9095" y="23006"/>
                    <a:pt x="8820" y="23112"/>
                  </a:cubicBezTo>
                  <a:cubicBezTo>
                    <a:pt x="8820" y="23090"/>
                    <a:pt x="8820" y="23069"/>
                    <a:pt x="8820" y="23048"/>
                  </a:cubicBezTo>
                  <a:lnTo>
                    <a:pt x="9052" y="22244"/>
                  </a:lnTo>
                  <a:lnTo>
                    <a:pt x="8227" y="22075"/>
                  </a:lnTo>
                  <a:cubicBezTo>
                    <a:pt x="7635" y="21927"/>
                    <a:pt x="7064" y="21737"/>
                    <a:pt x="6514" y="21462"/>
                  </a:cubicBezTo>
                  <a:cubicBezTo>
                    <a:pt x="5690" y="21060"/>
                    <a:pt x="4949" y="20489"/>
                    <a:pt x="4378" y="19791"/>
                  </a:cubicBezTo>
                  <a:lnTo>
                    <a:pt x="4230" y="19643"/>
                  </a:lnTo>
                  <a:lnTo>
                    <a:pt x="4040" y="19558"/>
                  </a:lnTo>
                  <a:cubicBezTo>
                    <a:pt x="3596" y="19410"/>
                    <a:pt x="3194" y="19178"/>
                    <a:pt x="2834" y="18903"/>
                  </a:cubicBezTo>
                  <a:lnTo>
                    <a:pt x="2834" y="18903"/>
                  </a:lnTo>
                  <a:lnTo>
                    <a:pt x="3638" y="18924"/>
                  </a:lnTo>
                  <a:lnTo>
                    <a:pt x="3152" y="17782"/>
                  </a:lnTo>
                  <a:cubicBezTo>
                    <a:pt x="2940" y="17274"/>
                    <a:pt x="2771" y="16767"/>
                    <a:pt x="2644" y="16238"/>
                  </a:cubicBezTo>
                  <a:cubicBezTo>
                    <a:pt x="1629" y="11924"/>
                    <a:pt x="4294" y="7186"/>
                    <a:pt x="7339" y="5304"/>
                  </a:cubicBezTo>
                  <a:lnTo>
                    <a:pt x="8270" y="4712"/>
                  </a:lnTo>
                  <a:lnTo>
                    <a:pt x="8693" y="5325"/>
                  </a:lnTo>
                  <a:lnTo>
                    <a:pt x="8693" y="2724"/>
                  </a:lnTo>
                  <a:cubicBezTo>
                    <a:pt x="8693" y="2406"/>
                    <a:pt x="8798" y="1624"/>
                    <a:pt x="9116" y="1624"/>
                  </a:cubicBezTo>
                  <a:cubicBezTo>
                    <a:pt x="9150" y="1622"/>
                    <a:pt x="9182" y="1620"/>
                    <a:pt x="9211" y="1620"/>
                  </a:cubicBezTo>
                  <a:close/>
                  <a:moveTo>
                    <a:pt x="9260" y="0"/>
                  </a:moveTo>
                  <a:cubicBezTo>
                    <a:pt x="9177" y="0"/>
                    <a:pt x="9094" y="6"/>
                    <a:pt x="9010" y="17"/>
                  </a:cubicBezTo>
                  <a:cubicBezTo>
                    <a:pt x="8185" y="59"/>
                    <a:pt x="7656" y="609"/>
                    <a:pt x="7360" y="1307"/>
                  </a:cubicBezTo>
                  <a:cubicBezTo>
                    <a:pt x="7191" y="1243"/>
                    <a:pt x="7022" y="1201"/>
                    <a:pt x="6853" y="1201"/>
                  </a:cubicBezTo>
                  <a:cubicBezTo>
                    <a:pt x="6261" y="1201"/>
                    <a:pt x="5711" y="1497"/>
                    <a:pt x="5372" y="1983"/>
                  </a:cubicBezTo>
                  <a:cubicBezTo>
                    <a:pt x="5055" y="2385"/>
                    <a:pt x="4907" y="2893"/>
                    <a:pt x="4992" y="3400"/>
                  </a:cubicBezTo>
                  <a:cubicBezTo>
                    <a:pt x="5097" y="3845"/>
                    <a:pt x="5309" y="4246"/>
                    <a:pt x="5626" y="4564"/>
                  </a:cubicBezTo>
                  <a:cubicBezTo>
                    <a:pt x="2432" y="7080"/>
                    <a:pt x="0" y="11945"/>
                    <a:pt x="1100" y="16598"/>
                  </a:cubicBezTo>
                  <a:cubicBezTo>
                    <a:pt x="1164" y="16873"/>
                    <a:pt x="1248" y="17169"/>
                    <a:pt x="1333" y="17444"/>
                  </a:cubicBezTo>
                  <a:cubicBezTo>
                    <a:pt x="1100" y="17549"/>
                    <a:pt x="889" y="17740"/>
                    <a:pt x="762" y="17972"/>
                  </a:cubicBezTo>
                  <a:cubicBezTo>
                    <a:pt x="614" y="18268"/>
                    <a:pt x="466" y="18861"/>
                    <a:pt x="1206" y="19580"/>
                  </a:cubicBezTo>
                  <a:cubicBezTo>
                    <a:pt x="1798" y="20172"/>
                    <a:pt x="2517" y="20658"/>
                    <a:pt x="3300" y="20975"/>
                  </a:cubicBezTo>
                  <a:cubicBezTo>
                    <a:pt x="3998" y="21779"/>
                    <a:pt x="4844" y="22414"/>
                    <a:pt x="5795" y="22879"/>
                  </a:cubicBezTo>
                  <a:cubicBezTo>
                    <a:pt x="6261" y="23112"/>
                    <a:pt x="6726" y="23302"/>
                    <a:pt x="7212" y="23429"/>
                  </a:cubicBezTo>
                  <a:cubicBezTo>
                    <a:pt x="7255" y="23788"/>
                    <a:pt x="7424" y="24127"/>
                    <a:pt x="7678" y="24381"/>
                  </a:cubicBezTo>
                  <a:cubicBezTo>
                    <a:pt x="7953" y="24613"/>
                    <a:pt x="8312" y="24740"/>
                    <a:pt x="8672" y="24740"/>
                  </a:cubicBezTo>
                  <a:cubicBezTo>
                    <a:pt x="8883" y="24719"/>
                    <a:pt x="9095" y="24677"/>
                    <a:pt x="9306" y="24613"/>
                  </a:cubicBezTo>
                  <a:cubicBezTo>
                    <a:pt x="9750" y="24444"/>
                    <a:pt x="10152" y="24190"/>
                    <a:pt x="10490" y="23852"/>
                  </a:cubicBezTo>
                  <a:cubicBezTo>
                    <a:pt x="11484" y="23809"/>
                    <a:pt x="12457" y="23683"/>
                    <a:pt x="13409" y="23471"/>
                  </a:cubicBezTo>
                  <a:cubicBezTo>
                    <a:pt x="14615" y="23175"/>
                    <a:pt x="15799" y="22731"/>
                    <a:pt x="16899" y="22139"/>
                  </a:cubicBezTo>
                  <a:cubicBezTo>
                    <a:pt x="17252" y="22228"/>
                    <a:pt x="17591" y="22272"/>
                    <a:pt x="17907" y="22272"/>
                  </a:cubicBezTo>
                  <a:cubicBezTo>
                    <a:pt x="18784" y="22272"/>
                    <a:pt x="19480" y="21936"/>
                    <a:pt x="19775" y="21314"/>
                  </a:cubicBezTo>
                  <a:cubicBezTo>
                    <a:pt x="19987" y="20827"/>
                    <a:pt x="19965" y="20256"/>
                    <a:pt x="19690" y="19812"/>
                  </a:cubicBezTo>
                  <a:cubicBezTo>
                    <a:pt x="20135" y="19241"/>
                    <a:pt x="20515" y="18628"/>
                    <a:pt x="20811" y="17972"/>
                  </a:cubicBezTo>
                  <a:lnTo>
                    <a:pt x="21107" y="17972"/>
                  </a:lnTo>
                  <a:cubicBezTo>
                    <a:pt x="23413" y="17888"/>
                    <a:pt x="25126" y="16598"/>
                    <a:pt x="25930" y="14313"/>
                  </a:cubicBezTo>
                  <a:cubicBezTo>
                    <a:pt x="26056" y="13996"/>
                    <a:pt x="26078" y="13637"/>
                    <a:pt x="25993" y="13319"/>
                  </a:cubicBezTo>
                  <a:lnTo>
                    <a:pt x="26014" y="13319"/>
                  </a:lnTo>
                  <a:cubicBezTo>
                    <a:pt x="28658" y="12431"/>
                    <a:pt x="29906" y="9026"/>
                    <a:pt x="28806" y="5748"/>
                  </a:cubicBezTo>
                  <a:cubicBezTo>
                    <a:pt x="28319" y="4246"/>
                    <a:pt x="27368" y="2956"/>
                    <a:pt x="26078" y="2068"/>
                  </a:cubicBezTo>
                  <a:cubicBezTo>
                    <a:pt x="25201" y="1488"/>
                    <a:pt x="24277" y="1192"/>
                    <a:pt x="23363" y="1192"/>
                  </a:cubicBezTo>
                  <a:cubicBezTo>
                    <a:pt x="22910" y="1192"/>
                    <a:pt x="22459" y="1265"/>
                    <a:pt x="22017" y="1412"/>
                  </a:cubicBezTo>
                  <a:cubicBezTo>
                    <a:pt x="21911" y="1455"/>
                    <a:pt x="21784" y="1497"/>
                    <a:pt x="21678" y="1539"/>
                  </a:cubicBezTo>
                  <a:lnTo>
                    <a:pt x="21594" y="1603"/>
                  </a:lnTo>
                  <a:lnTo>
                    <a:pt x="21488" y="1645"/>
                  </a:lnTo>
                  <a:lnTo>
                    <a:pt x="21298" y="1751"/>
                  </a:lnTo>
                  <a:cubicBezTo>
                    <a:pt x="21255" y="1772"/>
                    <a:pt x="21192" y="1793"/>
                    <a:pt x="21150" y="1835"/>
                  </a:cubicBezTo>
                  <a:cubicBezTo>
                    <a:pt x="20621" y="2174"/>
                    <a:pt x="20156" y="2618"/>
                    <a:pt x="19817" y="3125"/>
                  </a:cubicBezTo>
                  <a:cubicBezTo>
                    <a:pt x="19141" y="3908"/>
                    <a:pt x="18337" y="4944"/>
                    <a:pt x="17427" y="6192"/>
                  </a:cubicBezTo>
                  <a:cubicBezTo>
                    <a:pt x="15630" y="4733"/>
                    <a:pt x="13515" y="3696"/>
                    <a:pt x="11252" y="3168"/>
                  </a:cubicBezTo>
                  <a:cubicBezTo>
                    <a:pt x="11379" y="2047"/>
                    <a:pt x="11210" y="1222"/>
                    <a:pt x="10744" y="672"/>
                  </a:cubicBezTo>
                  <a:cubicBezTo>
                    <a:pt x="10375" y="248"/>
                    <a:pt x="9829" y="0"/>
                    <a:pt x="9260"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60"/>
            <p:cNvSpPr/>
            <p:nvPr/>
          </p:nvSpPr>
          <p:spPr>
            <a:xfrm>
              <a:off x="1228464" y="4420738"/>
              <a:ext cx="361219" cy="228178"/>
            </a:xfrm>
            <a:custGeom>
              <a:avLst/>
              <a:gdLst/>
              <a:ahLst/>
              <a:cxnLst/>
              <a:rect l="l" t="t" r="r" b="b"/>
              <a:pathLst>
                <a:path w="7290" h="4605" extrusionOk="0">
                  <a:moveTo>
                    <a:pt x="4120" y="0"/>
                  </a:moveTo>
                  <a:cubicBezTo>
                    <a:pt x="3949" y="0"/>
                    <a:pt x="3736" y="57"/>
                    <a:pt x="3472" y="203"/>
                  </a:cubicBezTo>
                  <a:cubicBezTo>
                    <a:pt x="2876" y="524"/>
                    <a:pt x="2343" y="752"/>
                    <a:pt x="1876" y="752"/>
                  </a:cubicBezTo>
                  <a:cubicBezTo>
                    <a:pt x="1449" y="752"/>
                    <a:pt x="1078" y="561"/>
                    <a:pt x="765" y="76"/>
                  </a:cubicBezTo>
                  <a:lnTo>
                    <a:pt x="765" y="76"/>
                  </a:lnTo>
                  <a:cubicBezTo>
                    <a:pt x="765" y="76"/>
                    <a:pt x="0" y="4604"/>
                    <a:pt x="3070" y="4604"/>
                  </a:cubicBezTo>
                  <a:cubicBezTo>
                    <a:pt x="3105" y="4604"/>
                    <a:pt x="3140" y="4603"/>
                    <a:pt x="3176" y="4602"/>
                  </a:cubicBezTo>
                  <a:cubicBezTo>
                    <a:pt x="5651" y="4518"/>
                    <a:pt x="6708" y="2847"/>
                    <a:pt x="7152" y="1557"/>
                  </a:cubicBezTo>
                  <a:cubicBezTo>
                    <a:pt x="7290" y="1164"/>
                    <a:pt x="7209" y="1029"/>
                    <a:pt x="7031" y="1029"/>
                  </a:cubicBezTo>
                  <a:cubicBezTo>
                    <a:pt x="6634" y="1029"/>
                    <a:pt x="5757" y="1705"/>
                    <a:pt x="5757" y="1705"/>
                  </a:cubicBezTo>
                  <a:cubicBezTo>
                    <a:pt x="5757" y="1705"/>
                    <a:pt x="6280" y="478"/>
                    <a:pt x="5440" y="478"/>
                  </a:cubicBezTo>
                  <a:cubicBezTo>
                    <a:pt x="5281" y="478"/>
                    <a:pt x="5074" y="522"/>
                    <a:pt x="4805" y="626"/>
                  </a:cubicBezTo>
                  <a:cubicBezTo>
                    <a:pt x="4805" y="626"/>
                    <a:pt x="4692" y="0"/>
                    <a:pt x="4120" y="0"/>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60"/>
            <p:cNvSpPr/>
            <p:nvPr/>
          </p:nvSpPr>
          <p:spPr>
            <a:xfrm>
              <a:off x="1371167" y="4451756"/>
              <a:ext cx="95384" cy="52424"/>
            </a:xfrm>
            <a:custGeom>
              <a:avLst/>
              <a:gdLst/>
              <a:ahLst/>
              <a:cxnLst/>
              <a:rect l="l" t="t" r="r" b="b"/>
              <a:pathLst>
                <a:path w="1925" h="1058" extrusionOk="0">
                  <a:moveTo>
                    <a:pt x="1925" y="0"/>
                  </a:moveTo>
                  <a:lnTo>
                    <a:pt x="0" y="1058"/>
                  </a:lnTo>
                  <a:cubicBezTo>
                    <a:pt x="740" y="952"/>
                    <a:pt x="1438" y="571"/>
                    <a:pt x="1925" y="0"/>
                  </a:cubicBezTo>
                  <a:close/>
                </a:path>
              </a:pathLst>
            </a:custGeom>
            <a:solidFill>
              <a:srgbClr val="FDF9C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60"/>
            <p:cNvSpPr/>
            <p:nvPr/>
          </p:nvSpPr>
          <p:spPr>
            <a:xfrm>
              <a:off x="1362050" y="4445017"/>
              <a:ext cx="111834" cy="65505"/>
            </a:xfrm>
            <a:custGeom>
              <a:avLst/>
              <a:gdLst/>
              <a:ahLst/>
              <a:cxnLst/>
              <a:rect l="l" t="t" r="r" b="b"/>
              <a:pathLst>
                <a:path w="2257" h="1322" extrusionOk="0">
                  <a:moveTo>
                    <a:pt x="2110" y="1"/>
                  </a:moveTo>
                  <a:cubicBezTo>
                    <a:pt x="2077" y="1"/>
                    <a:pt x="2047" y="17"/>
                    <a:pt x="2024" y="52"/>
                  </a:cubicBezTo>
                  <a:cubicBezTo>
                    <a:pt x="1538" y="601"/>
                    <a:pt x="882" y="961"/>
                    <a:pt x="163" y="1067"/>
                  </a:cubicBezTo>
                  <a:cubicBezTo>
                    <a:pt x="0" y="1067"/>
                    <a:pt x="14" y="1322"/>
                    <a:pt x="166" y="1322"/>
                  </a:cubicBezTo>
                  <a:cubicBezTo>
                    <a:pt x="172" y="1322"/>
                    <a:pt x="178" y="1321"/>
                    <a:pt x="184" y="1321"/>
                  </a:cubicBezTo>
                  <a:lnTo>
                    <a:pt x="205" y="1299"/>
                  </a:lnTo>
                  <a:cubicBezTo>
                    <a:pt x="988" y="1194"/>
                    <a:pt x="1707" y="813"/>
                    <a:pt x="2215" y="200"/>
                  </a:cubicBezTo>
                  <a:cubicBezTo>
                    <a:pt x="2257" y="136"/>
                    <a:pt x="2257" y="73"/>
                    <a:pt x="2193" y="30"/>
                  </a:cubicBezTo>
                  <a:cubicBezTo>
                    <a:pt x="2165" y="11"/>
                    <a:pt x="2136" y="1"/>
                    <a:pt x="2110"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60"/>
            <p:cNvSpPr/>
            <p:nvPr/>
          </p:nvSpPr>
          <p:spPr>
            <a:xfrm>
              <a:off x="1418289" y="4505169"/>
              <a:ext cx="95433" cy="52473"/>
            </a:xfrm>
            <a:custGeom>
              <a:avLst/>
              <a:gdLst/>
              <a:ahLst/>
              <a:cxnLst/>
              <a:rect l="l" t="t" r="r" b="b"/>
              <a:pathLst>
                <a:path w="1926" h="1059" extrusionOk="0">
                  <a:moveTo>
                    <a:pt x="1926" y="1"/>
                  </a:moveTo>
                  <a:lnTo>
                    <a:pt x="1" y="1058"/>
                  </a:lnTo>
                  <a:cubicBezTo>
                    <a:pt x="741" y="953"/>
                    <a:pt x="1439" y="593"/>
                    <a:pt x="1926" y="1"/>
                  </a:cubicBezTo>
                  <a:close/>
                </a:path>
              </a:pathLst>
            </a:custGeom>
            <a:solidFill>
              <a:srgbClr val="FDF9C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60"/>
            <p:cNvSpPr/>
            <p:nvPr/>
          </p:nvSpPr>
          <p:spPr>
            <a:xfrm>
              <a:off x="1408180" y="4498133"/>
              <a:ext cx="114560" cy="65852"/>
            </a:xfrm>
            <a:custGeom>
              <a:avLst/>
              <a:gdLst/>
              <a:ahLst/>
              <a:cxnLst/>
              <a:rect l="l" t="t" r="r" b="b"/>
              <a:pathLst>
                <a:path w="2312" h="1329" extrusionOk="0">
                  <a:moveTo>
                    <a:pt x="2127" y="1"/>
                  </a:moveTo>
                  <a:cubicBezTo>
                    <a:pt x="2090" y="1"/>
                    <a:pt x="2053" y="17"/>
                    <a:pt x="2024" y="58"/>
                  </a:cubicBezTo>
                  <a:cubicBezTo>
                    <a:pt x="1537" y="608"/>
                    <a:pt x="882" y="968"/>
                    <a:pt x="184" y="1073"/>
                  </a:cubicBezTo>
                  <a:cubicBezTo>
                    <a:pt x="0" y="1073"/>
                    <a:pt x="13" y="1328"/>
                    <a:pt x="166" y="1328"/>
                  </a:cubicBezTo>
                  <a:cubicBezTo>
                    <a:pt x="171" y="1328"/>
                    <a:pt x="178" y="1328"/>
                    <a:pt x="184" y="1327"/>
                  </a:cubicBezTo>
                  <a:lnTo>
                    <a:pt x="205" y="1306"/>
                  </a:lnTo>
                  <a:cubicBezTo>
                    <a:pt x="987" y="1200"/>
                    <a:pt x="1707" y="820"/>
                    <a:pt x="2235" y="206"/>
                  </a:cubicBezTo>
                  <a:cubicBezTo>
                    <a:pt x="2312" y="114"/>
                    <a:pt x="2222" y="1"/>
                    <a:pt x="2127"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60"/>
            <p:cNvSpPr/>
            <p:nvPr/>
          </p:nvSpPr>
          <p:spPr>
            <a:xfrm>
              <a:off x="1239118" y="4414743"/>
              <a:ext cx="360526" cy="240417"/>
            </a:xfrm>
            <a:custGeom>
              <a:avLst/>
              <a:gdLst/>
              <a:ahLst/>
              <a:cxnLst/>
              <a:rect l="l" t="t" r="r" b="b"/>
              <a:pathLst>
                <a:path w="7276" h="4852" extrusionOk="0">
                  <a:moveTo>
                    <a:pt x="3901" y="0"/>
                  </a:moveTo>
                  <a:cubicBezTo>
                    <a:pt x="3696" y="0"/>
                    <a:pt x="3462" y="71"/>
                    <a:pt x="3194" y="218"/>
                  </a:cubicBezTo>
                  <a:cubicBezTo>
                    <a:pt x="3130" y="240"/>
                    <a:pt x="3109" y="324"/>
                    <a:pt x="3152" y="388"/>
                  </a:cubicBezTo>
                  <a:cubicBezTo>
                    <a:pt x="3165" y="429"/>
                    <a:pt x="3205" y="452"/>
                    <a:pt x="3249" y="452"/>
                  </a:cubicBezTo>
                  <a:cubicBezTo>
                    <a:pt x="3273" y="452"/>
                    <a:pt x="3298" y="445"/>
                    <a:pt x="3321" y="430"/>
                  </a:cubicBezTo>
                  <a:cubicBezTo>
                    <a:pt x="3476" y="317"/>
                    <a:pt x="3659" y="261"/>
                    <a:pt x="3846" y="261"/>
                  </a:cubicBezTo>
                  <a:cubicBezTo>
                    <a:pt x="3939" y="261"/>
                    <a:pt x="4033" y="275"/>
                    <a:pt x="4125" y="303"/>
                  </a:cubicBezTo>
                  <a:cubicBezTo>
                    <a:pt x="4315" y="409"/>
                    <a:pt x="4421" y="578"/>
                    <a:pt x="4463" y="789"/>
                  </a:cubicBezTo>
                  <a:cubicBezTo>
                    <a:pt x="4484" y="811"/>
                    <a:pt x="4505" y="853"/>
                    <a:pt x="4526" y="874"/>
                  </a:cubicBezTo>
                  <a:cubicBezTo>
                    <a:pt x="4548" y="885"/>
                    <a:pt x="4569" y="890"/>
                    <a:pt x="4587" y="890"/>
                  </a:cubicBezTo>
                  <a:cubicBezTo>
                    <a:pt x="4606" y="890"/>
                    <a:pt x="4622" y="885"/>
                    <a:pt x="4632" y="874"/>
                  </a:cubicBezTo>
                  <a:cubicBezTo>
                    <a:pt x="4874" y="777"/>
                    <a:pt x="5081" y="729"/>
                    <a:pt x="5238" y="729"/>
                  </a:cubicBezTo>
                  <a:cubicBezTo>
                    <a:pt x="5356" y="729"/>
                    <a:pt x="5445" y="756"/>
                    <a:pt x="5499" y="811"/>
                  </a:cubicBezTo>
                  <a:cubicBezTo>
                    <a:pt x="5690" y="1022"/>
                    <a:pt x="5499" y="1593"/>
                    <a:pt x="5415" y="1784"/>
                  </a:cubicBezTo>
                  <a:cubicBezTo>
                    <a:pt x="5393" y="1826"/>
                    <a:pt x="5415" y="1889"/>
                    <a:pt x="5457" y="1932"/>
                  </a:cubicBezTo>
                  <a:cubicBezTo>
                    <a:pt x="5478" y="1953"/>
                    <a:pt x="5505" y="1963"/>
                    <a:pt x="5534" y="1963"/>
                  </a:cubicBezTo>
                  <a:cubicBezTo>
                    <a:pt x="5563" y="1963"/>
                    <a:pt x="5594" y="1953"/>
                    <a:pt x="5626" y="1932"/>
                  </a:cubicBezTo>
                  <a:cubicBezTo>
                    <a:pt x="6094" y="1557"/>
                    <a:pt x="6611" y="1283"/>
                    <a:pt x="6812" y="1283"/>
                  </a:cubicBezTo>
                  <a:cubicBezTo>
                    <a:pt x="6838" y="1283"/>
                    <a:pt x="6859" y="1287"/>
                    <a:pt x="6874" y="1297"/>
                  </a:cubicBezTo>
                  <a:cubicBezTo>
                    <a:pt x="6874" y="1297"/>
                    <a:pt x="6916" y="1382"/>
                    <a:pt x="6810" y="1635"/>
                  </a:cubicBezTo>
                  <a:cubicBezTo>
                    <a:pt x="6366" y="2947"/>
                    <a:pt x="5330" y="4512"/>
                    <a:pt x="2961" y="4596"/>
                  </a:cubicBezTo>
                  <a:cubicBezTo>
                    <a:pt x="2899" y="4603"/>
                    <a:pt x="2836" y="4606"/>
                    <a:pt x="2774" y="4606"/>
                  </a:cubicBezTo>
                  <a:cubicBezTo>
                    <a:pt x="2225" y="4606"/>
                    <a:pt x="1691" y="4361"/>
                    <a:pt x="1312" y="3962"/>
                  </a:cubicBezTo>
                  <a:cubicBezTo>
                    <a:pt x="254" y="2756"/>
                    <a:pt x="677" y="240"/>
                    <a:pt x="677" y="218"/>
                  </a:cubicBezTo>
                  <a:cubicBezTo>
                    <a:pt x="712" y="113"/>
                    <a:pt x="637" y="53"/>
                    <a:pt x="559" y="53"/>
                  </a:cubicBezTo>
                  <a:cubicBezTo>
                    <a:pt x="497" y="53"/>
                    <a:pt x="433" y="91"/>
                    <a:pt x="423" y="176"/>
                  </a:cubicBezTo>
                  <a:cubicBezTo>
                    <a:pt x="402" y="282"/>
                    <a:pt x="0" y="2820"/>
                    <a:pt x="1121" y="4110"/>
                  </a:cubicBezTo>
                  <a:cubicBezTo>
                    <a:pt x="1548" y="4598"/>
                    <a:pt x="2151" y="4851"/>
                    <a:pt x="2780" y="4851"/>
                  </a:cubicBezTo>
                  <a:cubicBezTo>
                    <a:pt x="2805" y="4851"/>
                    <a:pt x="2830" y="4851"/>
                    <a:pt x="2856" y="4850"/>
                  </a:cubicBezTo>
                  <a:lnTo>
                    <a:pt x="2961" y="4850"/>
                  </a:lnTo>
                  <a:cubicBezTo>
                    <a:pt x="5478" y="4766"/>
                    <a:pt x="6578" y="3116"/>
                    <a:pt x="7064" y="1741"/>
                  </a:cubicBezTo>
                  <a:cubicBezTo>
                    <a:pt x="7107" y="1614"/>
                    <a:pt x="7276" y="1276"/>
                    <a:pt x="7022" y="1086"/>
                  </a:cubicBezTo>
                  <a:cubicBezTo>
                    <a:pt x="6964" y="1045"/>
                    <a:pt x="6894" y="1028"/>
                    <a:pt x="6815" y="1028"/>
                  </a:cubicBezTo>
                  <a:cubicBezTo>
                    <a:pt x="6521" y="1028"/>
                    <a:pt x="6108" y="1275"/>
                    <a:pt x="5774" y="1509"/>
                  </a:cubicBezTo>
                  <a:cubicBezTo>
                    <a:pt x="5859" y="1212"/>
                    <a:pt x="5859" y="853"/>
                    <a:pt x="5668" y="641"/>
                  </a:cubicBezTo>
                  <a:cubicBezTo>
                    <a:pt x="5565" y="538"/>
                    <a:pt x="5424" y="484"/>
                    <a:pt x="5238" y="484"/>
                  </a:cubicBezTo>
                  <a:cubicBezTo>
                    <a:pt x="5083" y="484"/>
                    <a:pt x="4896" y="522"/>
                    <a:pt x="4674" y="599"/>
                  </a:cubicBezTo>
                  <a:cubicBezTo>
                    <a:pt x="4611" y="367"/>
                    <a:pt x="4442" y="176"/>
                    <a:pt x="4230" y="70"/>
                  </a:cubicBezTo>
                  <a:cubicBezTo>
                    <a:pt x="4129" y="24"/>
                    <a:pt x="4020" y="0"/>
                    <a:pt x="3901"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60"/>
            <p:cNvSpPr/>
            <p:nvPr/>
          </p:nvSpPr>
          <p:spPr>
            <a:xfrm>
              <a:off x="1048401" y="4713373"/>
              <a:ext cx="252606" cy="154794"/>
            </a:xfrm>
            <a:custGeom>
              <a:avLst/>
              <a:gdLst/>
              <a:ahLst/>
              <a:cxnLst/>
              <a:rect l="l" t="t" r="r" b="b"/>
              <a:pathLst>
                <a:path w="5098" h="3124" extrusionOk="0">
                  <a:moveTo>
                    <a:pt x="1457" y="0"/>
                  </a:moveTo>
                  <a:cubicBezTo>
                    <a:pt x="901" y="0"/>
                    <a:pt x="466" y="176"/>
                    <a:pt x="296" y="515"/>
                  </a:cubicBezTo>
                  <a:cubicBezTo>
                    <a:pt x="0" y="1150"/>
                    <a:pt x="762" y="2144"/>
                    <a:pt x="2009" y="2715"/>
                  </a:cubicBezTo>
                  <a:cubicBezTo>
                    <a:pt x="2590" y="2990"/>
                    <a:pt x="3171" y="3124"/>
                    <a:pt x="3656" y="3124"/>
                  </a:cubicBezTo>
                  <a:cubicBezTo>
                    <a:pt x="4213" y="3124"/>
                    <a:pt x="4643" y="2948"/>
                    <a:pt x="4801" y="2609"/>
                  </a:cubicBezTo>
                  <a:cubicBezTo>
                    <a:pt x="5097" y="1974"/>
                    <a:pt x="4336" y="980"/>
                    <a:pt x="3088" y="409"/>
                  </a:cubicBezTo>
                  <a:cubicBezTo>
                    <a:pt x="2517" y="134"/>
                    <a:pt x="1941" y="0"/>
                    <a:pt x="1457" y="0"/>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60"/>
            <p:cNvSpPr/>
            <p:nvPr/>
          </p:nvSpPr>
          <p:spPr>
            <a:xfrm>
              <a:off x="376659" y="3998088"/>
              <a:ext cx="1035446" cy="939815"/>
            </a:xfrm>
            <a:custGeom>
              <a:avLst/>
              <a:gdLst/>
              <a:ahLst/>
              <a:cxnLst/>
              <a:rect l="l" t="t" r="r" b="b"/>
              <a:pathLst>
                <a:path w="20897" h="18967" extrusionOk="0">
                  <a:moveTo>
                    <a:pt x="8830" y="0"/>
                  </a:moveTo>
                  <a:cubicBezTo>
                    <a:pt x="8533" y="0"/>
                    <a:pt x="8266" y="28"/>
                    <a:pt x="8037" y="83"/>
                  </a:cubicBezTo>
                  <a:cubicBezTo>
                    <a:pt x="4442" y="908"/>
                    <a:pt x="0" y="6787"/>
                    <a:pt x="1333" y="12434"/>
                  </a:cubicBezTo>
                  <a:cubicBezTo>
                    <a:pt x="2401" y="16978"/>
                    <a:pt x="5671" y="18967"/>
                    <a:pt x="9530" y="18967"/>
                  </a:cubicBezTo>
                  <a:cubicBezTo>
                    <a:pt x="10485" y="18967"/>
                    <a:pt x="11476" y="18845"/>
                    <a:pt x="12479" y="18610"/>
                  </a:cubicBezTo>
                  <a:cubicBezTo>
                    <a:pt x="17512" y="17426"/>
                    <a:pt x="20896" y="13788"/>
                    <a:pt x="19585" y="8141"/>
                  </a:cubicBezTo>
                  <a:cubicBezTo>
                    <a:pt x="18369" y="2987"/>
                    <a:pt x="11938" y="0"/>
                    <a:pt x="8830" y="0"/>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60"/>
            <p:cNvSpPr/>
            <p:nvPr/>
          </p:nvSpPr>
          <p:spPr>
            <a:xfrm>
              <a:off x="842969" y="4331848"/>
              <a:ext cx="215939" cy="140276"/>
            </a:xfrm>
            <a:custGeom>
              <a:avLst/>
              <a:gdLst/>
              <a:ahLst/>
              <a:cxnLst/>
              <a:rect l="l" t="t" r="r" b="b"/>
              <a:pathLst>
                <a:path w="4358" h="2831" extrusionOk="0">
                  <a:moveTo>
                    <a:pt x="1846" y="0"/>
                  </a:moveTo>
                  <a:cubicBezTo>
                    <a:pt x="1464" y="0"/>
                    <a:pt x="1270" y="178"/>
                    <a:pt x="1270" y="178"/>
                  </a:cubicBezTo>
                  <a:cubicBezTo>
                    <a:pt x="508" y="792"/>
                    <a:pt x="1" y="2124"/>
                    <a:pt x="910" y="2632"/>
                  </a:cubicBezTo>
                  <a:cubicBezTo>
                    <a:pt x="1168" y="2773"/>
                    <a:pt x="1458" y="2830"/>
                    <a:pt x="1756" y="2830"/>
                  </a:cubicBezTo>
                  <a:cubicBezTo>
                    <a:pt x="2484" y="2830"/>
                    <a:pt x="3258" y="2488"/>
                    <a:pt x="3723" y="2188"/>
                  </a:cubicBezTo>
                  <a:cubicBezTo>
                    <a:pt x="4358" y="1743"/>
                    <a:pt x="3850" y="982"/>
                    <a:pt x="2835" y="326"/>
                  </a:cubicBezTo>
                  <a:cubicBezTo>
                    <a:pt x="2426" y="76"/>
                    <a:pt x="2096" y="0"/>
                    <a:pt x="1846" y="0"/>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60"/>
            <p:cNvSpPr/>
            <p:nvPr/>
          </p:nvSpPr>
          <p:spPr>
            <a:xfrm>
              <a:off x="590415" y="3842704"/>
              <a:ext cx="326386" cy="221340"/>
            </a:xfrm>
            <a:custGeom>
              <a:avLst/>
              <a:gdLst/>
              <a:ahLst/>
              <a:cxnLst/>
              <a:rect l="l" t="t" r="r" b="b"/>
              <a:pathLst>
                <a:path w="6587" h="4467" extrusionOk="0">
                  <a:moveTo>
                    <a:pt x="4160" y="1"/>
                  </a:moveTo>
                  <a:cubicBezTo>
                    <a:pt x="4122" y="1"/>
                    <a:pt x="4082" y="2"/>
                    <a:pt x="4040" y="4"/>
                  </a:cubicBezTo>
                  <a:cubicBezTo>
                    <a:pt x="2835" y="89"/>
                    <a:pt x="2856" y="1908"/>
                    <a:pt x="2856" y="1908"/>
                  </a:cubicBezTo>
                  <a:cubicBezTo>
                    <a:pt x="2856" y="1908"/>
                    <a:pt x="2372" y="1203"/>
                    <a:pt x="1768" y="1203"/>
                  </a:cubicBezTo>
                  <a:cubicBezTo>
                    <a:pt x="1515" y="1203"/>
                    <a:pt x="1242" y="1326"/>
                    <a:pt x="974" y="1675"/>
                  </a:cubicBezTo>
                  <a:cubicBezTo>
                    <a:pt x="1" y="2923"/>
                    <a:pt x="2285" y="4023"/>
                    <a:pt x="2285" y="4023"/>
                  </a:cubicBezTo>
                  <a:cubicBezTo>
                    <a:pt x="2285" y="4023"/>
                    <a:pt x="2690" y="3777"/>
                    <a:pt x="3274" y="3777"/>
                  </a:cubicBezTo>
                  <a:cubicBezTo>
                    <a:pt x="3732" y="3777"/>
                    <a:pt x="4298" y="3928"/>
                    <a:pt x="4865" y="4467"/>
                  </a:cubicBezTo>
                  <a:cubicBezTo>
                    <a:pt x="4865" y="4467"/>
                    <a:pt x="6586" y="1"/>
                    <a:pt x="4160" y="1"/>
                  </a:cubicBezTo>
                  <a:close/>
                </a:path>
              </a:pathLst>
            </a:custGeom>
            <a:solidFill>
              <a:srgbClr val="CA1E4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60"/>
            <p:cNvSpPr/>
            <p:nvPr/>
          </p:nvSpPr>
          <p:spPr>
            <a:xfrm>
              <a:off x="404307" y="4504129"/>
              <a:ext cx="467009" cy="311868"/>
            </a:xfrm>
            <a:custGeom>
              <a:avLst/>
              <a:gdLst/>
              <a:ahLst/>
              <a:cxnLst/>
              <a:rect l="l" t="t" r="r" b="b"/>
              <a:pathLst>
                <a:path w="9425" h="6294" extrusionOk="0">
                  <a:moveTo>
                    <a:pt x="6253" y="1"/>
                  </a:moveTo>
                  <a:cubicBezTo>
                    <a:pt x="6136" y="1248"/>
                    <a:pt x="5211" y="1507"/>
                    <a:pt x="3924" y="1507"/>
                  </a:cubicBezTo>
                  <a:cubicBezTo>
                    <a:pt x="3815" y="1507"/>
                    <a:pt x="3702" y="1506"/>
                    <a:pt x="3588" y="1502"/>
                  </a:cubicBezTo>
                  <a:cubicBezTo>
                    <a:pt x="3562" y="1502"/>
                    <a:pt x="3536" y="1501"/>
                    <a:pt x="3511" y="1501"/>
                  </a:cubicBezTo>
                  <a:cubicBezTo>
                    <a:pt x="2140" y="1501"/>
                    <a:pt x="2467" y="2623"/>
                    <a:pt x="2467" y="2623"/>
                  </a:cubicBezTo>
                  <a:cubicBezTo>
                    <a:pt x="415" y="2835"/>
                    <a:pt x="2065" y="4188"/>
                    <a:pt x="2065" y="4188"/>
                  </a:cubicBezTo>
                  <a:cubicBezTo>
                    <a:pt x="2065" y="4188"/>
                    <a:pt x="1468" y="4077"/>
                    <a:pt x="969" y="4077"/>
                  </a:cubicBezTo>
                  <a:cubicBezTo>
                    <a:pt x="427" y="4077"/>
                    <a:pt x="1" y="4208"/>
                    <a:pt x="584" y="4759"/>
                  </a:cubicBezTo>
                  <a:cubicBezTo>
                    <a:pt x="1355" y="5501"/>
                    <a:pt x="2521" y="6294"/>
                    <a:pt x="4024" y="6294"/>
                  </a:cubicBezTo>
                  <a:cubicBezTo>
                    <a:pt x="4665" y="6294"/>
                    <a:pt x="5367" y="6150"/>
                    <a:pt x="6126" y="5796"/>
                  </a:cubicBezTo>
                  <a:cubicBezTo>
                    <a:pt x="9425" y="4252"/>
                    <a:pt x="6253" y="1"/>
                    <a:pt x="6253" y="1"/>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60"/>
            <p:cNvSpPr/>
            <p:nvPr/>
          </p:nvSpPr>
          <p:spPr>
            <a:xfrm>
              <a:off x="526496" y="4634095"/>
              <a:ext cx="122686" cy="13081"/>
            </a:xfrm>
            <a:custGeom>
              <a:avLst/>
              <a:gdLst/>
              <a:ahLst/>
              <a:cxnLst/>
              <a:rect l="l" t="t" r="r" b="b"/>
              <a:pathLst>
                <a:path w="2476" h="264" extrusionOk="0">
                  <a:moveTo>
                    <a:pt x="1" y="0"/>
                  </a:moveTo>
                  <a:lnTo>
                    <a:pt x="1" y="0"/>
                  </a:lnTo>
                  <a:cubicBezTo>
                    <a:pt x="426" y="172"/>
                    <a:pt x="882" y="264"/>
                    <a:pt x="1338" y="264"/>
                  </a:cubicBezTo>
                  <a:cubicBezTo>
                    <a:pt x="1723" y="264"/>
                    <a:pt x="2108" y="199"/>
                    <a:pt x="2475" y="64"/>
                  </a:cubicBezTo>
                  <a:lnTo>
                    <a:pt x="1" y="0"/>
                  </a:lnTo>
                  <a:close/>
                </a:path>
              </a:pathLst>
            </a:custGeom>
            <a:solidFill>
              <a:srgbClr val="FDF9C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60"/>
            <p:cNvSpPr/>
            <p:nvPr/>
          </p:nvSpPr>
          <p:spPr>
            <a:xfrm>
              <a:off x="517082" y="4626365"/>
              <a:ext cx="140474" cy="27798"/>
            </a:xfrm>
            <a:custGeom>
              <a:avLst/>
              <a:gdLst/>
              <a:ahLst/>
              <a:cxnLst/>
              <a:rect l="l" t="t" r="r" b="b"/>
              <a:pathLst>
                <a:path w="2835" h="561" extrusionOk="0">
                  <a:moveTo>
                    <a:pt x="195" y="1"/>
                  </a:moveTo>
                  <a:cubicBezTo>
                    <a:pt x="133" y="1"/>
                    <a:pt x="80" y="28"/>
                    <a:pt x="64" y="93"/>
                  </a:cubicBezTo>
                  <a:cubicBezTo>
                    <a:pt x="0" y="156"/>
                    <a:pt x="22" y="262"/>
                    <a:pt x="106" y="304"/>
                  </a:cubicBezTo>
                  <a:cubicBezTo>
                    <a:pt x="512" y="459"/>
                    <a:pt x="937" y="561"/>
                    <a:pt x="1378" y="561"/>
                  </a:cubicBezTo>
                  <a:cubicBezTo>
                    <a:pt x="1419" y="561"/>
                    <a:pt x="1461" y="560"/>
                    <a:pt x="1502" y="558"/>
                  </a:cubicBezTo>
                  <a:cubicBezTo>
                    <a:pt x="1904" y="558"/>
                    <a:pt x="2327" y="495"/>
                    <a:pt x="2708" y="347"/>
                  </a:cubicBezTo>
                  <a:cubicBezTo>
                    <a:pt x="2792" y="325"/>
                    <a:pt x="2834" y="241"/>
                    <a:pt x="2813" y="177"/>
                  </a:cubicBezTo>
                  <a:cubicBezTo>
                    <a:pt x="2782" y="115"/>
                    <a:pt x="2740" y="76"/>
                    <a:pt x="2686" y="76"/>
                  </a:cubicBezTo>
                  <a:cubicBezTo>
                    <a:pt x="2667" y="76"/>
                    <a:pt x="2646" y="81"/>
                    <a:pt x="2623" y="93"/>
                  </a:cubicBezTo>
                  <a:cubicBezTo>
                    <a:pt x="2268" y="208"/>
                    <a:pt x="1900" y="266"/>
                    <a:pt x="1535" y="266"/>
                  </a:cubicBezTo>
                  <a:cubicBezTo>
                    <a:pt x="1095" y="266"/>
                    <a:pt x="659" y="181"/>
                    <a:pt x="254" y="8"/>
                  </a:cubicBezTo>
                  <a:cubicBezTo>
                    <a:pt x="234" y="3"/>
                    <a:pt x="214" y="1"/>
                    <a:pt x="195"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60"/>
            <p:cNvSpPr/>
            <p:nvPr/>
          </p:nvSpPr>
          <p:spPr>
            <a:xfrm>
              <a:off x="506578" y="4711639"/>
              <a:ext cx="123726" cy="13626"/>
            </a:xfrm>
            <a:custGeom>
              <a:avLst/>
              <a:gdLst/>
              <a:ahLst/>
              <a:cxnLst/>
              <a:rect l="l" t="t" r="r" b="b"/>
              <a:pathLst>
                <a:path w="2497" h="275" extrusionOk="0">
                  <a:moveTo>
                    <a:pt x="1" y="0"/>
                  </a:moveTo>
                  <a:lnTo>
                    <a:pt x="1" y="0"/>
                  </a:lnTo>
                  <a:cubicBezTo>
                    <a:pt x="426" y="184"/>
                    <a:pt x="882" y="274"/>
                    <a:pt x="1343" y="274"/>
                  </a:cubicBezTo>
                  <a:cubicBezTo>
                    <a:pt x="1730" y="274"/>
                    <a:pt x="2120" y="210"/>
                    <a:pt x="2497" y="85"/>
                  </a:cubicBezTo>
                  <a:lnTo>
                    <a:pt x="1" y="0"/>
                  </a:lnTo>
                  <a:close/>
                </a:path>
              </a:pathLst>
            </a:custGeom>
            <a:solidFill>
              <a:srgbClr val="FDF9C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60"/>
            <p:cNvSpPr/>
            <p:nvPr/>
          </p:nvSpPr>
          <p:spPr>
            <a:xfrm>
              <a:off x="498204" y="4705346"/>
              <a:ext cx="139434" cy="26410"/>
            </a:xfrm>
            <a:custGeom>
              <a:avLst/>
              <a:gdLst/>
              <a:ahLst/>
              <a:cxnLst/>
              <a:rect l="l" t="t" r="r" b="b"/>
              <a:pathLst>
                <a:path w="2814" h="533" extrusionOk="0">
                  <a:moveTo>
                    <a:pt x="151" y="0"/>
                  </a:moveTo>
                  <a:cubicBezTo>
                    <a:pt x="99" y="0"/>
                    <a:pt x="57" y="29"/>
                    <a:pt x="43" y="85"/>
                  </a:cubicBezTo>
                  <a:cubicBezTo>
                    <a:pt x="1" y="148"/>
                    <a:pt x="22" y="233"/>
                    <a:pt x="106" y="275"/>
                  </a:cubicBezTo>
                  <a:cubicBezTo>
                    <a:pt x="487" y="447"/>
                    <a:pt x="902" y="532"/>
                    <a:pt x="1336" y="532"/>
                  </a:cubicBezTo>
                  <a:cubicBezTo>
                    <a:pt x="1384" y="532"/>
                    <a:pt x="1433" y="531"/>
                    <a:pt x="1481" y="529"/>
                  </a:cubicBezTo>
                  <a:cubicBezTo>
                    <a:pt x="1883" y="529"/>
                    <a:pt x="2306" y="466"/>
                    <a:pt x="2687" y="360"/>
                  </a:cubicBezTo>
                  <a:cubicBezTo>
                    <a:pt x="2771" y="318"/>
                    <a:pt x="2814" y="254"/>
                    <a:pt x="2792" y="170"/>
                  </a:cubicBezTo>
                  <a:cubicBezTo>
                    <a:pt x="2775" y="117"/>
                    <a:pt x="2715" y="79"/>
                    <a:pt x="2647" y="79"/>
                  </a:cubicBezTo>
                  <a:cubicBezTo>
                    <a:pt x="2632" y="79"/>
                    <a:pt x="2617" y="81"/>
                    <a:pt x="2602" y="85"/>
                  </a:cubicBezTo>
                  <a:cubicBezTo>
                    <a:pt x="2241" y="202"/>
                    <a:pt x="1871" y="261"/>
                    <a:pt x="1502" y="261"/>
                  </a:cubicBezTo>
                  <a:cubicBezTo>
                    <a:pt x="1072" y="261"/>
                    <a:pt x="643" y="181"/>
                    <a:pt x="233" y="21"/>
                  </a:cubicBezTo>
                  <a:cubicBezTo>
                    <a:pt x="205" y="7"/>
                    <a:pt x="177" y="0"/>
                    <a:pt x="151"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60"/>
            <p:cNvSpPr/>
            <p:nvPr/>
          </p:nvSpPr>
          <p:spPr>
            <a:xfrm>
              <a:off x="407033" y="4497787"/>
              <a:ext cx="401405" cy="324998"/>
            </a:xfrm>
            <a:custGeom>
              <a:avLst/>
              <a:gdLst/>
              <a:ahLst/>
              <a:cxnLst/>
              <a:rect l="l" t="t" r="r" b="b"/>
              <a:pathLst>
                <a:path w="8101" h="6559" extrusionOk="0">
                  <a:moveTo>
                    <a:pt x="6185" y="1"/>
                  </a:moveTo>
                  <a:cubicBezTo>
                    <a:pt x="6161" y="1"/>
                    <a:pt x="6135" y="8"/>
                    <a:pt x="6113" y="23"/>
                  </a:cubicBezTo>
                  <a:cubicBezTo>
                    <a:pt x="6049" y="86"/>
                    <a:pt x="6028" y="171"/>
                    <a:pt x="6071" y="234"/>
                  </a:cubicBezTo>
                  <a:cubicBezTo>
                    <a:pt x="6092" y="256"/>
                    <a:pt x="7784" y="2582"/>
                    <a:pt x="7340" y="4337"/>
                  </a:cubicBezTo>
                  <a:cubicBezTo>
                    <a:pt x="7149" y="5014"/>
                    <a:pt x="6663" y="5564"/>
                    <a:pt x="6007" y="5818"/>
                  </a:cubicBezTo>
                  <a:cubicBezTo>
                    <a:pt x="5272" y="6160"/>
                    <a:pt x="4588" y="6301"/>
                    <a:pt x="3960" y="6301"/>
                  </a:cubicBezTo>
                  <a:cubicBezTo>
                    <a:pt x="2530" y="6301"/>
                    <a:pt x="1393" y="5567"/>
                    <a:pt x="614" y="4803"/>
                  </a:cubicBezTo>
                  <a:cubicBezTo>
                    <a:pt x="381" y="4591"/>
                    <a:pt x="381" y="4485"/>
                    <a:pt x="381" y="4485"/>
                  </a:cubicBezTo>
                  <a:cubicBezTo>
                    <a:pt x="422" y="4404"/>
                    <a:pt x="621" y="4366"/>
                    <a:pt x="900" y="4366"/>
                  </a:cubicBezTo>
                  <a:cubicBezTo>
                    <a:pt x="1197" y="4366"/>
                    <a:pt x="1585" y="4409"/>
                    <a:pt x="1968" y="4485"/>
                  </a:cubicBezTo>
                  <a:cubicBezTo>
                    <a:pt x="1988" y="4492"/>
                    <a:pt x="2008" y="4495"/>
                    <a:pt x="2027" y="4495"/>
                  </a:cubicBezTo>
                  <a:cubicBezTo>
                    <a:pt x="2178" y="4495"/>
                    <a:pt x="2245" y="4286"/>
                    <a:pt x="2095" y="4210"/>
                  </a:cubicBezTo>
                  <a:cubicBezTo>
                    <a:pt x="1925" y="4062"/>
                    <a:pt x="1439" y="3576"/>
                    <a:pt x="1523" y="3280"/>
                  </a:cubicBezTo>
                  <a:cubicBezTo>
                    <a:pt x="1587" y="3090"/>
                    <a:pt x="1904" y="2942"/>
                    <a:pt x="2412" y="2899"/>
                  </a:cubicBezTo>
                  <a:cubicBezTo>
                    <a:pt x="2454" y="2878"/>
                    <a:pt x="2496" y="2857"/>
                    <a:pt x="2518" y="2836"/>
                  </a:cubicBezTo>
                  <a:cubicBezTo>
                    <a:pt x="2539" y="2793"/>
                    <a:pt x="2560" y="2751"/>
                    <a:pt x="2539" y="2709"/>
                  </a:cubicBezTo>
                  <a:cubicBezTo>
                    <a:pt x="2475" y="2497"/>
                    <a:pt x="2518" y="2244"/>
                    <a:pt x="2644" y="2053"/>
                  </a:cubicBezTo>
                  <a:cubicBezTo>
                    <a:pt x="2792" y="1863"/>
                    <a:pt x="3089" y="1778"/>
                    <a:pt x="3533" y="1778"/>
                  </a:cubicBezTo>
                  <a:cubicBezTo>
                    <a:pt x="3596" y="1778"/>
                    <a:pt x="3660" y="1715"/>
                    <a:pt x="3681" y="1630"/>
                  </a:cubicBezTo>
                  <a:cubicBezTo>
                    <a:pt x="3681" y="1546"/>
                    <a:pt x="3617" y="1482"/>
                    <a:pt x="3533" y="1482"/>
                  </a:cubicBezTo>
                  <a:cubicBezTo>
                    <a:pt x="3004" y="1482"/>
                    <a:pt x="2623" y="1609"/>
                    <a:pt x="2412" y="1884"/>
                  </a:cubicBezTo>
                  <a:cubicBezTo>
                    <a:pt x="2264" y="2096"/>
                    <a:pt x="2200" y="2370"/>
                    <a:pt x="2243" y="2624"/>
                  </a:cubicBezTo>
                  <a:cubicBezTo>
                    <a:pt x="1672" y="2709"/>
                    <a:pt x="1354" y="2878"/>
                    <a:pt x="1249" y="3195"/>
                  </a:cubicBezTo>
                  <a:cubicBezTo>
                    <a:pt x="1164" y="3513"/>
                    <a:pt x="1375" y="3851"/>
                    <a:pt x="1587" y="4105"/>
                  </a:cubicBezTo>
                  <a:cubicBezTo>
                    <a:pt x="1381" y="4081"/>
                    <a:pt x="1148" y="4060"/>
                    <a:pt x="928" y="4060"/>
                  </a:cubicBezTo>
                  <a:cubicBezTo>
                    <a:pt x="562" y="4060"/>
                    <a:pt x="233" y="4118"/>
                    <a:pt x="128" y="4316"/>
                  </a:cubicBezTo>
                  <a:cubicBezTo>
                    <a:pt x="1" y="4591"/>
                    <a:pt x="318" y="4887"/>
                    <a:pt x="424" y="4993"/>
                  </a:cubicBezTo>
                  <a:cubicBezTo>
                    <a:pt x="1249" y="5797"/>
                    <a:pt x="2433" y="6558"/>
                    <a:pt x="3956" y="6558"/>
                  </a:cubicBezTo>
                  <a:cubicBezTo>
                    <a:pt x="4717" y="6558"/>
                    <a:pt x="5457" y="6389"/>
                    <a:pt x="6134" y="6072"/>
                  </a:cubicBezTo>
                  <a:cubicBezTo>
                    <a:pt x="6874" y="5776"/>
                    <a:pt x="7424" y="5162"/>
                    <a:pt x="7636" y="4401"/>
                  </a:cubicBezTo>
                  <a:cubicBezTo>
                    <a:pt x="8101" y="2519"/>
                    <a:pt x="6388" y="150"/>
                    <a:pt x="6303" y="65"/>
                  </a:cubicBezTo>
                  <a:cubicBezTo>
                    <a:pt x="6276" y="24"/>
                    <a:pt x="6231" y="1"/>
                    <a:pt x="6185"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60"/>
            <p:cNvSpPr/>
            <p:nvPr/>
          </p:nvSpPr>
          <p:spPr>
            <a:xfrm>
              <a:off x="727717" y="4845073"/>
              <a:ext cx="156182" cy="145231"/>
            </a:xfrm>
            <a:custGeom>
              <a:avLst/>
              <a:gdLst/>
              <a:ahLst/>
              <a:cxnLst/>
              <a:rect l="l" t="t" r="r" b="b"/>
              <a:pathLst>
                <a:path w="3152" h="2931" extrusionOk="0">
                  <a:moveTo>
                    <a:pt x="2299" y="0"/>
                  </a:moveTo>
                  <a:cubicBezTo>
                    <a:pt x="1864" y="0"/>
                    <a:pt x="1297" y="308"/>
                    <a:pt x="846" y="818"/>
                  </a:cubicBezTo>
                  <a:cubicBezTo>
                    <a:pt x="191" y="1537"/>
                    <a:pt x="0" y="2404"/>
                    <a:pt x="402" y="2764"/>
                  </a:cubicBezTo>
                  <a:cubicBezTo>
                    <a:pt x="522" y="2877"/>
                    <a:pt x="683" y="2930"/>
                    <a:pt x="867" y="2930"/>
                  </a:cubicBezTo>
                  <a:cubicBezTo>
                    <a:pt x="1300" y="2930"/>
                    <a:pt x="1860" y="2634"/>
                    <a:pt x="2306" y="2129"/>
                  </a:cubicBezTo>
                  <a:cubicBezTo>
                    <a:pt x="2961" y="1410"/>
                    <a:pt x="3152" y="522"/>
                    <a:pt x="2750" y="162"/>
                  </a:cubicBezTo>
                  <a:cubicBezTo>
                    <a:pt x="2633" y="52"/>
                    <a:pt x="2477" y="0"/>
                    <a:pt x="2299" y="0"/>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60"/>
            <p:cNvSpPr/>
            <p:nvPr/>
          </p:nvSpPr>
          <p:spPr>
            <a:xfrm>
              <a:off x="671132" y="4283043"/>
              <a:ext cx="139434" cy="139434"/>
            </a:xfrm>
            <a:custGeom>
              <a:avLst/>
              <a:gdLst/>
              <a:ahLst/>
              <a:cxnLst/>
              <a:rect l="l" t="t" r="r" b="b"/>
              <a:pathLst>
                <a:path w="2814" h="2814" extrusionOk="0">
                  <a:moveTo>
                    <a:pt x="1417" y="0"/>
                  </a:moveTo>
                  <a:cubicBezTo>
                    <a:pt x="635" y="0"/>
                    <a:pt x="0" y="635"/>
                    <a:pt x="0" y="1417"/>
                  </a:cubicBezTo>
                  <a:cubicBezTo>
                    <a:pt x="0" y="2179"/>
                    <a:pt x="635" y="2813"/>
                    <a:pt x="1417" y="2813"/>
                  </a:cubicBezTo>
                  <a:cubicBezTo>
                    <a:pt x="2179" y="2813"/>
                    <a:pt x="2813" y="2179"/>
                    <a:pt x="2813" y="1417"/>
                  </a:cubicBezTo>
                  <a:cubicBezTo>
                    <a:pt x="2813" y="635"/>
                    <a:pt x="2179" y="0"/>
                    <a:pt x="1417"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60"/>
            <p:cNvSpPr/>
            <p:nvPr/>
          </p:nvSpPr>
          <p:spPr>
            <a:xfrm>
              <a:off x="989685" y="4167743"/>
              <a:ext cx="140474" cy="140474"/>
            </a:xfrm>
            <a:custGeom>
              <a:avLst/>
              <a:gdLst/>
              <a:ahLst/>
              <a:cxnLst/>
              <a:rect l="l" t="t" r="r" b="b"/>
              <a:pathLst>
                <a:path w="2835" h="2835" extrusionOk="0">
                  <a:moveTo>
                    <a:pt x="1418" y="1"/>
                  </a:moveTo>
                  <a:cubicBezTo>
                    <a:pt x="635" y="1"/>
                    <a:pt x="1" y="635"/>
                    <a:pt x="1" y="1418"/>
                  </a:cubicBezTo>
                  <a:cubicBezTo>
                    <a:pt x="1" y="2200"/>
                    <a:pt x="635" y="2835"/>
                    <a:pt x="1418" y="2835"/>
                  </a:cubicBezTo>
                  <a:cubicBezTo>
                    <a:pt x="2200" y="2835"/>
                    <a:pt x="2835" y="2200"/>
                    <a:pt x="2835" y="1418"/>
                  </a:cubicBezTo>
                  <a:cubicBezTo>
                    <a:pt x="2835" y="635"/>
                    <a:pt x="2200" y="1"/>
                    <a:pt x="1418"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60"/>
            <p:cNvSpPr/>
            <p:nvPr/>
          </p:nvSpPr>
          <p:spPr>
            <a:xfrm>
              <a:off x="731929" y="4305042"/>
              <a:ext cx="43009" cy="41969"/>
            </a:xfrm>
            <a:custGeom>
              <a:avLst/>
              <a:gdLst/>
              <a:ahLst/>
              <a:cxnLst/>
              <a:rect l="l" t="t" r="r" b="b"/>
              <a:pathLst>
                <a:path w="868" h="847" extrusionOk="0">
                  <a:moveTo>
                    <a:pt x="444" y="0"/>
                  </a:moveTo>
                  <a:cubicBezTo>
                    <a:pt x="212" y="0"/>
                    <a:pt x="0" y="191"/>
                    <a:pt x="0" y="423"/>
                  </a:cubicBezTo>
                  <a:cubicBezTo>
                    <a:pt x="0" y="656"/>
                    <a:pt x="212" y="846"/>
                    <a:pt x="444" y="846"/>
                  </a:cubicBezTo>
                  <a:cubicBezTo>
                    <a:pt x="677" y="846"/>
                    <a:pt x="867" y="656"/>
                    <a:pt x="867" y="423"/>
                  </a:cubicBezTo>
                  <a:cubicBezTo>
                    <a:pt x="867" y="191"/>
                    <a:pt x="677" y="0"/>
                    <a:pt x="444"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60"/>
            <p:cNvSpPr/>
            <p:nvPr/>
          </p:nvSpPr>
          <p:spPr>
            <a:xfrm>
              <a:off x="1060938" y="4186621"/>
              <a:ext cx="41969" cy="41969"/>
            </a:xfrm>
            <a:custGeom>
              <a:avLst/>
              <a:gdLst/>
              <a:ahLst/>
              <a:cxnLst/>
              <a:rect l="l" t="t" r="r" b="b"/>
              <a:pathLst>
                <a:path w="847" h="847" extrusionOk="0">
                  <a:moveTo>
                    <a:pt x="424" y="0"/>
                  </a:moveTo>
                  <a:cubicBezTo>
                    <a:pt x="191" y="0"/>
                    <a:pt x="1" y="191"/>
                    <a:pt x="1" y="423"/>
                  </a:cubicBezTo>
                  <a:cubicBezTo>
                    <a:pt x="1" y="656"/>
                    <a:pt x="191" y="846"/>
                    <a:pt x="424" y="846"/>
                  </a:cubicBezTo>
                  <a:cubicBezTo>
                    <a:pt x="657" y="846"/>
                    <a:pt x="847" y="656"/>
                    <a:pt x="847" y="423"/>
                  </a:cubicBezTo>
                  <a:cubicBezTo>
                    <a:pt x="847" y="191"/>
                    <a:pt x="657" y="0"/>
                    <a:pt x="424"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60"/>
            <p:cNvSpPr/>
            <p:nvPr/>
          </p:nvSpPr>
          <p:spPr>
            <a:xfrm>
              <a:off x="1076694" y="3923567"/>
              <a:ext cx="541829" cy="527212"/>
            </a:xfrm>
            <a:custGeom>
              <a:avLst/>
              <a:gdLst/>
              <a:ahLst/>
              <a:cxnLst/>
              <a:rect l="l" t="t" r="r" b="b"/>
              <a:pathLst>
                <a:path w="10935" h="10640" extrusionOk="0">
                  <a:moveTo>
                    <a:pt x="6831" y="1"/>
                  </a:moveTo>
                  <a:cubicBezTo>
                    <a:pt x="6831" y="1"/>
                    <a:pt x="5266" y="868"/>
                    <a:pt x="635" y="8059"/>
                  </a:cubicBezTo>
                  <a:cubicBezTo>
                    <a:pt x="0" y="9074"/>
                    <a:pt x="571" y="10406"/>
                    <a:pt x="1756" y="10639"/>
                  </a:cubicBezTo>
                  <a:lnTo>
                    <a:pt x="10934" y="10110"/>
                  </a:lnTo>
                  <a:cubicBezTo>
                    <a:pt x="10934" y="10110"/>
                    <a:pt x="9877" y="1862"/>
                    <a:pt x="6831" y="1"/>
                  </a:cubicBezTo>
                  <a:close/>
                </a:path>
              </a:pathLst>
            </a:custGeom>
            <a:solidFill>
              <a:srgbClr val="CA1E4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60"/>
            <p:cNvSpPr/>
            <p:nvPr/>
          </p:nvSpPr>
          <p:spPr>
            <a:xfrm>
              <a:off x="1285199" y="3902410"/>
              <a:ext cx="494707" cy="531721"/>
            </a:xfrm>
            <a:custGeom>
              <a:avLst/>
              <a:gdLst/>
              <a:ahLst/>
              <a:cxnLst/>
              <a:rect l="l" t="t" r="r" b="b"/>
              <a:pathLst>
                <a:path w="9984" h="10731" extrusionOk="0">
                  <a:moveTo>
                    <a:pt x="4320" y="1"/>
                  </a:moveTo>
                  <a:cubicBezTo>
                    <a:pt x="3956" y="1"/>
                    <a:pt x="3592" y="57"/>
                    <a:pt x="3237" y="174"/>
                  </a:cubicBezTo>
                  <a:cubicBezTo>
                    <a:pt x="1016" y="914"/>
                    <a:pt x="1" y="3854"/>
                    <a:pt x="953" y="6730"/>
                  </a:cubicBezTo>
                  <a:cubicBezTo>
                    <a:pt x="1755" y="9136"/>
                    <a:pt x="3712" y="10731"/>
                    <a:pt x="5650" y="10731"/>
                  </a:cubicBezTo>
                  <a:cubicBezTo>
                    <a:pt x="6012" y="10731"/>
                    <a:pt x="6373" y="10675"/>
                    <a:pt x="6726" y="10558"/>
                  </a:cubicBezTo>
                  <a:cubicBezTo>
                    <a:pt x="8947" y="9818"/>
                    <a:pt x="9983" y="6878"/>
                    <a:pt x="9011" y="4002"/>
                  </a:cubicBezTo>
                  <a:cubicBezTo>
                    <a:pt x="8192" y="1582"/>
                    <a:pt x="6251" y="1"/>
                    <a:pt x="4320" y="1"/>
                  </a:cubicBezTo>
                  <a:close/>
                </a:path>
              </a:pathLst>
            </a:custGeom>
            <a:solidFill>
              <a:srgbClr val="B2194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60"/>
            <p:cNvSpPr/>
            <p:nvPr/>
          </p:nvSpPr>
          <p:spPr>
            <a:xfrm>
              <a:off x="1340744" y="3963057"/>
              <a:ext cx="381535" cy="410423"/>
            </a:xfrm>
            <a:custGeom>
              <a:avLst/>
              <a:gdLst/>
              <a:ahLst/>
              <a:cxnLst/>
              <a:rect l="l" t="t" r="r" b="b"/>
              <a:pathLst>
                <a:path w="7700" h="8283" extrusionOk="0">
                  <a:moveTo>
                    <a:pt x="3332" y="1"/>
                  </a:moveTo>
                  <a:cubicBezTo>
                    <a:pt x="3051" y="1"/>
                    <a:pt x="2771" y="44"/>
                    <a:pt x="2497" y="135"/>
                  </a:cubicBezTo>
                  <a:cubicBezTo>
                    <a:pt x="783" y="706"/>
                    <a:pt x="1" y="2969"/>
                    <a:pt x="741" y="5189"/>
                  </a:cubicBezTo>
                  <a:cubicBezTo>
                    <a:pt x="1365" y="7044"/>
                    <a:pt x="2877" y="8282"/>
                    <a:pt x="4363" y="8282"/>
                  </a:cubicBezTo>
                  <a:cubicBezTo>
                    <a:pt x="4639" y="8282"/>
                    <a:pt x="4914" y="8240"/>
                    <a:pt x="5182" y="8150"/>
                  </a:cubicBezTo>
                  <a:cubicBezTo>
                    <a:pt x="6917" y="7558"/>
                    <a:pt x="7699" y="5295"/>
                    <a:pt x="6959" y="3095"/>
                  </a:cubicBezTo>
                  <a:cubicBezTo>
                    <a:pt x="6336" y="1226"/>
                    <a:pt x="4828" y="1"/>
                    <a:pt x="3332" y="1"/>
                  </a:cubicBezTo>
                  <a:close/>
                </a:path>
              </a:pathLst>
            </a:custGeom>
            <a:solidFill>
              <a:srgbClr val="6F002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60"/>
            <p:cNvSpPr/>
            <p:nvPr/>
          </p:nvSpPr>
          <p:spPr>
            <a:xfrm>
              <a:off x="1367996" y="4427626"/>
              <a:ext cx="118474" cy="122488"/>
            </a:xfrm>
            <a:custGeom>
              <a:avLst/>
              <a:gdLst/>
              <a:ahLst/>
              <a:cxnLst/>
              <a:rect l="l" t="t" r="r" b="b"/>
              <a:pathLst>
                <a:path w="2391" h="2472" extrusionOk="0">
                  <a:moveTo>
                    <a:pt x="1820" y="1"/>
                  </a:moveTo>
                  <a:lnTo>
                    <a:pt x="1" y="107"/>
                  </a:lnTo>
                  <a:lnTo>
                    <a:pt x="868" y="2243"/>
                  </a:lnTo>
                  <a:cubicBezTo>
                    <a:pt x="868" y="2243"/>
                    <a:pt x="1111" y="2472"/>
                    <a:pt x="1473" y="2472"/>
                  </a:cubicBezTo>
                  <a:cubicBezTo>
                    <a:pt x="1733" y="2472"/>
                    <a:pt x="2055" y="2353"/>
                    <a:pt x="2391" y="1946"/>
                  </a:cubicBezTo>
                  <a:lnTo>
                    <a:pt x="1820" y="1"/>
                  </a:lnTo>
                  <a:close/>
                </a:path>
              </a:pathLst>
            </a:custGeom>
            <a:solidFill>
              <a:srgbClr val="910E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60"/>
            <p:cNvSpPr/>
            <p:nvPr/>
          </p:nvSpPr>
          <p:spPr>
            <a:xfrm>
              <a:off x="377699" y="3846965"/>
              <a:ext cx="1402215" cy="1146042"/>
            </a:xfrm>
            <a:custGeom>
              <a:avLst/>
              <a:gdLst/>
              <a:ahLst/>
              <a:cxnLst/>
              <a:rect l="l" t="t" r="r" b="b"/>
              <a:pathLst>
                <a:path w="28299" h="23129" extrusionOk="0">
                  <a:moveTo>
                    <a:pt x="20050" y="12058"/>
                  </a:moveTo>
                  <a:lnTo>
                    <a:pt x="20093" y="12143"/>
                  </a:lnTo>
                  <a:lnTo>
                    <a:pt x="19923" y="12206"/>
                  </a:lnTo>
                  <a:cubicBezTo>
                    <a:pt x="19923" y="12164"/>
                    <a:pt x="19902" y="12100"/>
                    <a:pt x="19902" y="12058"/>
                  </a:cubicBezTo>
                  <a:close/>
                  <a:moveTo>
                    <a:pt x="8443" y="0"/>
                  </a:moveTo>
                  <a:cubicBezTo>
                    <a:pt x="8408" y="0"/>
                    <a:pt x="8371" y="1"/>
                    <a:pt x="8333" y="3"/>
                  </a:cubicBezTo>
                  <a:cubicBezTo>
                    <a:pt x="7128" y="88"/>
                    <a:pt x="7149" y="1928"/>
                    <a:pt x="7149" y="1928"/>
                  </a:cubicBezTo>
                  <a:cubicBezTo>
                    <a:pt x="7149" y="1928"/>
                    <a:pt x="6661" y="1206"/>
                    <a:pt x="6053" y="1206"/>
                  </a:cubicBezTo>
                  <a:cubicBezTo>
                    <a:pt x="5803" y="1206"/>
                    <a:pt x="5532" y="1328"/>
                    <a:pt x="5267" y="1674"/>
                  </a:cubicBezTo>
                  <a:cubicBezTo>
                    <a:pt x="4548" y="2583"/>
                    <a:pt x="5584" y="3429"/>
                    <a:pt x="6197" y="3810"/>
                  </a:cubicBezTo>
                  <a:cubicBezTo>
                    <a:pt x="3025" y="5798"/>
                    <a:pt x="1" y="10789"/>
                    <a:pt x="1143" y="15611"/>
                  </a:cubicBezTo>
                  <a:cubicBezTo>
                    <a:pt x="1270" y="16182"/>
                    <a:pt x="1439" y="16753"/>
                    <a:pt x="1671" y="17282"/>
                  </a:cubicBezTo>
                  <a:cubicBezTo>
                    <a:pt x="1621" y="17280"/>
                    <a:pt x="1571" y="17278"/>
                    <a:pt x="1522" y="17278"/>
                  </a:cubicBezTo>
                  <a:cubicBezTo>
                    <a:pt x="1153" y="17278"/>
                    <a:pt x="813" y="17352"/>
                    <a:pt x="720" y="17557"/>
                  </a:cubicBezTo>
                  <a:cubicBezTo>
                    <a:pt x="572" y="17811"/>
                    <a:pt x="889" y="18128"/>
                    <a:pt x="995" y="18234"/>
                  </a:cubicBezTo>
                  <a:cubicBezTo>
                    <a:pt x="1587" y="18784"/>
                    <a:pt x="2264" y="19228"/>
                    <a:pt x="3025" y="19524"/>
                  </a:cubicBezTo>
                  <a:cubicBezTo>
                    <a:pt x="3681" y="20285"/>
                    <a:pt x="4484" y="20920"/>
                    <a:pt x="5415" y="21364"/>
                  </a:cubicBezTo>
                  <a:cubicBezTo>
                    <a:pt x="6007" y="21660"/>
                    <a:pt x="6663" y="21893"/>
                    <a:pt x="7318" y="22019"/>
                  </a:cubicBezTo>
                  <a:cubicBezTo>
                    <a:pt x="7213" y="22421"/>
                    <a:pt x="7234" y="22781"/>
                    <a:pt x="7466" y="22971"/>
                  </a:cubicBezTo>
                  <a:cubicBezTo>
                    <a:pt x="7585" y="23078"/>
                    <a:pt x="7744" y="23129"/>
                    <a:pt x="7924" y="23129"/>
                  </a:cubicBezTo>
                  <a:cubicBezTo>
                    <a:pt x="8353" y="23129"/>
                    <a:pt x="8909" y="22843"/>
                    <a:pt x="9370" y="22337"/>
                  </a:cubicBezTo>
                  <a:cubicBezTo>
                    <a:pt x="9391" y="22316"/>
                    <a:pt x="9412" y="22273"/>
                    <a:pt x="9433" y="22252"/>
                  </a:cubicBezTo>
                  <a:lnTo>
                    <a:pt x="9497" y="22252"/>
                  </a:lnTo>
                  <a:cubicBezTo>
                    <a:pt x="10512" y="22252"/>
                    <a:pt x="11506" y="22125"/>
                    <a:pt x="12479" y="21893"/>
                  </a:cubicBezTo>
                  <a:cubicBezTo>
                    <a:pt x="13748" y="21618"/>
                    <a:pt x="14932" y="21131"/>
                    <a:pt x="16053" y="20476"/>
                  </a:cubicBezTo>
                  <a:cubicBezTo>
                    <a:pt x="16465" y="20616"/>
                    <a:pt x="16861" y="20685"/>
                    <a:pt x="17206" y="20685"/>
                  </a:cubicBezTo>
                  <a:cubicBezTo>
                    <a:pt x="17746" y="20685"/>
                    <a:pt x="18161" y="20515"/>
                    <a:pt x="18316" y="20179"/>
                  </a:cubicBezTo>
                  <a:cubicBezTo>
                    <a:pt x="18485" y="19820"/>
                    <a:pt x="18316" y="19376"/>
                    <a:pt x="17956" y="18953"/>
                  </a:cubicBezTo>
                  <a:cubicBezTo>
                    <a:pt x="18675" y="18191"/>
                    <a:pt x="19225" y="17282"/>
                    <a:pt x="19564" y="16309"/>
                  </a:cubicBezTo>
                  <a:cubicBezTo>
                    <a:pt x="19775" y="16351"/>
                    <a:pt x="20008" y="16394"/>
                    <a:pt x="20241" y="16394"/>
                  </a:cubicBezTo>
                  <a:lnTo>
                    <a:pt x="20346" y="16394"/>
                  </a:lnTo>
                  <a:cubicBezTo>
                    <a:pt x="22863" y="16309"/>
                    <a:pt x="23963" y="14638"/>
                    <a:pt x="24428" y="13264"/>
                  </a:cubicBezTo>
                  <a:cubicBezTo>
                    <a:pt x="24470" y="13137"/>
                    <a:pt x="24597" y="12777"/>
                    <a:pt x="24386" y="12629"/>
                  </a:cubicBezTo>
                  <a:cubicBezTo>
                    <a:pt x="24343" y="12595"/>
                    <a:pt x="24283" y="12580"/>
                    <a:pt x="24212" y="12580"/>
                  </a:cubicBezTo>
                  <a:cubicBezTo>
                    <a:pt x="23934" y="12580"/>
                    <a:pt x="23479" y="12812"/>
                    <a:pt x="23159" y="13031"/>
                  </a:cubicBezTo>
                  <a:cubicBezTo>
                    <a:pt x="23223" y="12756"/>
                    <a:pt x="23265" y="12397"/>
                    <a:pt x="23053" y="12164"/>
                  </a:cubicBezTo>
                  <a:cubicBezTo>
                    <a:pt x="22942" y="12052"/>
                    <a:pt x="22801" y="12000"/>
                    <a:pt x="22624" y="12000"/>
                  </a:cubicBezTo>
                  <a:cubicBezTo>
                    <a:pt x="22466" y="12000"/>
                    <a:pt x="22279" y="12042"/>
                    <a:pt x="22059" y="12122"/>
                  </a:cubicBezTo>
                  <a:cubicBezTo>
                    <a:pt x="22038" y="12058"/>
                    <a:pt x="21996" y="11995"/>
                    <a:pt x="21954" y="11931"/>
                  </a:cubicBezTo>
                  <a:lnTo>
                    <a:pt x="23223" y="11847"/>
                  </a:lnTo>
                  <a:cubicBezTo>
                    <a:pt x="23478" y="11899"/>
                    <a:pt x="23733" y="11927"/>
                    <a:pt x="23985" y="11927"/>
                  </a:cubicBezTo>
                  <a:cubicBezTo>
                    <a:pt x="24339" y="11927"/>
                    <a:pt x="24687" y="11873"/>
                    <a:pt x="25020" y="11762"/>
                  </a:cubicBezTo>
                  <a:cubicBezTo>
                    <a:pt x="27262" y="11022"/>
                    <a:pt x="28298" y="8082"/>
                    <a:pt x="27326" y="5206"/>
                  </a:cubicBezTo>
                  <a:cubicBezTo>
                    <a:pt x="26527" y="2792"/>
                    <a:pt x="24566" y="1197"/>
                    <a:pt x="22643" y="1197"/>
                  </a:cubicBezTo>
                  <a:cubicBezTo>
                    <a:pt x="22275" y="1197"/>
                    <a:pt x="21909" y="1255"/>
                    <a:pt x="21552" y="1378"/>
                  </a:cubicBezTo>
                  <a:cubicBezTo>
                    <a:pt x="21340" y="1441"/>
                    <a:pt x="21150" y="1526"/>
                    <a:pt x="20960" y="1632"/>
                  </a:cubicBezTo>
                  <a:cubicBezTo>
                    <a:pt x="20917" y="1653"/>
                    <a:pt x="20896" y="1674"/>
                    <a:pt x="20875" y="1695"/>
                  </a:cubicBezTo>
                  <a:cubicBezTo>
                    <a:pt x="20410" y="1970"/>
                    <a:pt x="20008" y="2372"/>
                    <a:pt x="19712" y="2816"/>
                  </a:cubicBezTo>
                  <a:cubicBezTo>
                    <a:pt x="18697" y="4021"/>
                    <a:pt x="17724" y="5269"/>
                    <a:pt x="16835" y="6559"/>
                  </a:cubicBezTo>
                  <a:cubicBezTo>
                    <a:pt x="14615" y="4508"/>
                    <a:pt x="11654" y="3281"/>
                    <a:pt x="9581" y="3006"/>
                  </a:cubicBezTo>
                  <a:cubicBezTo>
                    <a:pt x="9871" y="1725"/>
                    <a:pt x="9958" y="0"/>
                    <a:pt x="84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60"/>
            <p:cNvSpPr/>
            <p:nvPr/>
          </p:nvSpPr>
          <p:spPr>
            <a:xfrm>
              <a:off x="341033" y="3807524"/>
              <a:ext cx="1481842" cy="1225917"/>
            </a:xfrm>
            <a:custGeom>
              <a:avLst/>
              <a:gdLst/>
              <a:ahLst/>
              <a:cxnLst/>
              <a:rect l="l" t="t" r="r" b="b"/>
              <a:pathLst>
                <a:path w="29906" h="24741" extrusionOk="0">
                  <a:moveTo>
                    <a:pt x="6810" y="2787"/>
                  </a:moveTo>
                  <a:cubicBezTo>
                    <a:pt x="6980" y="2872"/>
                    <a:pt x="7128" y="2999"/>
                    <a:pt x="7233" y="3147"/>
                  </a:cubicBezTo>
                  <a:lnTo>
                    <a:pt x="8079" y="4394"/>
                  </a:lnTo>
                  <a:lnTo>
                    <a:pt x="7360" y="3929"/>
                  </a:lnTo>
                  <a:cubicBezTo>
                    <a:pt x="6853" y="3612"/>
                    <a:pt x="6599" y="3295"/>
                    <a:pt x="6557" y="3125"/>
                  </a:cubicBezTo>
                  <a:cubicBezTo>
                    <a:pt x="6557" y="3104"/>
                    <a:pt x="6557" y="3062"/>
                    <a:pt x="6641" y="2956"/>
                  </a:cubicBezTo>
                  <a:cubicBezTo>
                    <a:pt x="6684" y="2893"/>
                    <a:pt x="6747" y="2829"/>
                    <a:pt x="6810" y="2787"/>
                  </a:cubicBezTo>
                  <a:close/>
                  <a:moveTo>
                    <a:pt x="21319" y="12029"/>
                  </a:moveTo>
                  <a:lnTo>
                    <a:pt x="19712" y="12114"/>
                  </a:lnTo>
                  <a:lnTo>
                    <a:pt x="19860" y="12981"/>
                  </a:lnTo>
                  <a:lnTo>
                    <a:pt x="20029" y="14123"/>
                  </a:lnTo>
                  <a:lnTo>
                    <a:pt x="20959" y="13742"/>
                  </a:lnTo>
                  <a:lnTo>
                    <a:pt x="21150" y="13658"/>
                  </a:lnTo>
                  <a:lnTo>
                    <a:pt x="21848" y="13341"/>
                  </a:lnTo>
                  <a:lnTo>
                    <a:pt x="21319" y="12029"/>
                  </a:lnTo>
                  <a:close/>
                  <a:moveTo>
                    <a:pt x="9211" y="1620"/>
                  </a:moveTo>
                  <a:cubicBezTo>
                    <a:pt x="9446" y="1620"/>
                    <a:pt x="9499" y="1690"/>
                    <a:pt x="9518" y="1708"/>
                  </a:cubicBezTo>
                  <a:cubicBezTo>
                    <a:pt x="9687" y="1899"/>
                    <a:pt x="9793" y="2533"/>
                    <a:pt x="9560" y="3654"/>
                  </a:cubicBezTo>
                  <a:lnTo>
                    <a:pt x="9370" y="4479"/>
                  </a:lnTo>
                  <a:lnTo>
                    <a:pt x="10215" y="4585"/>
                  </a:lnTo>
                  <a:cubicBezTo>
                    <a:pt x="12077" y="4839"/>
                    <a:pt x="14890" y="5981"/>
                    <a:pt x="17026" y="7948"/>
                  </a:cubicBezTo>
                  <a:lnTo>
                    <a:pt x="17702" y="8561"/>
                  </a:lnTo>
                  <a:lnTo>
                    <a:pt x="18231" y="7821"/>
                  </a:lnTo>
                  <a:cubicBezTo>
                    <a:pt x="19098" y="6531"/>
                    <a:pt x="20029" y="5325"/>
                    <a:pt x="21023" y="4141"/>
                  </a:cubicBezTo>
                  <a:lnTo>
                    <a:pt x="21086" y="4056"/>
                  </a:lnTo>
                  <a:cubicBezTo>
                    <a:pt x="21319" y="3696"/>
                    <a:pt x="21636" y="3400"/>
                    <a:pt x="21996" y="3168"/>
                  </a:cubicBezTo>
                  <a:lnTo>
                    <a:pt x="22059" y="3125"/>
                  </a:lnTo>
                  <a:cubicBezTo>
                    <a:pt x="22207" y="3041"/>
                    <a:pt x="22355" y="2977"/>
                    <a:pt x="22524" y="2914"/>
                  </a:cubicBezTo>
                  <a:cubicBezTo>
                    <a:pt x="22784" y="2828"/>
                    <a:pt x="23055" y="2785"/>
                    <a:pt x="23334" y="2785"/>
                  </a:cubicBezTo>
                  <a:cubicBezTo>
                    <a:pt x="23941" y="2785"/>
                    <a:pt x="24580" y="2988"/>
                    <a:pt x="25189" y="3379"/>
                  </a:cubicBezTo>
                  <a:cubicBezTo>
                    <a:pt x="26204" y="4077"/>
                    <a:pt x="26945" y="5092"/>
                    <a:pt x="27304" y="6256"/>
                  </a:cubicBezTo>
                  <a:cubicBezTo>
                    <a:pt x="28129" y="8709"/>
                    <a:pt x="27325" y="11204"/>
                    <a:pt x="25507" y="11818"/>
                  </a:cubicBezTo>
                  <a:cubicBezTo>
                    <a:pt x="25247" y="11904"/>
                    <a:pt x="24981" y="11947"/>
                    <a:pt x="24712" y="11947"/>
                  </a:cubicBezTo>
                  <a:cubicBezTo>
                    <a:pt x="24520" y="11947"/>
                    <a:pt x="24326" y="11925"/>
                    <a:pt x="24132" y="11881"/>
                  </a:cubicBezTo>
                  <a:lnTo>
                    <a:pt x="24026" y="11860"/>
                  </a:lnTo>
                  <a:lnTo>
                    <a:pt x="21319" y="12029"/>
                  </a:lnTo>
                  <a:lnTo>
                    <a:pt x="22017" y="13150"/>
                  </a:lnTo>
                  <a:cubicBezTo>
                    <a:pt x="22038" y="13171"/>
                    <a:pt x="22038" y="13193"/>
                    <a:pt x="22059" y="13214"/>
                  </a:cubicBezTo>
                  <a:lnTo>
                    <a:pt x="22313" y="13933"/>
                  </a:lnTo>
                  <a:lnTo>
                    <a:pt x="23053" y="13679"/>
                  </a:lnTo>
                  <a:lnTo>
                    <a:pt x="23138" y="13658"/>
                  </a:lnTo>
                  <a:lnTo>
                    <a:pt x="22651" y="15667"/>
                  </a:lnTo>
                  <a:lnTo>
                    <a:pt x="22651" y="15667"/>
                  </a:lnTo>
                  <a:lnTo>
                    <a:pt x="24005" y="14694"/>
                  </a:lnTo>
                  <a:lnTo>
                    <a:pt x="24005" y="14694"/>
                  </a:lnTo>
                  <a:cubicBezTo>
                    <a:pt x="23422" y="15734"/>
                    <a:pt x="22307" y="16365"/>
                    <a:pt x="21124" y="16365"/>
                  </a:cubicBezTo>
                  <a:cubicBezTo>
                    <a:pt x="21104" y="16365"/>
                    <a:pt x="21085" y="16365"/>
                    <a:pt x="21065" y="16365"/>
                  </a:cubicBezTo>
                  <a:cubicBezTo>
                    <a:pt x="20875" y="16365"/>
                    <a:pt x="20684" y="16344"/>
                    <a:pt x="20515" y="16301"/>
                  </a:cubicBezTo>
                  <a:lnTo>
                    <a:pt x="19817" y="16132"/>
                  </a:lnTo>
                  <a:lnTo>
                    <a:pt x="19564" y="16809"/>
                  </a:lnTo>
                  <a:cubicBezTo>
                    <a:pt x="19267" y="17697"/>
                    <a:pt x="18760" y="18501"/>
                    <a:pt x="18125" y="19199"/>
                  </a:cubicBezTo>
                  <a:lnTo>
                    <a:pt x="17660" y="19728"/>
                  </a:lnTo>
                  <a:lnTo>
                    <a:pt x="18104" y="20256"/>
                  </a:lnTo>
                  <a:cubicBezTo>
                    <a:pt x="18210" y="20362"/>
                    <a:pt x="18295" y="20489"/>
                    <a:pt x="18337" y="20616"/>
                  </a:cubicBezTo>
                  <a:cubicBezTo>
                    <a:pt x="18266" y="20646"/>
                    <a:pt x="18126" y="20677"/>
                    <a:pt x="17923" y="20677"/>
                  </a:cubicBezTo>
                  <a:cubicBezTo>
                    <a:pt x="17704" y="20677"/>
                    <a:pt x="17409" y="20641"/>
                    <a:pt x="17047" y="20531"/>
                  </a:cubicBezTo>
                  <a:lnTo>
                    <a:pt x="16708" y="20404"/>
                  </a:lnTo>
                  <a:lnTo>
                    <a:pt x="16391" y="20595"/>
                  </a:lnTo>
                  <a:cubicBezTo>
                    <a:pt x="15355" y="21208"/>
                    <a:pt x="14234" y="21652"/>
                    <a:pt x="13050" y="21927"/>
                  </a:cubicBezTo>
                  <a:cubicBezTo>
                    <a:pt x="12140" y="22139"/>
                    <a:pt x="11188" y="22244"/>
                    <a:pt x="10237" y="22266"/>
                  </a:cubicBezTo>
                  <a:lnTo>
                    <a:pt x="9814" y="22266"/>
                  </a:lnTo>
                  <a:lnTo>
                    <a:pt x="9560" y="22541"/>
                  </a:lnTo>
                  <a:lnTo>
                    <a:pt x="9518" y="22604"/>
                  </a:lnTo>
                  <a:cubicBezTo>
                    <a:pt x="9327" y="22815"/>
                    <a:pt x="9095" y="23006"/>
                    <a:pt x="8820" y="23112"/>
                  </a:cubicBezTo>
                  <a:cubicBezTo>
                    <a:pt x="8820" y="23090"/>
                    <a:pt x="8820" y="23069"/>
                    <a:pt x="8820" y="23048"/>
                  </a:cubicBezTo>
                  <a:lnTo>
                    <a:pt x="9052" y="22244"/>
                  </a:lnTo>
                  <a:lnTo>
                    <a:pt x="8227" y="22075"/>
                  </a:lnTo>
                  <a:cubicBezTo>
                    <a:pt x="7635" y="21927"/>
                    <a:pt x="7064" y="21737"/>
                    <a:pt x="6514" y="21462"/>
                  </a:cubicBezTo>
                  <a:cubicBezTo>
                    <a:pt x="5690" y="21060"/>
                    <a:pt x="4949" y="20489"/>
                    <a:pt x="4378" y="19791"/>
                  </a:cubicBezTo>
                  <a:lnTo>
                    <a:pt x="4230" y="19643"/>
                  </a:lnTo>
                  <a:lnTo>
                    <a:pt x="4040" y="19558"/>
                  </a:lnTo>
                  <a:cubicBezTo>
                    <a:pt x="3596" y="19410"/>
                    <a:pt x="3194" y="19178"/>
                    <a:pt x="2834" y="18903"/>
                  </a:cubicBezTo>
                  <a:lnTo>
                    <a:pt x="2834" y="18903"/>
                  </a:lnTo>
                  <a:lnTo>
                    <a:pt x="3638" y="18924"/>
                  </a:lnTo>
                  <a:lnTo>
                    <a:pt x="3152" y="17782"/>
                  </a:lnTo>
                  <a:cubicBezTo>
                    <a:pt x="2940" y="17274"/>
                    <a:pt x="2771" y="16767"/>
                    <a:pt x="2644" y="16238"/>
                  </a:cubicBezTo>
                  <a:cubicBezTo>
                    <a:pt x="1629" y="11924"/>
                    <a:pt x="4294" y="7186"/>
                    <a:pt x="7339" y="5304"/>
                  </a:cubicBezTo>
                  <a:lnTo>
                    <a:pt x="8270" y="4712"/>
                  </a:lnTo>
                  <a:lnTo>
                    <a:pt x="8693" y="5325"/>
                  </a:lnTo>
                  <a:lnTo>
                    <a:pt x="8693" y="2724"/>
                  </a:lnTo>
                  <a:cubicBezTo>
                    <a:pt x="8693" y="2406"/>
                    <a:pt x="8798" y="1624"/>
                    <a:pt x="9116" y="1624"/>
                  </a:cubicBezTo>
                  <a:cubicBezTo>
                    <a:pt x="9150" y="1622"/>
                    <a:pt x="9182" y="1620"/>
                    <a:pt x="9211" y="1620"/>
                  </a:cubicBezTo>
                  <a:close/>
                  <a:moveTo>
                    <a:pt x="9260" y="0"/>
                  </a:moveTo>
                  <a:cubicBezTo>
                    <a:pt x="9177" y="0"/>
                    <a:pt x="9094" y="6"/>
                    <a:pt x="9010" y="17"/>
                  </a:cubicBezTo>
                  <a:cubicBezTo>
                    <a:pt x="8185" y="59"/>
                    <a:pt x="7656" y="609"/>
                    <a:pt x="7360" y="1307"/>
                  </a:cubicBezTo>
                  <a:cubicBezTo>
                    <a:pt x="7191" y="1243"/>
                    <a:pt x="7022" y="1201"/>
                    <a:pt x="6853" y="1201"/>
                  </a:cubicBezTo>
                  <a:cubicBezTo>
                    <a:pt x="6261" y="1201"/>
                    <a:pt x="5711" y="1497"/>
                    <a:pt x="5372" y="1983"/>
                  </a:cubicBezTo>
                  <a:cubicBezTo>
                    <a:pt x="5055" y="2385"/>
                    <a:pt x="4907" y="2893"/>
                    <a:pt x="4992" y="3400"/>
                  </a:cubicBezTo>
                  <a:cubicBezTo>
                    <a:pt x="5097" y="3845"/>
                    <a:pt x="5309" y="4246"/>
                    <a:pt x="5626" y="4564"/>
                  </a:cubicBezTo>
                  <a:cubicBezTo>
                    <a:pt x="2432" y="7080"/>
                    <a:pt x="0" y="11945"/>
                    <a:pt x="1100" y="16598"/>
                  </a:cubicBezTo>
                  <a:cubicBezTo>
                    <a:pt x="1164" y="16873"/>
                    <a:pt x="1248" y="17169"/>
                    <a:pt x="1333" y="17444"/>
                  </a:cubicBezTo>
                  <a:cubicBezTo>
                    <a:pt x="1100" y="17549"/>
                    <a:pt x="889" y="17740"/>
                    <a:pt x="762" y="17972"/>
                  </a:cubicBezTo>
                  <a:cubicBezTo>
                    <a:pt x="614" y="18268"/>
                    <a:pt x="466" y="18861"/>
                    <a:pt x="1206" y="19580"/>
                  </a:cubicBezTo>
                  <a:cubicBezTo>
                    <a:pt x="1798" y="20172"/>
                    <a:pt x="2517" y="20658"/>
                    <a:pt x="3300" y="20975"/>
                  </a:cubicBezTo>
                  <a:cubicBezTo>
                    <a:pt x="3998" y="21779"/>
                    <a:pt x="4844" y="22414"/>
                    <a:pt x="5795" y="22879"/>
                  </a:cubicBezTo>
                  <a:cubicBezTo>
                    <a:pt x="6261" y="23112"/>
                    <a:pt x="6726" y="23302"/>
                    <a:pt x="7212" y="23429"/>
                  </a:cubicBezTo>
                  <a:cubicBezTo>
                    <a:pt x="7255" y="23788"/>
                    <a:pt x="7424" y="24127"/>
                    <a:pt x="7678" y="24381"/>
                  </a:cubicBezTo>
                  <a:cubicBezTo>
                    <a:pt x="7953" y="24613"/>
                    <a:pt x="8312" y="24740"/>
                    <a:pt x="8672" y="24740"/>
                  </a:cubicBezTo>
                  <a:cubicBezTo>
                    <a:pt x="8883" y="24719"/>
                    <a:pt x="9095" y="24677"/>
                    <a:pt x="9306" y="24613"/>
                  </a:cubicBezTo>
                  <a:cubicBezTo>
                    <a:pt x="9750" y="24444"/>
                    <a:pt x="10152" y="24190"/>
                    <a:pt x="10490" y="23852"/>
                  </a:cubicBezTo>
                  <a:cubicBezTo>
                    <a:pt x="11484" y="23809"/>
                    <a:pt x="12457" y="23683"/>
                    <a:pt x="13409" y="23471"/>
                  </a:cubicBezTo>
                  <a:cubicBezTo>
                    <a:pt x="14615" y="23175"/>
                    <a:pt x="15799" y="22731"/>
                    <a:pt x="16899" y="22139"/>
                  </a:cubicBezTo>
                  <a:cubicBezTo>
                    <a:pt x="17252" y="22228"/>
                    <a:pt x="17591" y="22272"/>
                    <a:pt x="17907" y="22272"/>
                  </a:cubicBezTo>
                  <a:cubicBezTo>
                    <a:pt x="18784" y="22272"/>
                    <a:pt x="19480" y="21936"/>
                    <a:pt x="19775" y="21314"/>
                  </a:cubicBezTo>
                  <a:cubicBezTo>
                    <a:pt x="19987" y="20827"/>
                    <a:pt x="19965" y="20256"/>
                    <a:pt x="19690" y="19812"/>
                  </a:cubicBezTo>
                  <a:cubicBezTo>
                    <a:pt x="20135" y="19241"/>
                    <a:pt x="20515" y="18628"/>
                    <a:pt x="20811" y="17972"/>
                  </a:cubicBezTo>
                  <a:lnTo>
                    <a:pt x="21107" y="17972"/>
                  </a:lnTo>
                  <a:cubicBezTo>
                    <a:pt x="23413" y="17888"/>
                    <a:pt x="25126" y="16598"/>
                    <a:pt x="25930" y="14313"/>
                  </a:cubicBezTo>
                  <a:cubicBezTo>
                    <a:pt x="26056" y="13996"/>
                    <a:pt x="26078" y="13637"/>
                    <a:pt x="25993" y="13319"/>
                  </a:cubicBezTo>
                  <a:lnTo>
                    <a:pt x="26014" y="13319"/>
                  </a:lnTo>
                  <a:cubicBezTo>
                    <a:pt x="28658" y="12431"/>
                    <a:pt x="29906" y="9026"/>
                    <a:pt x="28806" y="5748"/>
                  </a:cubicBezTo>
                  <a:cubicBezTo>
                    <a:pt x="28319" y="4246"/>
                    <a:pt x="27368" y="2956"/>
                    <a:pt x="26078" y="2068"/>
                  </a:cubicBezTo>
                  <a:cubicBezTo>
                    <a:pt x="25201" y="1488"/>
                    <a:pt x="24277" y="1192"/>
                    <a:pt x="23363" y="1192"/>
                  </a:cubicBezTo>
                  <a:cubicBezTo>
                    <a:pt x="22910" y="1192"/>
                    <a:pt x="22459" y="1265"/>
                    <a:pt x="22017" y="1412"/>
                  </a:cubicBezTo>
                  <a:cubicBezTo>
                    <a:pt x="21911" y="1455"/>
                    <a:pt x="21784" y="1497"/>
                    <a:pt x="21678" y="1539"/>
                  </a:cubicBezTo>
                  <a:lnTo>
                    <a:pt x="21594" y="1603"/>
                  </a:lnTo>
                  <a:lnTo>
                    <a:pt x="21488" y="1645"/>
                  </a:lnTo>
                  <a:lnTo>
                    <a:pt x="21298" y="1751"/>
                  </a:lnTo>
                  <a:cubicBezTo>
                    <a:pt x="21255" y="1772"/>
                    <a:pt x="21192" y="1793"/>
                    <a:pt x="21150" y="1835"/>
                  </a:cubicBezTo>
                  <a:cubicBezTo>
                    <a:pt x="20621" y="2174"/>
                    <a:pt x="20156" y="2618"/>
                    <a:pt x="19817" y="3125"/>
                  </a:cubicBezTo>
                  <a:cubicBezTo>
                    <a:pt x="19141" y="3908"/>
                    <a:pt x="18337" y="4944"/>
                    <a:pt x="17427" y="6192"/>
                  </a:cubicBezTo>
                  <a:cubicBezTo>
                    <a:pt x="15630" y="4733"/>
                    <a:pt x="13515" y="3696"/>
                    <a:pt x="11252" y="3168"/>
                  </a:cubicBezTo>
                  <a:cubicBezTo>
                    <a:pt x="11379" y="2047"/>
                    <a:pt x="11210" y="1222"/>
                    <a:pt x="10744" y="672"/>
                  </a:cubicBezTo>
                  <a:cubicBezTo>
                    <a:pt x="10375" y="248"/>
                    <a:pt x="9829" y="0"/>
                    <a:pt x="92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60"/>
            <p:cNvSpPr/>
            <p:nvPr/>
          </p:nvSpPr>
          <p:spPr>
            <a:xfrm>
              <a:off x="1228464" y="4420738"/>
              <a:ext cx="361219" cy="228178"/>
            </a:xfrm>
            <a:custGeom>
              <a:avLst/>
              <a:gdLst/>
              <a:ahLst/>
              <a:cxnLst/>
              <a:rect l="l" t="t" r="r" b="b"/>
              <a:pathLst>
                <a:path w="7290" h="4605" extrusionOk="0">
                  <a:moveTo>
                    <a:pt x="4120" y="0"/>
                  </a:moveTo>
                  <a:cubicBezTo>
                    <a:pt x="3949" y="0"/>
                    <a:pt x="3736" y="57"/>
                    <a:pt x="3472" y="203"/>
                  </a:cubicBezTo>
                  <a:cubicBezTo>
                    <a:pt x="2876" y="524"/>
                    <a:pt x="2343" y="752"/>
                    <a:pt x="1876" y="752"/>
                  </a:cubicBezTo>
                  <a:cubicBezTo>
                    <a:pt x="1449" y="752"/>
                    <a:pt x="1078" y="561"/>
                    <a:pt x="765" y="76"/>
                  </a:cubicBezTo>
                  <a:lnTo>
                    <a:pt x="765" y="76"/>
                  </a:lnTo>
                  <a:cubicBezTo>
                    <a:pt x="765" y="76"/>
                    <a:pt x="0" y="4604"/>
                    <a:pt x="3070" y="4604"/>
                  </a:cubicBezTo>
                  <a:cubicBezTo>
                    <a:pt x="3105" y="4604"/>
                    <a:pt x="3140" y="4603"/>
                    <a:pt x="3176" y="4602"/>
                  </a:cubicBezTo>
                  <a:cubicBezTo>
                    <a:pt x="5651" y="4518"/>
                    <a:pt x="6708" y="2847"/>
                    <a:pt x="7152" y="1557"/>
                  </a:cubicBezTo>
                  <a:cubicBezTo>
                    <a:pt x="7290" y="1164"/>
                    <a:pt x="7209" y="1029"/>
                    <a:pt x="7031" y="1029"/>
                  </a:cubicBezTo>
                  <a:cubicBezTo>
                    <a:pt x="6634" y="1029"/>
                    <a:pt x="5757" y="1705"/>
                    <a:pt x="5757" y="1705"/>
                  </a:cubicBezTo>
                  <a:cubicBezTo>
                    <a:pt x="5757" y="1705"/>
                    <a:pt x="6280" y="478"/>
                    <a:pt x="5440" y="478"/>
                  </a:cubicBezTo>
                  <a:cubicBezTo>
                    <a:pt x="5281" y="478"/>
                    <a:pt x="5074" y="522"/>
                    <a:pt x="4805" y="626"/>
                  </a:cubicBezTo>
                  <a:cubicBezTo>
                    <a:pt x="4805" y="626"/>
                    <a:pt x="4692" y="0"/>
                    <a:pt x="4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60"/>
            <p:cNvSpPr/>
            <p:nvPr/>
          </p:nvSpPr>
          <p:spPr>
            <a:xfrm>
              <a:off x="1371167" y="4451756"/>
              <a:ext cx="95384" cy="52424"/>
            </a:xfrm>
            <a:custGeom>
              <a:avLst/>
              <a:gdLst/>
              <a:ahLst/>
              <a:cxnLst/>
              <a:rect l="l" t="t" r="r" b="b"/>
              <a:pathLst>
                <a:path w="1925" h="1058" extrusionOk="0">
                  <a:moveTo>
                    <a:pt x="1925" y="0"/>
                  </a:moveTo>
                  <a:lnTo>
                    <a:pt x="0" y="1058"/>
                  </a:lnTo>
                  <a:cubicBezTo>
                    <a:pt x="740" y="952"/>
                    <a:pt x="1438" y="571"/>
                    <a:pt x="1925" y="0"/>
                  </a:cubicBezTo>
                  <a:close/>
                </a:path>
              </a:pathLst>
            </a:custGeom>
            <a:solidFill>
              <a:srgbClr val="FDF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60"/>
            <p:cNvSpPr/>
            <p:nvPr/>
          </p:nvSpPr>
          <p:spPr>
            <a:xfrm>
              <a:off x="1362050" y="4445017"/>
              <a:ext cx="111834" cy="65505"/>
            </a:xfrm>
            <a:custGeom>
              <a:avLst/>
              <a:gdLst/>
              <a:ahLst/>
              <a:cxnLst/>
              <a:rect l="l" t="t" r="r" b="b"/>
              <a:pathLst>
                <a:path w="2257" h="1322" extrusionOk="0">
                  <a:moveTo>
                    <a:pt x="2110" y="1"/>
                  </a:moveTo>
                  <a:cubicBezTo>
                    <a:pt x="2077" y="1"/>
                    <a:pt x="2047" y="17"/>
                    <a:pt x="2024" y="52"/>
                  </a:cubicBezTo>
                  <a:cubicBezTo>
                    <a:pt x="1538" y="601"/>
                    <a:pt x="882" y="961"/>
                    <a:pt x="163" y="1067"/>
                  </a:cubicBezTo>
                  <a:cubicBezTo>
                    <a:pt x="0" y="1067"/>
                    <a:pt x="14" y="1322"/>
                    <a:pt x="166" y="1322"/>
                  </a:cubicBezTo>
                  <a:cubicBezTo>
                    <a:pt x="172" y="1322"/>
                    <a:pt x="178" y="1321"/>
                    <a:pt x="184" y="1321"/>
                  </a:cubicBezTo>
                  <a:lnTo>
                    <a:pt x="205" y="1299"/>
                  </a:lnTo>
                  <a:cubicBezTo>
                    <a:pt x="988" y="1194"/>
                    <a:pt x="1707" y="813"/>
                    <a:pt x="2215" y="200"/>
                  </a:cubicBezTo>
                  <a:cubicBezTo>
                    <a:pt x="2257" y="136"/>
                    <a:pt x="2257" y="73"/>
                    <a:pt x="2193" y="30"/>
                  </a:cubicBezTo>
                  <a:cubicBezTo>
                    <a:pt x="2165" y="11"/>
                    <a:pt x="2136" y="1"/>
                    <a:pt x="21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60"/>
            <p:cNvSpPr/>
            <p:nvPr/>
          </p:nvSpPr>
          <p:spPr>
            <a:xfrm>
              <a:off x="1418289" y="4505169"/>
              <a:ext cx="95433" cy="52473"/>
            </a:xfrm>
            <a:custGeom>
              <a:avLst/>
              <a:gdLst/>
              <a:ahLst/>
              <a:cxnLst/>
              <a:rect l="l" t="t" r="r" b="b"/>
              <a:pathLst>
                <a:path w="1926" h="1059" extrusionOk="0">
                  <a:moveTo>
                    <a:pt x="1926" y="1"/>
                  </a:moveTo>
                  <a:lnTo>
                    <a:pt x="1" y="1058"/>
                  </a:lnTo>
                  <a:cubicBezTo>
                    <a:pt x="741" y="953"/>
                    <a:pt x="1439" y="593"/>
                    <a:pt x="1926" y="1"/>
                  </a:cubicBezTo>
                  <a:close/>
                </a:path>
              </a:pathLst>
            </a:custGeom>
            <a:solidFill>
              <a:srgbClr val="FDF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60"/>
            <p:cNvSpPr/>
            <p:nvPr/>
          </p:nvSpPr>
          <p:spPr>
            <a:xfrm>
              <a:off x="1408180" y="4498133"/>
              <a:ext cx="114560" cy="65852"/>
            </a:xfrm>
            <a:custGeom>
              <a:avLst/>
              <a:gdLst/>
              <a:ahLst/>
              <a:cxnLst/>
              <a:rect l="l" t="t" r="r" b="b"/>
              <a:pathLst>
                <a:path w="2312" h="1329" extrusionOk="0">
                  <a:moveTo>
                    <a:pt x="2127" y="1"/>
                  </a:moveTo>
                  <a:cubicBezTo>
                    <a:pt x="2090" y="1"/>
                    <a:pt x="2053" y="17"/>
                    <a:pt x="2024" y="58"/>
                  </a:cubicBezTo>
                  <a:cubicBezTo>
                    <a:pt x="1537" y="608"/>
                    <a:pt x="882" y="968"/>
                    <a:pt x="184" y="1073"/>
                  </a:cubicBezTo>
                  <a:cubicBezTo>
                    <a:pt x="0" y="1073"/>
                    <a:pt x="13" y="1328"/>
                    <a:pt x="166" y="1328"/>
                  </a:cubicBezTo>
                  <a:cubicBezTo>
                    <a:pt x="171" y="1328"/>
                    <a:pt x="178" y="1328"/>
                    <a:pt x="184" y="1327"/>
                  </a:cubicBezTo>
                  <a:lnTo>
                    <a:pt x="205" y="1306"/>
                  </a:lnTo>
                  <a:cubicBezTo>
                    <a:pt x="987" y="1200"/>
                    <a:pt x="1707" y="820"/>
                    <a:pt x="2235" y="206"/>
                  </a:cubicBezTo>
                  <a:cubicBezTo>
                    <a:pt x="2312" y="114"/>
                    <a:pt x="2222" y="1"/>
                    <a:pt x="21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60"/>
            <p:cNvSpPr/>
            <p:nvPr/>
          </p:nvSpPr>
          <p:spPr>
            <a:xfrm>
              <a:off x="1239118" y="4414743"/>
              <a:ext cx="360526" cy="240417"/>
            </a:xfrm>
            <a:custGeom>
              <a:avLst/>
              <a:gdLst/>
              <a:ahLst/>
              <a:cxnLst/>
              <a:rect l="l" t="t" r="r" b="b"/>
              <a:pathLst>
                <a:path w="7276" h="4852" extrusionOk="0">
                  <a:moveTo>
                    <a:pt x="3901" y="0"/>
                  </a:moveTo>
                  <a:cubicBezTo>
                    <a:pt x="3696" y="0"/>
                    <a:pt x="3462" y="71"/>
                    <a:pt x="3194" y="218"/>
                  </a:cubicBezTo>
                  <a:cubicBezTo>
                    <a:pt x="3130" y="240"/>
                    <a:pt x="3109" y="324"/>
                    <a:pt x="3152" y="388"/>
                  </a:cubicBezTo>
                  <a:cubicBezTo>
                    <a:pt x="3165" y="429"/>
                    <a:pt x="3205" y="452"/>
                    <a:pt x="3249" y="452"/>
                  </a:cubicBezTo>
                  <a:cubicBezTo>
                    <a:pt x="3273" y="452"/>
                    <a:pt x="3298" y="445"/>
                    <a:pt x="3321" y="430"/>
                  </a:cubicBezTo>
                  <a:cubicBezTo>
                    <a:pt x="3476" y="317"/>
                    <a:pt x="3659" y="261"/>
                    <a:pt x="3846" y="261"/>
                  </a:cubicBezTo>
                  <a:cubicBezTo>
                    <a:pt x="3939" y="261"/>
                    <a:pt x="4033" y="275"/>
                    <a:pt x="4125" y="303"/>
                  </a:cubicBezTo>
                  <a:cubicBezTo>
                    <a:pt x="4315" y="409"/>
                    <a:pt x="4421" y="578"/>
                    <a:pt x="4463" y="789"/>
                  </a:cubicBezTo>
                  <a:cubicBezTo>
                    <a:pt x="4484" y="811"/>
                    <a:pt x="4505" y="853"/>
                    <a:pt x="4526" y="874"/>
                  </a:cubicBezTo>
                  <a:cubicBezTo>
                    <a:pt x="4548" y="885"/>
                    <a:pt x="4569" y="890"/>
                    <a:pt x="4587" y="890"/>
                  </a:cubicBezTo>
                  <a:cubicBezTo>
                    <a:pt x="4606" y="890"/>
                    <a:pt x="4622" y="885"/>
                    <a:pt x="4632" y="874"/>
                  </a:cubicBezTo>
                  <a:cubicBezTo>
                    <a:pt x="4874" y="777"/>
                    <a:pt x="5081" y="729"/>
                    <a:pt x="5238" y="729"/>
                  </a:cubicBezTo>
                  <a:cubicBezTo>
                    <a:pt x="5356" y="729"/>
                    <a:pt x="5445" y="756"/>
                    <a:pt x="5499" y="811"/>
                  </a:cubicBezTo>
                  <a:cubicBezTo>
                    <a:pt x="5690" y="1022"/>
                    <a:pt x="5499" y="1593"/>
                    <a:pt x="5415" y="1784"/>
                  </a:cubicBezTo>
                  <a:cubicBezTo>
                    <a:pt x="5393" y="1826"/>
                    <a:pt x="5415" y="1889"/>
                    <a:pt x="5457" y="1932"/>
                  </a:cubicBezTo>
                  <a:cubicBezTo>
                    <a:pt x="5478" y="1953"/>
                    <a:pt x="5505" y="1963"/>
                    <a:pt x="5534" y="1963"/>
                  </a:cubicBezTo>
                  <a:cubicBezTo>
                    <a:pt x="5563" y="1963"/>
                    <a:pt x="5594" y="1953"/>
                    <a:pt x="5626" y="1932"/>
                  </a:cubicBezTo>
                  <a:cubicBezTo>
                    <a:pt x="6094" y="1557"/>
                    <a:pt x="6611" y="1283"/>
                    <a:pt x="6812" y="1283"/>
                  </a:cubicBezTo>
                  <a:cubicBezTo>
                    <a:pt x="6838" y="1283"/>
                    <a:pt x="6859" y="1287"/>
                    <a:pt x="6874" y="1297"/>
                  </a:cubicBezTo>
                  <a:cubicBezTo>
                    <a:pt x="6874" y="1297"/>
                    <a:pt x="6916" y="1382"/>
                    <a:pt x="6810" y="1635"/>
                  </a:cubicBezTo>
                  <a:cubicBezTo>
                    <a:pt x="6366" y="2947"/>
                    <a:pt x="5330" y="4512"/>
                    <a:pt x="2961" y="4596"/>
                  </a:cubicBezTo>
                  <a:cubicBezTo>
                    <a:pt x="2899" y="4603"/>
                    <a:pt x="2836" y="4606"/>
                    <a:pt x="2774" y="4606"/>
                  </a:cubicBezTo>
                  <a:cubicBezTo>
                    <a:pt x="2225" y="4606"/>
                    <a:pt x="1691" y="4361"/>
                    <a:pt x="1312" y="3962"/>
                  </a:cubicBezTo>
                  <a:cubicBezTo>
                    <a:pt x="254" y="2756"/>
                    <a:pt x="677" y="240"/>
                    <a:pt x="677" y="218"/>
                  </a:cubicBezTo>
                  <a:cubicBezTo>
                    <a:pt x="712" y="113"/>
                    <a:pt x="637" y="53"/>
                    <a:pt x="559" y="53"/>
                  </a:cubicBezTo>
                  <a:cubicBezTo>
                    <a:pt x="497" y="53"/>
                    <a:pt x="433" y="91"/>
                    <a:pt x="423" y="176"/>
                  </a:cubicBezTo>
                  <a:cubicBezTo>
                    <a:pt x="402" y="282"/>
                    <a:pt x="0" y="2820"/>
                    <a:pt x="1121" y="4110"/>
                  </a:cubicBezTo>
                  <a:cubicBezTo>
                    <a:pt x="1548" y="4598"/>
                    <a:pt x="2151" y="4851"/>
                    <a:pt x="2780" y="4851"/>
                  </a:cubicBezTo>
                  <a:cubicBezTo>
                    <a:pt x="2805" y="4851"/>
                    <a:pt x="2830" y="4851"/>
                    <a:pt x="2856" y="4850"/>
                  </a:cubicBezTo>
                  <a:lnTo>
                    <a:pt x="2961" y="4850"/>
                  </a:lnTo>
                  <a:cubicBezTo>
                    <a:pt x="5478" y="4766"/>
                    <a:pt x="6578" y="3116"/>
                    <a:pt x="7064" y="1741"/>
                  </a:cubicBezTo>
                  <a:cubicBezTo>
                    <a:pt x="7107" y="1614"/>
                    <a:pt x="7276" y="1276"/>
                    <a:pt x="7022" y="1086"/>
                  </a:cubicBezTo>
                  <a:cubicBezTo>
                    <a:pt x="6964" y="1045"/>
                    <a:pt x="6894" y="1028"/>
                    <a:pt x="6815" y="1028"/>
                  </a:cubicBezTo>
                  <a:cubicBezTo>
                    <a:pt x="6521" y="1028"/>
                    <a:pt x="6108" y="1275"/>
                    <a:pt x="5774" y="1509"/>
                  </a:cubicBezTo>
                  <a:cubicBezTo>
                    <a:pt x="5859" y="1212"/>
                    <a:pt x="5859" y="853"/>
                    <a:pt x="5668" y="641"/>
                  </a:cubicBezTo>
                  <a:cubicBezTo>
                    <a:pt x="5565" y="538"/>
                    <a:pt x="5424" y="484"/>
                    <a:pt x="5238" y="484"/>
                  </a:cubicBezTo>
                  <a:cubicBezTo>
                    <a:pt x="5083" y="484"/>
                    <a:pt x="4896" y="522"/>
                    <a:pt x="4674" y="599"/>
                  </a:cubicBezTo>
                  <a:cubicBezTo>
                    <a:pt x="4611" y="367"/>
                    <a:pt x="4442" y="176"/>
                    <a:pt x="4230" y="70"/>
                  </a:cubicBezTo>
                  <a:cubicBezTo>
                    <a:pt x="4129" y="24"/>
                    <a:pt x="4020" y="0"/>
                    <a:pt x="39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60"/>
            <p:cNvSpPr/>
            <p:nvPr/>
          </p:nvSpPr>
          <p:spPr>
            <a:xfrm>
              <a:off x="1048401" y="4713373"/>
              <a:ext cx="252606" cy="154794"/>
            </a:xfrm>
            <a:custGeom>
              <a:avLst/>
              <a:gdLst/>
              <a:ahLst/>
              <a:cxnLst/>
              <a:rect l="l" t="t" r="r" b="b"/>
              <a:pathLst>
                <a:path w="5098" h="3124" extrusionOk="0">
                  <a:moveTo>
                    <a:pt x="1457" y="0"/>
                  </a:moveTo>
                  <a:cubicBezTo>
                    <a:pt x="901" y="0"/>
                    <a:pt x="466" y="176"/>
                    <a:pt x="296" y="515"/>
                  </a:cubicBezTo>
                  <a:cubicBezTo>
                    <a:pt x="0" y="1150"/>
                    <a:pt x="762" y="2144"/>
                    <a:pt x="2009" y="2715"/>
                  </a:cubicBezTo>
                  <a:cubicBezTo>
                    <a:pt x="2590" y="2990"/>
                    <a:pt x="3171" y="3124"/>
                    <a:pt x="3656" y="3124"/>
                  </a:cubicBezTo>
                  <a:cubicBezTo>
                    <a:pt x="4213" y="3124"/>
                    <a:pt x="4643" y="2948"/>
                    <a:pt x="4801" y="2609"/>
                  </a:cubicBezTo>
                  <a:cubicBezTo>
                    <a:pt x="5097" y="1974"/>
                    <a:pt x="4336" y="980"/>
                    <a:pt x="3088" y="409"/>
                  </a:cubicBezTo>
                  <a:cubicBezTo>
                    <a:pt x="2517" y="134"/>
                    <a:pt x="1941" y="0"/>
                    <a:pt x="1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60"/>
            <p:cNvSpPr/>
            <p:nvPr/>
          </p:nvSpPr>
          <p:spPr>
            <a:xfrm>
              <a:off x="376659" y="3998088"/>
              <a:ext cx="1035446" cy="939815"/>
            </a:xfrm>
            <a:custGeom>
              <a:avLst/>
              <a:gdLst/>
              <a:ahLst/>
              <a:cxnLst/>
              <a:rect l="l" t="t" r="r" b="b"/>
              <a:pathLst>
                <a:path w="20897" h="18967" extrusionOk="0">
                  <a:moveTo>
                    <a:pt x="8830" y="0"/>
                  </a:moveTo>
                  <a:cubicBezTo>
                    <a:pt x="8533" y="0"/>
                    <a:pt x="8266" y="28"/>
                    <a:pt x="8037" y="83"/>
                  </a:cubicBezTo>
                  <a:cubicBezTo>
                    <a:pt x="4442" y="908"/>
                    <a:pt x="0" y="6787"/>
                    <a:pt x="1333" y="12434"/>
                  </a:cubicBezTo>
                  <a:cubicBezTo>
                    <a:pt x="2401" y="16978"/>
                    <a:pt x="5671" y="18967"/>
                    <a:pt x="9530" y="18967"/>
                  </a:cubicBezTo>
                  <a:cubicBezTo>
                    <a:pt x="10485" y="18967"/>
                    <a:pt x="11476" y="18845"/>
                    <a:pt x="12479" y="18610"/>
                  </a:cubicBezTo>
                  <a:cubicBezTo>
                    <a:pt x="17512" y="17426"/>
                    <a:pt x="20896" y="13788"/>
                    <a:pt x="19585" y="8141"/>
                  </a:cubicBezTo>
                  <a:cubicBezTo>
                    <a:pt x="18369" y="2987"/>
                    <a:pt x="11938" y="0"/>
                    <a:pt x="8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60"/>
            <p:cNvSpPr/>
            <p:nvPr/>
          </p:nvSpPr>
          <p:spPr>
            <a:xfrm>
              <a:off x="842969" y="4331848"/>
              <a:ext cx="215939" cy="140276"/>
            </a:xfrm>
            <a:custGeom>
              <a:avLst/>
              <a:gdLst/>
              <a:ahLst/>
              <a:cxnLst/>
              <a:rect l="l" t="t" r="r" b="b"/>
              <a:pathLst>
                <a:path w="4358" h="2831" extrusionOk="0">
                  <a:moveTo>
                    <a:pt x="1846" y="0"/>
                  </a:moveTo>
                  <a:cubicBezTo>
                    <a:pt x="1464" y="0"/>
                    <a:pt x="1270" y="178"/>
                    <a:pt x="1270" y="178"/>
                  </a:cubicBezTo>
                  <a:cubicBezTo>
                    <a:pt x="508" y="792"/>
                    <a:pt x="1" y="2124"/>
                    <a:pt x="910" y="2632"/>
                  </a:cubicBezTo>
                  <a:cubicBezTo>
                    <a:pt x="1168" y="2773"/>
                    <a:pt x="1458" y="2830"/>
                    <a:pt x="1756" y="2830"/>
                  </a:cubicBezTo>
                  <a:cubicBezTo>
                    <a:pt x="2484" y="2830"/>
                    <a:pt x="3258" y="2488"/>
                    <a:pt x="3723" y="2188"/>
                  </a:cubicBezTo>
                  <a:cubicBezTo>
                    <a:pt x="4358" y="1743"/>
                    <a:pt x="3850" y="982"/>
                    <a:pt x="2835" y="326"/>
                  </a:cubicBezTo>
                  <a:cubicBezTo>
                    <a:pt x="2426" y="76"/>
                    <a:pt x="2096" y="0"/>
                    <a:pt x="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60"/>
            <p:cNvSpPr/>
            <p:nvPr/>
          </p:nvSpPr>
          <p:spPr>
            <a:xfrm>
              <a:off x="590415" y="3842704"/>
              <a:ext cx="326386" cy="221340"/>
            </a:xfrm>
            <a:custGeom>
              <a:avLst/>
              <a:gdLst/>
              <a:ahLst/>
              <a:cxnLst/>
              <a:rect l="l" t="t" r="r" b="b"/>
              <a:pathLst>
                <a:path w="6587" h="4467" extrusionOk="0">
                  <a:moveTo>
                    <a:pt x="4160" y="1"/>
                  </a:moveTo>
                  <a:cubicBezTo>
                    <a:pt x="4122" y="1"/>
                    <a:pt x="4082" y="2"/>
                    <a:pt x="4040" y="4"/>
                  </a:cubicBezTo>
                  <a:cubicBezTo>
                    <a:pt x="2835" y="89"/>
                    <a:pt x="2856" y="1908"/>
                    <a:pt x="2856" y="1908"/>
                  </a:cubicBezTo>
                  <a:cubicBezTo>
                    <a:pt x="2856" y="1908"/>
                    <a:pt x="2372" y="1203"/>
                    <a:pt x="1768" y="1203"/>
                  </a:cubicBezTo>
                  <a:cubicBezTo>
                    <a:pt x="1515" y="1203"/>
                    <a:pt x="1242" y="1326"/>
                    <a:pt x="974" y="1675"/>
                  </a:cubicBezTo>
                  <a:cubicBezTo>
                    <a:pt x="1" y="2923"/>
                    <a:pt x="2285" y="4023"/>
                    <a:pt x="2285" y="4023"/>
                  </a:cubicBezTo>
                  <a:cubicBezTo>
                    <a:pt x="2285" y="4023"/>
                    <a:pt x="2690" y="3777"/>
                    <a:pt x="3274" y="3777"/>
                  </a:cubicBezTo>
                  <a:cubicBezTo>
                    <a:pt x="3732" y="3777"/>
                    <a:pt x="4298" y="3928"/>
                    <a:pt x="4865" y="4467"/>
                  </a:cubicBezTo>
                  <a:cubicBezTo>
                    <a:pt x="4865" y="4467"/>
                    <a:pt x="6586" y="1"/>
                    <a:pt x="41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60"/>
            <p:cNvSpPr/>
            <p:nvPr/>
          </p:nvSpPr>
          <p:spPr>
            <a:xfrm>
              <a:off x="404307" y="4504129"/>
              <a:ext cx="467009" cy="311868"/>
            </a:xfrm>
            <a:custGeom>
              <a:avLst/>
              <a:gdLst/>
              <a:ahLst/>
              <a:cxnLst/>
              <a:rect l="l" t="t" r="r" b="b"/>
              <a:pathLst>
                <a:path w="9425" h="6294" extrusionOk="0">
                  <a:moveTo>
                    <a:pt x="6253" y="1"/>
                  </a:moveTo>
                  <a:cubicBezTo>
                    <a:pt x="6136" y="1248"/>
                    <a:pt x="5211" y="1507"/>
                    <a:pt x="3924" y="1507"/>
                  </a:cubicBezTo>
                  <a:cubicBezTo>
                    <a:pt x="3815" y="1507"/>
                    <a:pt x="3702" y="1506"/>
                    <a:pt x="3588" y="1502"/>
                  </a:cubicBezTo>
                  <a:cubicBezTo>
                    <a:pt x="3562" y="1502"/>
                    <a:pt x="3536" y="1501"/>
                    <a:pt x="3511" y="1501"/>
                  </a:cubicBezTo>
                  <a:cubicBezTo>
                    <a:pt x="2140" y="1501"/>
                    <a:pt x="2467" y="2623"/>
                    <a:pt x="2467" y="2623"/>
                  </a:cubicBezTo>
                  <a:cubicBezTo>
                    <a:pt x="415" y="2835"/>
                    <a:pt x="2065" y="4188"/>
                    <a:pt x="2065" y="4188"/>
                  </a:cubicBezTo>
                  <a:cubicBezTo>
                    <a:pt x="2065" y="4188"/>
                    <a:pt x="1468" y="4077"/>
                    <a:pt x="969" y="4077"/>
                  </a:cubicBezTo>
                  <a:cubicBezTo>
                    <a:pt x="427" y="4077"/>
                    <a:pt x="1" y="4208"/>
                    <a:pt x="584" y="4759"/>
                  </a:cubicBezTo>
                  <a:cubicBezTo>
                    <a:pt x="1355" y="5501"/>
                    <a:pt x="2521" y="6294"/>
                    <a:pt x="4024" y="6294"/>
                  </a:cubicBezTo>
                  <a:cubicBezTo>
                    <a:pt x="4665" y="6294"/>
                    <a:pt x="5367" y="6150"/>
                    <a:pt x="6126" y="5796"/>
                  </a:cubicBezTo>
                  <a:cubicBezTo>
                    <a:pt x="9425" y="4252"/>
                    <a:pt x="6253" y="1"/>
                    <a:pt x="6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60"/>
            <p:cNvSpPr/>
            <p:nvPr/>
          </p:nvSpPr>
          <p:spPr>
            <a:xfrm>
              <a:off x="517082" y="4626365"/>
              <a:ext cx="140474" cy="27798"/>
            </a:xfrm>
            <a:custGeom>
              <a:avLst/>
              <a:gdLst/>
              <a:ahLst/>
              <a:cxnLst/>
              <a:rect l="l" t="t" r="r" b="b"/>
              <a:pathLst>
                <a:path w="2835" h="561" extrusionOk="0">
                  <a:moveTo>
                    <a:pt x="195" y="1"/>
                  </a:moveTo>
                  <a:cubicBezTo>
                    <a:pt x="133" y="1"/>
                    <a:pt x="80" y="28"/>
                    <a:pt x="64" y="93"/>
                  </a:cubicBezTo>
                  <a:cubicBezTo>
                    <a:pt x="0" y="156"/>
                    <a:pt x="22" y="262"/>
                    <a:pt x="106" y="304"/>
                  </a:cubicBezTo>
                  <a:cubicBezTo>
                    <a:pt x="512" y="459"/>
                    <a:pt x="937" y="561"/>
                    <a:pt x="1378" y="561"/>
                  </a:cubicBezTo>
                  <a:cubicBezTo>
                    <a:pt x="1419" y="561"/>
                    <a:pt x="1461" y="560"/>
                    <a:pt x="1502" y="558"/>
                  </a:cubicBezTo>
                  <a:cubicBezTo>
                    <a:pt x="1904" y="558"/>
                    <a:pt x="2327" y="495"/>
                    <a:pt x="2708" y="347"/>
                  </a:cubicBezTo>
                  <a:cubicBezTo>
                    <a:pt x="2792" y="325"/>
                    <a:pt x="2834" y="241"/>
                    <a:pt x="2813" y="177"/>
                  </a:cubicBezTo>
                  <a:cubicBezTo>
                    <a:pt x="2782" y="115"/>
                    <a:pt x="2740" y="76"/>
                    <a:pt x="2686" y="76"/>
                  </a:cubicBezTo>
                  <a:cubicBezTo>
                    <a:pt x="2667" y="76"/>
                    <a:pt x="2646" y="81"/>
                    <a:pt x="2623" y="93"/>
                  </a:cubicBezTo>
                  <a:cubicBezTo>
                    <a:pt x="2268" y="208"/>
                    <a:pt x="1900" y="266"/>
                    <a:pt x="1535" y="266"/>
                  </a:cubicBezTo>
                  <a:cubicBezTo>
                    <a:pt x="1095" y="266"/>
                    <a:pt x="659" y="181"/>
                    <a:pt x="254" y="8"/>
                  </a:cubicBezTo>
                  <a:cubicBezTo>
                    <a:pt x="234" y="3"/>
                    <a:pt x="214" y="1"/>
                    <a:pt x="1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60"/>
            <p:cNvSpPr/>
            <p:nvPr/>
          </p:nvSpPr>
          <p:spPr>
            <a:xfrm>
              <a:off x="498204" y="4705336"/>
              <a:ext cx="139434" cy="26410"/>
            </a:xfrm>
            <a:custGeom>
              <a:avLst/>
              <a:gdLst/>
              <a:ahLst/>
              <a:cxnLst/>
              <a:rect l="l" t="t" r="r" b="b"/>
              <a:pathLst>
                <a:path w="2814" h="533" extrusionOk="0">
                  <a:moveTo>
                    <a:pt x="151" y="0"/>
                  </a:moveTo>
                  <a:cubicBezTo>
                    <a:pt x="99" y="0"/>
                    <a:pt x="57" y="29"/>
                    <a:pt x="43" y="85"/>
                  </a:cubicBezTo>
                  <a:cubicBezTo>
                    <a:pt x="1" y="148"/>
                    <a:pt x="22" y="233"/>
                    <a:pt x="106" y="275"/>
                  </a:cubicBezTo>
                  <a:cubicBezTo>
                    <a:pt x="487" y="447"/>
                    <a:pt x="902" y="532"/>
                    <a:pt x="1336" y="532"/>
                  </a:cubicBezTo>
                  <a:cubicBezTo>
                    <a:pt x="1384" y="532"/>
                    <a:pt x="1433" y="531"/>
                    <a:pt x="1481" y="529"/>
                  </a:cubicBezTo>
                  <a:cubicBezTo>
                    <a:pt x="1883" y="529"/>
                    <a:pt x="2306" y="466"/>
                    <a:pt x="2687" y="360"/>
                  </a:cubicBezTo>
                  <a:cubicBezTo>
                    <a:pt x="2771" y="318"/>
                    <a:pt x="2814" y="254"/>
                    <a:pt x="2792" y="170"/>
                  </a:cubicBezTo>
                  <a:cubicBezTo>
                    <a:pt x="2775" y="117"/>
                    <a:pt x="2715" y="79"/>
                    <a:pt x="2647" y="79"/>
                  </a:cubicBezTo>
                  <a:cubicBezTo>
                    <a:pt x="2632" y="79"/>
                    <a:pt x="2617" y="81"/>
                    <a:pt x="2602" y="85"/>
                  </a:cubicBezTo>
                  <a:cubicBezTo>
                    <a:pt x="2241" y="202"/>
                    <a:pt x="1871" y="261"/>
                    <a:pt x="1502" y="261"/>
                  </a:cubicBezTo>
                  <a:cubicBezTo>
                    <a:pt x="1072" y="261"/>
                    <a:pt x="643" y="181"/>
                    <a:pt x="233" y="21"/>
                  </a:cubicBezTo>
                  <a:cubicBezTo>
                    <a:pt x="205" y="7"/>
                    <a:pt x="177" y="0"/>
                    <a:pt x="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60"/>
            <p:cNvSpPr/>
            <p:nvPr/>
          </p:nvSpPr>
          <p:spPr>
            <a:xfrm>
              <a:off x="407033" y="4497787"/>
              <a:ext cx="401405" cy="324998"/>
            </a:xfrm>
            <a:custGeom>
              <a:avLst/>
              <a:gdLst/>
              <a:ahLst/>
              <a:cxnLst/>
              <a:rect l="l" t="t" r="r" b="b"/>
              <a:pathLst>
                <a:path w="8101" h="6559" extrusionOk="0">
                  <a:moveTo>
                    <a:pt x="6185" y="1"/>
                  </a:moveTo>
                  <a:cubicBezTo>
                    <a:pt x="6161" y="1"/>
                    <a:pt x="6135" y="8"/>
                    <a:pt x="6113" y="23"/>
                  </a:cubicBezTo>
                  <a:cubicBezTo>
                    <a:pt x="6049" y="86"/>
                    <a:pt x="6028" y="171"/>
                    <a:pt x="6071" y="234"/>
                  </a:cubicBezTo>
                  <a:cubicBezTo>
                    <a:pt x="6092" y="256"/>
                    <a:pt x="7784" y="2582"/>
                    <a:pt x="7340" y="4337"/>
                  </a:cubicBezTo>
                  <a:cubicBezTo>
                    <a:pt x="7149" y="5014"/>
                    <a:pt x="6663" y="5564"/>
                    <a:pt x="6007" y="5818"/>
                  </a:cubicBezTo>
                  <a:cubicBezTo>
                    <a:pt x="5272" y="6160"/>
                    <a:pt x="4588" y="6301"/>
                    <a:pt x="3960" y="6301"/>
                  </a:cubicBezTo>
                  <a:cubicBezTo>
                    <a:pt x="2530" y="6301"/>
                    <a:pt x="1393" y="5567"/>
                    <a:pt x="614" y="4803"/>
                  </a:cubicBezTo>
                  <a:cubicBezTo>
                    <a:pt x="381" y="4591"/>
                    <a:pt x="381" y="4485"/>
                    <a:pt x="381" y="4485"/>
                  </a:cubicBezTo>
                  <a:cubicBezTo>
                    <a:pt x="422" y="4404"/>
                    <a:pt x="621" y="4366"/>
                    <a:pt x="900" y="4366"/>
                  </a:cubicBezTo>
                  <a:cubicBezTo>
                    <a:pt x="1197" y="4366"/>
                    <a:pt x="1585" y="4409"/>
                    <a:pt x="1968" y="4485"/>
                  </a:cubicBezTo>
                  <a:cubicBezTo>
                    <a:pt x="1988" y="4492"/>
                    <a:pt x="2008" y="4495"/>
                    <a:pt x="2027" y="4495"/>
                  </a:cubicBezTo>
                  <a:cubicBezTo>
                    <a:pt x="2178" y="4495"/>
                    <a:pt x="2245" y="4286"/>
                    <a:pt x="2095" y="4210"/>
                  </a:cubicBezTo>
                  <a:cubicBezTo>
                    <a:pt x="1925" y="4062"/>
                    <a:pt x="1439" y="3576"/>
                    <a:pt x="1523" y="3280"/>
                  </a:cubicBezTo>
                  <a:cubicBezTo>
                    <a:pt x="1587" y="3090"/>
                    <a:pt x="1904" y="2942"/>
                    <a:pt x="2412" y="2899"/>
                  </a:cubicBezTo>
                  <a:cubicBezTo>
                    <a:pt x="2454" y="2878"/>
                    <a:pt x="2496" y="2857"/>
                    <a:pt x="2518" y="2836"/>
                  </a:cubicBezTo>
                  <a:cubicBezTo>
                    <a:pt x="2539" y="2793"/>
                    <a:pt x="2560" y="2751"/>
                    <a:pt x="2539" y="2709"/>
                  </a:cubicBezTo>
                  <a:cubicBezTo>
                    <a:pt x="2475" y="2497"/>
                    <a:pt x="2518" y="2244"/>
                    <a:pt x="2644" y="2053"/>
                  </a:cubicBezTo>
                  <a:cubicBezTo>
                    <a:pt x="2792" y="1863"/>
                    <a:pt x="3089" y="1778"/>
                    <a:pt x="3533" y="1778"/>
                  </a:cubicBezTo>
                  <a:cubicBezTo>
                    <a:pt x="3596" y="1778"/>
                    <a:pt x="3660" y="1715"/>
                    <a:pt x="3681" y="1630"/>
                  </a:cubicBezTo>
                  <a:cubicBezTo>
                    <a:pt x="3681" y="1546"/>
                    <a:pt x="3617" y="1482"/>
                    <a:pt x="3533" y="1482"/>
                  </a:cubicBezTo>
                  <a:cubicBezTo>
                    <a:pt x="3004" y="1482"/>
                    <a:pt x="2623" y="1609"/>
                    <a:pt x="2412" y="1884"/>
                  </a:cubicBezTo>
                  <a:cubicBezTo>
                    <a:pt x="2264" y="2096"/>
                    <a:pt x="2200" y="2370"/>
                    <a:pt x="2243" y="2624"/>
                  </a:cubicBezTo>
                  <a:cubicBezTo>
                    <a:pt x="1672" y="2709"/>
                    <a:pt x="1354" y="2878"/>
                    <a:pt x="1249" y="3195"/>
                  </a:cubicBezTo>
                  <a:cubicBezTo>
                    <a:pt x="1164" y="3513"/>
                    <a:pt x="1375" y="3851"/>
                    <a:pt x="1587" y="4105"/>
                  </a:cubicBezTo>
                  <a:cubicBezTo>
                    <a:pt x="1381" y="4081"/>
                    <a:pt x="1148" y="4060"/>
                    <a:pt x="928" y="4060"/>
                  </a:cubicBezTo>
                  <a:cubicBezTo>
                    <a:pt x="562" y="4060"/>
                    <a:pt x="233" y="4118"/>
                    <a:pt x="128" y="4316"/>
                  </a:cubicBezTo>
                  <a:cubicBezTo>
                    <a:pt x="1" y="4591"/>
                    <a:pt x="318" y="4887"/>
                    <a:pt x="424" y="4993"/>
                  </a:cubicBezTo>
                  <a:cubicBezTo>
                    <a:pt x="1249" y="5797"/>
                    <a:pt x="2433" y="6558"/>
                    <a:pt x="3956" y="6558"/>
                  </a:cubicBezTo>
                  <a:cubicBezTo>
                    <a:pt x="4717" y="6558"/>
                    <a:pt x="5457" y="6389"/>
                    <a:pt x="6134" y="6072"/>
                  </a:cubicBezTo>
                  <a:cubicBezTo>
                    <a:pt x="6874" y="5776"/>
                    <a:pt x="7424" y="5162"/>
                    <a:pt x="7636" y="4401"/>
                  </a:cubicBezTo>
                  <a:cubicBezTo>
                    <a:pt x="8101" y="2519"/>
                    <a:pt x="6388" y="150"/>
                    <a:pt x="6303" y="65"/>
                  </a:cubicBezTo>
                  <a:cubicBezTo>
                    <a:pt x="6276" y="24"/>
                    <a:pt x="6231" y="1"/>
                    <a:pt x="61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60"/>
            <p:cNvSpPr/>
            <p:nvPr/>
          </p:nvSpPr>
          <p:spPr>
            <a:xfrm>
              <a:off x="727717" y="4845073"/>
              <a:ext cx="156182" cy="145231"/>
            </a:xfrm>
            <a:custGeom>
              <a:avLst/>
              <a:gdLst/>
              <a:ahLst/>
              <a:cxnLst/>
              <a:rect l="l" t="t" r="r" b="b"/>
              <a:pathLst>
                <a:path w="3152" h="2931" extrusionOk="0">
                  <a:moveTo>
                    <a:pt x="2299" y="0"/>
                  </a:moveTo>
                  <a:cubicBezTo>
                    <a:pt x="1864" y="0"/>
                    <a:pt x="1297" y="308"/>
                    <a:pt x="846" y="818"/>
                  </a:cubicBezTo>
                  <a:cubicBezTo>
                    <a:pt x="191" y="1537"/>
                    <a:pt x="0" y="2404"/>
                    <a:pt x="402" y="2764"/>
                  </a:cubicBezTo>
                  <a:cubicBezTo>
                    <a:pt x="522" y="2877"/>
                    <a:pt x="683" y="2930"/>
                    <a:pt x="867" y="2930"/>
                  </a:cubicBezTo>
                  <a:cubicBezTo>
                    <a:pt x="1300" y="2930"/>
                    <a:pt x="1860" y="2634"/>
                    <a:pt x="2306" y="2129"/>
                  </a:cubicBezTo>
                  <a:cubicBezTo>
                    <a:pt x="2961" y="1410"/>
                    <a:pt x="3152" y="522"/>
                    <a:pt x="2750" y="162"/>
                  </a:cubicBezTo>
                  <a:cubicBezTo>
                    <a:pt x="2633" y="52"/>
                    <a:pt x="2477" y="0"/>
                    <a:pt x="2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60"/>
            <p:cNvSpPr/>
            <p:nvPr/>
          </p:nvSpPr>
          <p:spPr>
            <a:xfrm>
              <a:off x="671132" y="4283043"/>
              <a:ext cx="139434" cy="139434"/>
            </a:xfrm>
            <a:custGeom>
              <a:avLst/>
              <a:gdLst/>
              <a:ahLst/>
              <a:cxnLst/>
              <a:rect l="l" t="t" r="r" b="b"/>
              <a:pathLst>
                <a:path w="2814" h="2814" extrusionOk="0">
                  <a:moveTo>
                    <a:pt x="1417" y="0"/>
                  </a:moveTo>
                  <a:cubicBezTo>
                    <a:pt x="635" y="0"/>
                    <a:pt x="0" y="635"/>
                    <a:pt x="0" y="1417"/>
                  </a:cubicBezTo>
                  <a:cubicBezTo>
                    <a:pt x="0" y="2179"/>
                    <a:pt x="635" y="2813"/>
                    <a:pt x="1417" y="2813"/>
                  </a:cubicBezTo>
                  <a:cubicBezTo>
                    <a:pt x="2179" y="2813"/>
                    <a:pt x="2813" y="2179"/>
                    <a:pt x="2813" y="1417"/>
                  </a:cubicBezTo>
                  <a:cubicBezTo>
                    <a:pt x="2813" y="635"/>
                    <a:pt x="2179"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60"/>
            <p:cNvSpPr/>
            <p:nvPr/>
          </p:nvSpPr>
          <p:spPr>
            <a:xfrm>
              <a:off x="989685" y="4167743"/>
              <a:ext cx="140474" cy="140474"/>
            </a:xfrm>
            <a:custGeom>
              <a:avLst/>
              <a:gdLst/>
              <a:ahLst/>
              <a:cxnLst/>
              <a:rect l="l" t="t" r="r" b="b"/>
              <a:pathLst>
                <a:path w="2835" h="2835" extrusionOk="0">
                  <a:moveTo>
                    <a:pt x="1418" y="1"/>
                  </a:moveTo>
                  <a:cubicBezTo>
                    <a:pt x="635" y="1"/>
                    <a:pt x="1" y="635"/>
                    <a:pt x="1" y="1418"/>
                  </a:cubicBezTo>
                  <a:cubicBezTo>
                    <a:pt x="1" y="2200"/>
                    <a:pt x="635" y="2835"/>
                    <a:pt x="1418" y="2835"/>
                  </a:cubicBezTo>
                  <a:cubicBezTo>
                    <a:pt x="2200" y="2835"/>
                    <a:pt x="2835" y="2200"/>
                    <a:pt x="2835" y="1418"/>
                  </a:cubicBezTo>
                  <a:cubicBezTo>
                    <a:pt x="2835" y="635"/>
                    <a:pt x="2200" y="1"/>
                    <a:pt x="1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60"/>
            <p:cNvSpPr/>
            <p:nvPr/>
          </p:nvSpPr>
          <p:spPr>
            <a:xfrm>
              <a:off x="731929" y="4305042"/>
              <a:ext cx="43009" cy="41969"/>
            </a:xfrm>
            <a:custGeom>
              <a:avLst/>
              <a:gdLst/>
              <a:ahLst/>
              <a:cxnLst/>
              <a:rect l="l" t="t" r="r" b="b"/>
              <a:pathLst>
                <a:path w="868" h="847" extrusionOk="0">
                  <a:moveTo>
                    <a:pt x="444" y="0"/>
                  </a:moveTo>
                  <a:cubicBezTo>
                    <a:pt x="212" y="0"/>
                    <a:pt x="0" y="191"/>
                    <a:pt x="0" y="423"/>
                  </a:cubicBezTo>
                  <a:cubicBezTo>
                    <a:pt x="0" y="656"/>
                    <a:pt x="212" y="846"/>
                    <a:pt x="444" y="846"/>
                  </a:cubicBezTo>
                  <a:cubicBezTo>
                    <a:pt x="677" y="846"/>
                    <a:pt x="867" y="656"/>
                    <a:pt x="867" y="423"/>
                  </a:cubicBezTo>
                  <a:cubicBezTo>
                    <a:pt x="867" y="191"/>
                    <a:pt x="677" y="0"/>
                    <a:pt x="4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60"/>
            <p:cNvSpPr/>
            <p:nvPr/>
          </p:nvSpPr>
          <p:spPr>
            <a:xfrm>
              <a:off x="1060938" y="4186621"/>
              <a:ext cx="41969" cy="41969"/>
            </a:xfrm>
            <a:custGeom>
              <a:avLst/>
              <a:gdLst/>
              <a:ahLst/>
              <a:cxnLst/>
              <a:rect l="l" t="t" r="r" b="b"/>
              <a:pathLst>
                <a:path w="847" h="847" extrusionOk="0">
                  <a:moveTo>
                    <a:pt x="424" y="0"/>
                  </a:moveTo>
                  <a:cubicBezTo>
                    <a:pt x="191" y="0"/>
                    <a:pt x="1" y="191"/>
                    <a:pt x="1" y="423"/>
                  </a:cubicBezTo>
                  <a:cubicBezTo>
                    <a:pt x="1" y="656"/>
                    <a:pt x="191" y="846"/>
                    <a:pt x="424" y="846"/>
                  </a:cubicBezTo>
                  <a:cubicBezTo>
                    <a:pt x="657" y="846"/>
                    <a:pt x="847" y="656"/>
                    <a:pt x="847" y="423"/>
                  </a:cubicBezTo>
                  <a:cubicBezTo>
                    <a:pt x="847" y="191"/>
                    <a:pt x="657" y="0"/>
                    <a:pt x="4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60"/>
            <p:cNvSpPr/>
            <p:nvPr/>
          </p:nvSpPr>
          <p:spPr>
            <a:xfrm>
              <a:off x="1076694" y="3923567"/>
              <a:ext cx="541829" cy="527212"/>
            </a:xfrm>
            <a:custGeom>
              <a:avLst/>
              <a:gdLst/>
              <a:ahLst/>
              <a:cxnLst/>
              <a:rect l="l" t="t" r="r" b="b"/>
              <a:pathLst>
                <a:path w="10935" h="10640" extrusionOk="0">
                  <a:moveTo>
                    <a:pt x="6831" y="1"/>
                  </a:moveTo>
                  <a:cubicBezTo>
                    <a:pt x="6831" y="1"/>
                    <a:pt x="5266" y="868"/>
                    <a:pt x="635" y="8059"/>
                  </a:cubicBezTo>
                  <a:cubicBezTo>
                    <a:pt x="0" y="9074"/>
                    <a:pt x="571" y="10406"/>
                    <a:pt x="1756" y="10639"/>
                  </a:cubicBezTo>
                  <a:lnTo>
                    <a:pt x="10934" y="10110"/>
                  </a:lnTo>
                  <a:cubicBezTo>
                    <a:pt x="10934" y="10110"/>
                    <a:pt x="9877" y="1862"/>
                    <a:pt x="68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60"/>
            <p:cNvSpPr/>
            <p:nvPr/>
          </p:nvSpPr>
          <p:spPr>
            <a:xfrm>
              <a:off x="1285199" y="3902410"/>
              <a:ext cx="494707" cy="531721"/>
            </a:xfrm>
            <a:custGeom>
              <a:avLst/>
              <a:gdLst/>
              <a:ahLst/>
              <a:cxnLst/>
              <a:rect l="l" t="t" r="r" b="b"/>
              <a:pathLst>
                <a:path w="9984" h="10731" extrusionOk="0">
                  <a:moveTo>
                    <a:pt x="4320" y="1"/>
                  </a:moveTo>
                  <a:cubicBezTo>
                    <a:pt x="3956" y="1"/>
                    <a:pt x="3592" y="57"/>
                    <a:pt x="3237" y="174"/>
                  </a:cubicBezTo>
                  <a:cubicBezTo>
                    <a:pt x="1016" y="914"/>
                    <a:pt x="1" y="3854"/>
                    <a:pt x="953" y="6730"/>
                  </a:cubicBezTo>
                  <a:cubicBezTo>
                    <a:pt x="1755" y="9136"/>
                    <a:pt x="3712" y="10731"/>
                    <a:pt x="5650" y="10731"/>
                  </a:cubicBezTo>
                  <a:cubicBezTo>
                    <a:pt x="6012" y="10731"/>
                    <a:pt x="6373" y="10675"/>
                    <a:pt x="6726" y="10558"/>
                  </a:cubicBezTo>
                  <a:cubicBezTo>
                    <a:pt x="8947" y="9818"/>
                    <a:pt x="9983" y="6878"/>
                    <a:pt x="9011" y="4002"/>
                  </a:cubicBezTo>
                  <a:cubicBezTo>
                    <a:pt x="8192" y="1582"/>
                    <a:pt x="6251" y="1"/>
                    <a:pt x="4320" y="1"/>
                  </a:cubicBezTo>
                  <a:close/>
                </a:path>
              </a:pathLst>
            </a:custGeom>
            <a:solidFill>
              <a:srgbClr val="B21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60"/>
            <p:cNvSpPr/>
            <p:nvPr/>
          </p:nvSpPr>
          <p:spPr>
            <a:xfrm>
              <a:off x="1340744" y="3963057"/>
              <a:ext cx="381535" cy="410423"/>
            </a:xfrm>
            <a:custGeom>
              <a:avLst/>
              <a:gdLst/>
              <a:ahLst/>
              <a:cxnLst/>
              <a:rect l="l" t="t" r="r" b="b"/>
              <a:pathLst>
                <a:path w="7700" h="8283" extrusionOk="0">
                  <a:moveTo>
                    <a:pt x="3332" y="1"/>
                  </a:moveTo>
                  <a:cubicBezTo>
                    <a:pt x="3051" y="1"/>
                    <a:pt x="2771" y="44"/>
                    <a:pt x="2497" y="135"/>
                  </a:cubicBezTo>
                  <a:cubicBezTo>
                    <a:pt x="783" y="706"/>
                    <a:pt x="1" y="2969"/>
                    <a:pt x="741" y="5189"/>
                  </a:cubicBezTo>
                  <a:cubicBezTo>
                    <a:pt x="1365" y="7044"/>
                    <a:pt x="2877" y="8282"/>
                    <a:pt x="4363" y="8282"/>
                  </a:cubicBezTo>
                  <a:cubicBezTo>
                    <a:pt x="4639" y="8282"/>
                    <a:pt x="4914" y="8240"/>
                    <a:pt x="5182" y="8150"/>
                  </a:cubicBezTo>
                  <a:cubicBezTo>
                    <a:pt x="6917" y="7558"/>
                    <a:pt x="7699" y="5295"/>
                    <a:pt x="6959" y="3095"/>
                  </a:cubicBezTo>
                  <a:cubicBezTo>
                    <a:pt x="6336" y="1226"/>
                    <a:pt x="4828" y="1"/>
                    <a:pt x="3332" y="1"/>
                  </a:cubicBezTo>
                  <a:close/>
                </a:path>
              </a:pathLst>
            </a:custGeom>
            <a:solidFill>
              <a:srgbClr val="6F00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60"/>
            <p:cNvSpPr/>
            <p:nvPr/>
          </p:nvSpPr>
          <p:spPr>
            <a:xfrm>
              <a:off x="1367996" y="4427626"/>
              <a:ext cx="118474" cy="122488"/>
            </a:xfrm>
            <a:custGeom>
              <a:avLst/>
              <a:gdLst/>
              <a:ahLst/>
              <a:cxnLst/>
              <a:rect l="l" t="t" r="r" b="b"/>
              <a:pathLst>
                <a:path w="2391" h="2472" extrusionOk="0">
                  <a:moveTo>
                    <a:pt x="1820" y="1"/>
                  </a:moveTo>
                  <a:lnTo>
                    <a:pt x="1" y="107"/>
                  </a:lnTo>
                  <a:lnTo>
                    <a:pt x="868" y="2243"/>
                  </a:lnTo>
                  <a:cubicBezTo>
                    <a:pt x="868" y="2243"/>
                    <a:pt x="1111" y="2472"/>
                    <a:pt x="1473" y="2472"/>
                  </a:cubicBezTo>
                  <a:cubicBezTo>
                    <a:pt x="1733" y="2472"/>
                    <a:pt x="2055" y="2353"/>
                    <a:pt x="2391" y="1946"/>
                  </a:cubicBezTo>
                  <a:lnTo>
                    <a:pt x="1820" y="1"/>
                  </a:lnTo>
                  <a:close/>
                </a:path>
              </a:pathLst>
            </a:custGeom>
            <a:solidFill>
              <a:srgbClr val="910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xmlns="" id="{B08FA46A-0E3F-43BC-BB36-81B1B3D13425}"/>
              </a:ext>
            </a:extLst>
          </p:cNvPr>
          <p:cNvSpPr/>
          <p:nvPr/>
        </p:nvSpPr>
        <p:spPr>
          <a:xfrm>
            <a:off x="2779095" y="1714239"/>
            <a:ext cx="5326083" cy="1200329"/>
          </a:xfrm>
          <a:prstGeom prst="rect">
            <a:avLst/>
          </a:prstGeom>
        </p:spPr>
        <p:txBody>
          <a:bodyPr wrap="square">
            <a:spAutoFit/>
          </a:bodyPr>
          <a:lstStyle/>
          <a:p>
            <a:pPr marL="342900" indent="-342900" algn="just">
              <a:buFont typeface="Wingdings" panose="05000000000000000000" pitchFamily="2" charset="2"/>
              <a:buChar char="R"/>
            </a:pPr>
            <a:r>
              <a:rPr lang="vi-VN" sz="2400" b="1" dirty="0">
                <a:solidFill>
                  <a:srgbClr val="CA1E49"/>
                </a:solidFill>
                <a:latin typeface="Calibri" panose="020F0502020204030204" pitchFamily="34" charset="0"/>
                <a:cs typeface="Calibri" panose="020F0502020204030204" pitchFamily="34" charset="0"/>
              </a:rPr>
              <a:t>Đọc to, rõ ràng, trôi chảy toàn bài, nghỉ hơi ở các dấu câu, đọc diễn cảm</a:t>
            </a:r>
            <a:r>
              <a:rPr lang="en-US" sz="2400" b="1" dirty="0">
                <a:solidFill>
                  <a:srgbClr val="CA1E49"/>
                </a:solidFill>
                <a:latin typeface="Calibri" panose="020F0502020204030204" pitchFamily="34" charset="0"/>
                <a:cs typeface="Calibri" panose="020F0502020204030204" pitchFamily="34" charset="0"/>
              </a:rPr>
              <a:t>.</a:t>
            </a:r>
          </a:p>
          <a:p>
            <a:pPr algn="just"/>
            <a:r>
              <a:rPr lang="vi-VN" sz="2400" b="1" dirty="0">
                <a:solidFill>
                  <a:schemeClr val="tx1"/>
                </a:solidFill>
                <a:latin typeface="Calibri" panose="020F0502020204030204" pitchFamily="34" charset="0"/>
                <a:cs typeface="Calibri" panose="020F0502020204030204" pitchFamily="34" charset="0"/>
                <a:sym typeface="Wingdings" panose="05000000000000000000" pitchFamily="2" charset="2"/>
              </a:rPr>
              <a:t></a:t>
            </a:r>
            <a:r>
              <a:rPr lang="vi-VN" sz="2400" b="1" dirty="0">
                <a:solidFill>
                  <a:srgbClr val="CA1E49"/>
                </a:solidFill>
                <a:latin typeface="Calibri" panose="020F0502020204030204" pitchFamily="34" charset="0"/>
                <a:cs typeface="Calibri" panose="020F0502020204030204" pitchFamily="34" charset="0"/>
                <a:sym typeface="Wingdings" panose="05000000000000000000" pitchFamily="2" charset="2"/>
              </a:rPr>
              <a:t> </a:t>
            </a:r>
            <a:r>
              <a:rPr lang="vi-VN" sz="2400" b="1" dirty="0">
                <a:solidFill>
                  <a:srgbClr val="CA1E49"/>
                </a:solidFill>
                <a:latin typeface="Calibri" panose="020F0502020204030204" pitchFamily="34" charset="0"/>
                <a:cs typeface="Calibri" panose="020F0502020204030204" pitchFamily="34" charset="0"/>
              </a:rPr>
              <a:t>Đọc với giọng </a:t>
            </a:r>
            <a:r>
              <a:rPr lang="en-US" sz="2400" b="1" dirty="0" err="1">
                <a:solidFill>
                  <a:srgbClr val="CA1E49"/>
                </a:solidFill>
                <a:latin typeface="Calibri" panose="020F0502020204030204" pitchFamily="34" charset="0"/>
                <a:cs typeface="Calibri" panose="020F0502020204030204" pitchFamily="34" charset="0"/>
              </a:rPr>
              <a:t>tư</a:t>
            </a:r>
            <a:r>
              <a:rPr lang="vi-VN" sz="2400" b="1" dirty="0">
                <a:solidFill>
                  <a:srgbClr val="CA1E49"/>
                </a:solidFill>
                <a:latin typeface="Calibri" panose="020F0502020204030204" pitchFamily="34" charset="0"/>
                <a:cs typeface="Calibri" panose="020F0502020204030204" pitchFamily="34" charset="0"/>
              </a:rPr>
              <a:t>ơ</a:t>
            </a:r>
            <a:r>
              <a:rPr lang="en-US" sz="2400" b="1" dirty="0" err="1">
                <a:solidFill>
                  <a:srgbClr val="CA1E49"/>
                </a:solidFill>
                <a:latin typeface="Calibri" panose="020F0502020204030204" pitchFamily="34" charset="0"/>
                <a:cs typeface="Calibri" panose="020F0502020204030204" pitchFamily="34" charset="0"/>
              </a:rPr>
              <a:t>i</a:t>
            </a:r>
            <a:r>
              <a:rPr lang="en-US" sz="2400" b="1" dirty="0">
                <a:solidFill>
                  <a:srgbClr val="CA1E49"/>
                </a:solidFill>
                <a:latin typeface="Calibri" panose="020F0502020204030204" pitchFamily="34" charset="0"/>
                <a:cs typeface="Calibri" panose="020F0502020204030204" pitchFamily="34" charset="0"/>
              </a:rPr>
              <a:t> </a:t>
            </a:r>
            <a:r>
              <a:rPr lang="en-US" sz="2400" b="1" dirty="0" err="1">
                <a:solidFill>
                  <a:srgbClr val="CA1E49"/>
                </a:solidFill>
                <a:latin typeface="Calibri" panose="020F0502020204030204" pitchFamily="34" charset="0"/>
                <a:cs typeface="Calibri" panose="020F0502020204030204" pitchFamily="34" charset="0"/>
              </a:rPr>
              <a:t>vui</a:t>
            </a:r>
            <a:r>
              <a:rPr lang="vi-VN" sz="2400" b="1" dirty="0">
                <a:solidFill>
                  <a:srgbClr val="CA1E49"/>
                </a:solidFill>
                <a:latin typeface="Calibri" panose="020F0502020204030204" pitchFamily="34" charset="0"/>
                <a:cs typeface="Calibri" panose="020F0502020204030204" pitchFamily="34" charset="0"/>
              </a:rPr>
              <a:t>.</a:t>
            </a:r>
          </a:p>
        </p:txBody>
      </p:sp>
      <p:sp>
        <p:nvSpPr>
          <p:cNvPr id="7" name="TextBox 6">
            <a:extLst>
              <a:ext uri="{FF2B5EF4-FFF2-40B4-BE49-F238E27FC236}">
                <a16:creationId xmlns:a16="http://schemas.microsoft.com/office/drawing/2014/main" xmlns="" id="{69D9168C-4218-4B72-B39A-F7B40D475C04}"/>
              </a:ext>
            </a:extLst>
          </p:cNvPr>
          <p:cNvSpPr txBox="1"/>
          <p:nvPr/>
        </p:nvSpPr>
        <p:spPr>
          <a:xfrm>
            <a:off x="469441" y="729470"/>
            <a:ext cx="2873829" cy="707886"/>
          </a:xfrm>
          <a:prstGeom prst="rect">
            <a:avLst/>
          </a:prstGeom>
        </p:spPr>
        <p:txBody>
          <a:bodyPr wrap="square">
            <a:spAutoFit/>
          </a:bodyPr>
          <a:lstStyle>
            <a:defPPr marR="0" lvl="0" algn="l" rtl="0">
              <a:lnSpc>
                <a:spcPct val="100000"/>
              </a:lnSpc>
              <a:spcBef>
                <a:spcPts val="0"/>
              </a:spcBef>
              <a:spcAft>
                <a:spcPts val="0"/>
              </a:spcAft>
            </a:defPPr>
            <a:lvl1pPr algn="just">
              <a:defRPr sz="2400" b="1">
                <a:solidFill>
                  <a:srgbClr val="CA1E49"/>
                </a:solidFill>
                <a:latin typeface="Calibri" panose="020F0502020204030204" pitchFamily="34" charset="0"/>
                <a:cs typeface="Calibri" panose="020F0502020204030204" pitchFamily="34" charset="0"/>
              </a:defRPr>
            </a:lvl1pPr>
          </a:lstStyle>
          <a:p>
            <a:r>
              <a:rPr lang="en-US" sz="4000" dirty="0" err="1"/>
              <a:t>Cách</a:t>
            </a:r>
            <a:r>
              <a:rPr lang="en-US" sz="4000" dirty="0"/>
              <a:t> </a:t>
            </a:r>
            <a:r>
              <a:rPr lang="en-US" sz="4000" dirty="0" err="1"/>
              <a:t>đọc</a:t>
            </a:r>
            <a:endParaRPr lang="en-US" sz="4000" dirty="0"/>
          </a:p>
        </p:txBody>
      </p:sp>
      <p:grpSp>
        <p:nvGrpSpPr>
          <p:cNvPr id="65" name="Google Shape;1301;p36">
            <a:extLst>
              <a:ext uri="{FF2B5EF4-FFF2-40B4-BE49-F238E27FC236}">
                <a16:creationId xmlns:a16="http://schemas.microsoft.com/office/drawing/2014/main" xmlns="" id="{10365105-6E87-47E6-80E0-5ABAFCECCAD6}"/>
              </a:ext>
            </a:extLst>
          </p:cNvPr>
          <p:cNvGrpSpPr/>
          <p:nvPr/>
        </p:nvGrpSpPr>
        <p:grpSpPr>
          <a:xfrm>
            <a:off x="-2231951" y="3449650"/>
            <a:ext cx="2201829" cy="2687567"/>
            <a:chOff x="713824" y="2063215"/>
            <a:chExt cx="2201829" cy="2687567"/>
          </a:xfrm>
        </p:grpSpPr>
        <p:sp>
          <p:nvSpPr>
            <p:cNvPr id="66" name="Google Shape;1302;p36">
              <a:extLst>
                <a:ext uri="{FF2B5EF4-FFF2-40B4-BE49-F238E27FC236}">
                  <a16:creationId xmlns:a16="http://schemas.microsoft.com/office/drawing/2014/main" xmlns="" id="{B803763B-C660-405A-B3E8-0C69F1CBBA96}"/>
                </a:ext>
              </a:extLst>
            </p:cNvPr>
            <p:cNvSpPr/>
            <p:nvPr/>
          </p:nvSpPr>
          <p:spPr>
            <a:xfrm rot="-460792" flipH="1">
              <a:off x="946003" y="2145470"/>
              <a:ext cx="1285816" cy="816372"/>
            </a:xfrm>
            <a:custGeom>
              <a:avLst/>
              <a:gdLst/>
              <a:ahLst/>
              <a:cxnLst/>
              <a:rect l="l" t="t" r="r" b="b"/>
              <a:pathLst>
                <a:path w="19521" h="12394" extrusionOk="0">
                  <a:moveTo>
                    <a:pt x="8566" y="0"/>
                  </a:moveTo>
                  <a:cubicBezTo>
                    <a:pt x="8375" y="0"/>
                    <a:pt x="8185" y="0"/>
                    <a:pt x="7995" y="21"/>
                  </a:cubicBezTo>
                  <a:lnTo>
                    <a:pt x="7910" y="21"/>
                  </a:lnTo>
                  <a:cubicBezTo>
                    <a:pt x="7720" y="21"/>
                    <a:pt x="7550" y="43"/>
                    <a:pt x="7381" y="64"/>
                  </a:cubicBezTo>
                  <a:lnTo>
                    <a:pt x="7339" y="64"/>
                  </a:lnTo>
                  <a:cubicBezTo>
                    <a:pt x="7170" y="85"/>
                    <a:pt x="6979" y="106"/>
                    <a:pt x="6810" y="148"/>
                  </a:cubicBezTo>
                  <a:lnTo>
                    <a:pt x="6726" y="169"/>
                  </a:lnTo>
                  <a:cubicBezTo>
                    <a:pt x="6556" y="191"/>
                    <a:pt x="6387" y="233"/>
                    <a:pt x="6218" y="275"/>
                  </a:cubicBezTo>
                  <a:lnTo>
                    <a:pt x="6176" y="275"/>
                  </a:lnTo>
                  <a:cubicBezTo>
                    <a:pt x="6006" y="317"/>
                    <a:pt x="5837" y="381"/>
                    <a:pt x="5689" y="423"/>
                  </a:cubicBezTo>
                  <a:lnTo>
                    <a:pt x="5668" y="423"/>
                  </a:lnTo>
                  <a:cubicBezTo>
                    <a:pt x="5499" y="466"/>
                    <a:pt x="5351" y="529"/>
                    <a:pt x="5203" y="592"/>
                  </a:cubicBezTo>
                  <a:lnTo>
                    <a:pt x="5139" y="614"/>
                  </a:lnTo>
                  <a:cubicBezTo>
                    <a:pt x="4991" y="677"/>
                    <a:pt x="4843" y="740"/>
                    <a:pt x="4716" y="804"/>
                  </a:cubicBezTo>
                  <a:cubicBezTo>
                    <a:pt x="4568" y="867"/>
                    <a:pt x="4420" y="952"/>
                    <a:pt x="4293" y="1037"/>
                  </a:cubicBezTo>
                  <a:lnTo>
                    <a:pt x="4272" y="1037"/>
                  </a:lnTo>
                  <a:cubicBezTo>
                    <a:pt x="4145" y="1100"/>
                    <a:pt x="3997" y="1185"/>
                    <a:pt x="3870" y="1269"/>
                  </a:cubicBezTo>
                  <a:cubicBezTo>
                    <a:pt x="3870" y="1269"/>
                    <a:pt x="3849" y="1290"/>
                    <a:pt x="3849" y="1290"/>
                  </a:cubicBezTo>
                  <a:cubicBezTo>
                    <a:pt x="3469" y="1544"/>
                    <a:pt x="3109" y="1819"/>
                    <a:pt x="2792" y="2136"/>
                  </a:cubicBezTo>
                  <a:cubicBezTo>
                    <a:pt x="867" y="3976"/>
                    <a:pt x="233" y="6472"/>
                    <a:pt x="63" y="7466"/>
                  </a:cubicBezTo>
                  <a:cubicBezTo>
                    <a:pt x="63" y="7487"/>
                    <a:pt x="63" y="7529"/>
                    <a:pt x="42" y="7572"/>
                  </a:cubicBezTo>
                  <a:cubicBezTo>
                    <a:pt x="42" y="7593"/>
                    <a:pt x="42" y="7614"/>
                    <a:pt x="21" y="7635"/>
                  </a:cubicBezTo>
                  <a:cubicBezTo>
                    <a:pt x="0" y="7656"/>
                    <a:pt x="21" y="7656"/>
                    <a:pt x="21" y="7677"/>
                  </a:cubicBezTo>
                  <a:lnTo>
                    <a:pt x="21" y="7720"/>
                  </a:lnTo>
                  <a:lnTo>
                    <a:pt x="21" y="7762"/>
                  </a:lnTo>
                  <a:lnTo>
                    <a:pt x="0" y="7868"/>
                  </a:lnTo>
                  <a:lnTo>
                    <a:pt x="2834" y="6155"/>
                  </a:lnTo>
                  <a:lnTo>
                    <a:pt x="6704" y="9877"/>
                  </a:lnTo>
                  <a:lnTo>
                    <a:pt x="11484" y="8375"/>
                  </a:lnTo>
                  <a:lnTo>
                    <a:pt x="14403" y="10998"/>
                  </a:lnTo>
                  <a:lnTo>
                    <a:pt x="17152" y="9708"/>
                  </a:lnTo>
                  <a:lnTo>
                    <a:pt x="18654" y="12394"/>
                  </a:lnTo>
                  <a:lnTo>
                    <a:pt x="18696" y="12330"/>
                  </a:lnTo>
                  <a:lnTo>
                    <a:pt x="18696" y="12309"/>
                  </a:lnTo>
                  <a:lnTo>
                    <a:pt x="18760" y="12225"/>
                  </a:lnTo>
                  <a:cubicBezTo>
                    <a:pt x="18760" y="12182"/>
                    <a:pt x="18781" y="12140"/>
                    <a:pt x="18802" y="12119"/>
                  </a:cubicBezTo>
                  <a:cubicBezTo>
                    <a:pt x="18802" y="12098"/>
                    <a:pt x="18802" y="12077"/>
                    <a:pt x="18802" y="12077"/>
                  </a:cubicBezTo>
                  <a:cubicBezTo>
                    <a:pt x="18823" y="12034"/>
                    <a:pt x="18844" y="11992"/>
                    <a:pt x="18865" y="11950"/>
                  </a:cubicBezTo>
                  <a:lnTo>
                    <a:pt x="18929" y="11780"/>
                  </a:lnTo>
                  <a:lnTo>
                    <a:pt x="18929" y="11759"/>
                  </a:lnTo>
                  <a:cubicBezTo>
                    <a:pt x="18992" y="11696"/>
                    <a:pt x="19035" y="11569"/>
                    <a:pt x="19077" y="11442"/>
                  </a:cubicBezTo>
                  <a:lnTo>
                    <a:pt x="19077" y="11400"/>
                  </a:lnTo>
                  <a:cubicBezTo>
                    <a:pt x="19119" y="11273"/>
                    <a:pt x="19161" y="11125"/>
                    <a:pt x="19204" y="10956"/>
                  </a:cubicBezTo>
                  <a:lnTo>
                    <a:pt x="19204" y="10934"/>
                  </a:lnTo>
                  <a:cubicBezTo>
                    <a:pt x="19246" y="10765"/>
                    <a:pt x="19288" y="10596"/>
                    <a:pt x="19309" y="10406"/>
                  </a:cubicBezTo>
                  <a:cubicBezTo>
                    <a:pt x="19352" y="10237"/>
                    <a:pt x="19394" y="10025"/>
                    <a:pt x="19415" y="9835"/>
                  </a:cubicBezTo>
                  <a:cubicBezTo>
                    <a:pt x="19436" y="9623"/>
                    <a:pt x="19457" y="9412"/>
                    <a:pt x="19479" y="9200"/>
                  </a:cubicBezTo>
                  <a:lnTo>
                    <a:pt x="19479" y="9179"/>
                  </a:lnTo>
                  <a:lnTo>
                    <a:pt x="19500" y="8862"/>
                  </a:lnTo>
                  <a:cubicBezTo>
                    <a:pt x="19521" y="8016"/>
                    <a:pt x="19436" y="7170"/>
                    <a:pt x="19204" y="6345"/>
                  </a:cubicBezTo>
                  <a:cubicBezTo>
                    <a:pt x="19183" y="6260"/>
                    <a:pt x="19161" y="6176"/>
                    <a:pt x="19119" y="6091"/>
                  </a:cubicBezTo>
                  <a:lnTo>
                    <a:pt x="19119" y="6070"/>
                  </a:lnTo>
                  <a:cubicBezTo>
                    <a:pt x="19098" y="5986"/>
                    <a:pt x="19077" y="5901"/>
                    <a:pt x="19056" y="5816"/>
                  </a:cubicBezTo>
                  <a:cubicBezTo>
                    <a:pt x="19035" y="5795"/>
                    <a:pt x="19035" y="5795"/>
                    <a:pt x="19056" y="5774"/>
                  </a:cubicBezTo>
                  <a:cubicBezTo>
                    <a:pt x="19013" y="5689"/>
                    <a:pt x="18971" y="5605"/>
                    <a:pt x="18950" y="5520"/>
                  </a:cubicBezTo>
                  <a:lnTo>
                    <a:pt x="18950" y="5499"/>
                  </a:lnTo>
                  <a:cubicBezTo>
                    <a:pt x="18823" y="5224"/>
                    <a:pt x="18696" y="4949"/>
                    <a:pt x="18548" y="4674"/>
                  </a:cubicBezTo>
                  <a:cubicBezTo>
                    <a:pt x="18548" y="4674"/>
                    <a:pt x="18548" y="4674"/>
                    <a:pt x="18548" y="4653"/>
                  </a:cubicBezTo>
                  <a:cubicBezTo>
                    <a:pt x="18485" y="4590"/>
                    <a:pt x="18442" y="4505"/>
                    <a:pt x="18400" y="4420"/>
                  </a:cubicBezTo>
                  <a:lnTo>
                    <a:pt x="18358" y="4357"/>
                  </a:lnTo>
                  <a:cubicBezTo>
                    <a:pt x="18315" y="4294"/>
                    <a:pt x="18273" y="4230"/>
                    <a:pt x="18210" y="4167"/>
                  </a:cubicBezTo>
                  <a:lnTo>
                    <a:pt x="18167" y="4103"/>
                  </a:lnTo>
                  <a:cubicBezTo>
                    <a:pt x="18125" y="4040"/>
                    <a:pt x="18083" y="3976"/>
                    <a:pt x="18040" y="3913"/>
                  </a:cubicBezTo>
                  <a:lnTo>
                    <a:pt x="17977" y="3828"/>
                  </a:lnTo>
                  <a:cubicBezTo>
                    <a:pt x="17935" y="3786"/>
                    <a:pt x="17871" y="3723"/>
                    <a:pt x="17829" y="3659"/>
                  </a:cubicBezTo>
                  <a:lnTo>
                    <a:pt x="17766" y="3596"/>
                  </a:lnTo>
                  <a:cubicBezTo>
                    <a:pt x="17702" y="3511"/>
                    <a:pt x="17639" y="3448"/>
                    <a:pt x="17575" y="3384"/>
                  </a:cubicBezTo>
                  <a:lnTo>
                    <a:pt x="17554" y="3342"/>
                  </a:lnTo>
                  <a:cubicBezTo>
                    <a:pt x="17385" y="3173"/>
                    <a:pt x="17216" y="3025"/>
                    <a:pt x="17046" y="2855"/>
                  </a:cubicBezTo>
                  <a:lnTo>
                    <a:pt x="16983" y="2813"/>
                  </a:lnTo>
                  <a:lnTo>
                    <a:pt x="16772" y="2644"/>
                  </a:lnTo>
                  <a:lnTo>
                    <a:pt x="16687" y="2559"/>
                  </a:lnTo>
                  <a:lnTo>
                    <a:pt x="16497" y="2411"/>
                  </a:lnTo>
                  <a:lnTo>
                    <a:pt x="16370" y="2327"/>
                  </a:lnTo>
                  <a:lnTo>
                    <a:pt x="16179" y="2200"/>
                  </a:lnTo>
                  <a:lnTo>
                    <a:pt x="16052" y="2115"/>
                  </a:lnTo>
                  <a:lnTo>
                    <a:pt x="15841" y="1988"/>
                  </a:lnTo>
                  <a:lnTo>
                    <a:pt x="15735" y="1904"/>
                  </a:lnTo>
                  <a:lnTo>
                    <a:pt x="15481" y="1756"/>
                  </a:lnTo>
                  <a:lnTo>
                    <a:pt x="15376" y="1713"/>
                  </a:lnTo>
                  <a:cubicBezTo>
                    <a:pt x="15270" y="1650"/>
                    <a:pt x="15143" y="1586"/>
                    <a:pt x="15016" y="1523"/>
                  </a:cubicBezTo>
                  <a:cubicBezTo>
                    <a:pt x="14889" y="1460"/>
                    <a:pt x="14741" y="1396"/>
                    <a:pt x="14635" y="1333"/>
                  </a:cubicBezTo>
                  <a:lnTo>
                    <a:pt x="14487" y="1269"/>
                  </a:lnTo>
                  <a:lnTo>
                    <a:pt x="14234" y="1163"/>
                  </a:lnTo>
                  <a:lnTo>
                    <a:pt x="14064" y="1100"/>
                  </a:lnTo>
                  <a:lnTo>
                    <a:pt x="13811" y="994"/>
                  </a:lnTo>
                  <a:lnTo>
                    <a:pt x="13620" y="931"/>
                  </a:lnTo>
                  <a:lnTo>
                    <a:pt x="13366" y="825"/>
                  </a:lnTo>
                  <a:lnTo>
                    <a:pt x="13176" y="762"/>
                  </a:lnTo>
                  <a:lnTo>
                    <a:pt x="12880" y="677"/>
                  </a:lnTo>
                  <a:lnTo>
                    <a:pt x="12690" y="635"/>
                  </a:lnTo>
                  <a:cubicBezTo>
                    <a:pt x="12584" y="592"/>
                    <a:pt x="12457" y="571"/>
                    <a:pt x="12351" y="529"/>
                  </a:cubicBezTo>
                  <a:lnTo>
                    <a:pt x="12182" y="487"/>
                  </a:lnTo>
                  <a:cubicBezTo>
                    <a:pt x="12013" y="444"/>
                    <a:pt x="11844" y="402"/>
                    <a:pt x="11653" y="360"/>
                  </a:cubicBezTo>
                  <a:cubicBezTo>
                    <a:pt x="11421" y="317"/>
                    <a:pt x="11167" y="275"/>
                    <a:pt x="10934" y="233"/>
                  </a:cubicBezTo>
                  <a:lnTo>
                    <a:pt x="10765" y="191"/>
                  </a:lnTo>
                  <a:cubicBezTo>
                    <a:pt x="10532" y="148"/>
                    <a:pt x="10300" y="127"/>
                    <a:pt x="10088" y="106"/>
                  </a:cubicBezTo>
                  <a:lnTo>
                    <a:pt x="9961" y="85"/>
                  </a:lnTo>
                  <a:cubicBezTo>
                    <a:pt x="9750" y="64"/>
                    <a:pt x="9560" y="43"/>
                    <a:pt x="9348" y="21"/>
                  </a:cubicBezTo>
                  <a:lnTo>
                    <a:pt x="9306" y="21"/>
                  </a:lnTo>
                  <a:cubicBezTo>
                    <a:pt x="9094" y="21"/>
                    <a:pt x="8904" y="0"/>
                    <a:pt x="8692" y="0"/>
                  </a:cubicBezTo>
                  <a:close/>
                </a:path>
              </a:pathLst>
            </a:custGeom>
            <a:solidFill>
              <a:srgbClr val="E5E5E6"/>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303;p36">
              <a:extLst>
                <a:ext uri="{FF2B5EF4-FFF2-40B4-BE49-F238E27FC236}">
                  <a16:creationId xmlns:a16="http://schemas.microsoft.com/office/drawing/2014/main" xmlns="" id="{EB63BB3D-C057-44CE-B467-5E9C6BA6F2C3}"/>
                </a:ext>
              </a:extLst>
            </p:cNvPr>
            <p:cNvSpPr/>
            <p:nvPr/>
          </p:nvSpPr>
          <p:spPr>
            <a:xfrm rot="-460792" flipH="1">
              <a:off x="1144089" y="2806624"/>
              <a:ext cx="1636894" cy="1825014"/>
            </a:xfrm>
            <a:custGeom>
              <a:avLst/>
              <a:gdLst/>
              <a:ahLst/>
              <a:cxnLst/>
              <a:rect l="l" t="t" r="r" b="b"/>
              <a:pathLst>
                <a:path w="24851" h="27707" extrusionOk="0">
                  <a:moveTo>
                    <a:pt x="10087" y="1"/>
                  </a:moveTo>
                  <a:cubicBezTo>
                    <a:pt x="10073" y="1"/>
                    <a:pt x="10060" y="1"/>
                    <a:pt x="10046" y="1"/>
                  </a:cubicBezTo>
                  <a:cubicBezTo>
                    <a:pt x="7508" y="65"/>
                    <a:pt x="8460" y="3364"/>
                    <a:pt x="9094" y="4971"/>
                  </a:cubicBezTo>
                  <a:cubicBezTo>
                    <a:pt x="7974" y="5606"/>
                    <a:pt x="6937" y="6410"/>
                    <a:pt x="6070" y="7361"/>
                  </a:cubicBezTo>
                  <a:cubicBezTo>
                    <a:pt x="5795" y="7150"/>
                    <a:pt x="5457" y="7065"/>
                    <a:pt x="5118" y="7065"/>
                  </a:cubicBezTo>
                  <a:cubicBezTo>
                    <a:pt x="5055" y="7063"/>
                    <a:pt x="4992" y="7061"/>
                    <a:pt x="4931" y="7061"/>
                  </a:cubicBezTo>
                  <a:cubicBezTo>
                    <a:pt x="3953" y="7061"/>
                    <a:pt x="3293" y="7378"/>
                    <a:pt x="3532" y="7975"/>
                  </a:cubicBezTo>
                  <a:cubicBezTo>
                    <a:pt x="3765" y="8525"/>
                    <a:pt x="4103" y="9011"/>
                    <a:pt x="4568" y="9392"/>
                  </a:cubicBezTo>
                  <a:cubicBezTo>
                    <a:pt x="3976" y="10449"/>
                    <a:pt x="3638" y="11633"/>
                    <a:pt x="3553" y="12839"/>
                  </a:cubicBezTo>
                  <a:cubicBezTo>
                    <a:pt x="3448" y="14764"/>
                    <a:pt x="3913" y="16456"/>
                    <a:pt x="4949" y="17788"/>
                  </a:cubicBezTo>
                  <a:lnTo>
                    <a:pt x="4907" y="17830"/>
                  </a:lnTo>
                  <a:cubicBezTo>
                    <a:pt x="4776" y="17372"/>
                    <a:pt x="4164" y="17104"/>
                    <a:pt x="3384" y="17104"/>
                  </a:cubicBezTo>
                  <a:cubicBezTo>
                    <a:pt x="3156" y="17104"/>
                    <a:pt x="2914" y="17127"/>
                    <a:pt x="2665" y="17175"/>
                  </a:cubicBezTo>
                  <a:lnTo>
                    <a:pt x="1015" y="15588"/>
                  </a:lnTo>
                  <a:cubicBezTo>
                    <a:pt x="952" y="16329"/>
                    <a:pt x="952" y="17069"/>
                    <a:pt x="1015" y="17788"/>
                  </a:cubicBezTo>
                  <a:cubicBezTo>
                    <a:pt x="360" y="18211"/>
                    <a:pt x="0" y="18740"/>
                    <a:pt x="127" y="19205"/>
                  </a:cubicBezTo>
                  <a:cubicBezTo>
                    <a:pt x="254" y="19607"/>
                    <a:pt x="719" y="19839"/>
                    <a:pt x="1375" y="19903"/>
                  </a:cubicBezTo>
                  <a:cubicBezTo>
                    <a:pt x="1777" y="21637"/>
                    <a:pt x="2644" y="23223"/>
                    <a:pt x="3849" y="24535"/>
                  </a:cubicBezTo>
                  <a:cubicBezTo>
                    <a:pt x="4272" y="24958"/>
                    <a:pt x="4716" y="25338"/>
                    <a:pt x="5224" y="25677"/>
                  </a:cubicBezTo>
                  <a:lnTo>
                    <a:pt x="5266" y="25719"/>
                  </a:lnTo>
                  <a:cubicBezTo>
                    <a:pt x="5436" y="25825"/>
                    <a:pt x="5605" y="25930"/>
                    <a:pt x="5774" y="26036"/>
                  </a:cubicBezTo>
                  <a:lnTo>
                    <a:pt x="5795" y="26036"/>
                  </a:lnTo>
                  <a:cubicBezTo>
                    <a:pt x="5964" y="26142"/>
                    <a:pt x="6155" y="26248"/>
                    <a:pt x="6345" y="26353"/>
                  </a:cubicBezTo>
                  <a:lnTo>
                    <a:pt x="6387" y="26375"/>
                  </a:lnTo>
                  <a:cubicBezTo>
                    <a:pt x="6578" y="26459"/>
                    <a:pt x="6768" y="26544"/>
                    <a:pt x="6958" y="26628"/>
                  </a:cubicBezTo>
                  <a:lnTo>
                    <a:pt x="7064" y="26671"/>
                  </a:lnTo>
                  <a:cubicBezTo>
                    <a:pt x="7254" y="26755"/>
                    <a:pt x="7466" y="26840"/>
                    <a:pt x="7677" y="26903"/>
                  </a:cubicBezTo>
                  <a:lnTo>
                    <a:pt x="7720" y="26924"/>
                  </a:lnTo>
                  <a:cubicBezTo>
                    <a:pt x="7931" y="26988"/>
                    <a:pt x="8143" y="27051"/>
                    <a:pt x="8354" y="27115"/>
                  </a:cubicBezTo>
                  <a:lnTo>
                    <a:pt x="8460" y="27157"/>
                  </a:lnTo>
                  <a:cubicBezTo>
                    <a:pt x="8671" y="27221"/>
                    <a:pt x="8904" y="27263"/>
                    <a:pt x="9137" y="27326"/>
                  </a:cubicBezTo>
                  <a:lnTo>
                    <a:pt x="9285" y="27347"/>
                  </a:lnTo>
                  <a:cubicBezTo>
                    <a:pt x="9517" y="27411"/>
                    <a:pt x="9771" y="27453"/>
                    <a:pt x="10025" y="27495"/>
                  </a:cubicBezTo>
                  <a:lnTo>
                    <a:pt x="10067" y="27495"/>
                  </a:lnTo>
                  <a:cubicBezTo>
                    <a:pt x="10300" y="27538"/>
                    <a:pt x="10554" y="27559"/>
                    <a:pt x="10829" y="27601"/>
                  </a:cubicBezTo>
                  <a:lnTo>
                    <a:pt x="10977" y="27622"/>
                  </a:lnTo>
                  <a:cubicBezTo>
                    <a:pt x="11231" y="27644"/>
                    <a:pt x="11505" y="27665"/>
                    <a:pt x="11780" y="27686"/>
                  </a:cubicBezTo>
                  <a:lnTo>
                    <a:pt x="11950" y="27686"/>
                  </a:lnTo>
                  <a:cubicBezTo>
                    <a:pt x="12246" y="27686"/>
                    <a:pt x="12542" y="27707"/>
                    <a:pt x="12859" y="27707"/>
                  </a:cubicBezTo>
                  <a:lnTo>
                    <a:pt x="13726" y="27707"/>
                  </a:lnTo>
                  <a:lnTo>
                    <a:pt x="14149" y="27686"/>
                  </a:lnTo>
                  <a:lnTo>
                    <a:pt x="14382" y="27665"/>
                  </a:lnTo>
                  <a:lnTo>
                    <a:pt x="14762" y="27644"/>
                  </a:lnTo>
                  <a:lnTo>
                    <a:pt x="14995" y="27622"/>
                  </a:lnTo>
                  <a:lnTo>
                    <a:pt x="15376" y="27622"/>
                  </a:lnTo>
                  <a:lnTo>
                    <a:pt x="15608" y="27601"/>
                  </a:lnTo>
                  <a:lnTo>
                    <a:pt x="15968" y="27538"/>
                  </a:lnTo>
                  <a:lnTo>
                    <a:pt x="16179" y="27517"/>
                  </a:lnTo>
                  <a:lnTo>
                    <a:pt x="16539" y="27453"/>
                  </a:lnTo>
                  <a:lnTo>
                    <a:pt x="16708" y="27411"/>
                  </a:lnTo>
                  <a:cubicBezTo>
                    <a:pt x="17047" y="27347"/>
                    <a:pt x="17385" y="27263"/>
                    <a:pt x="17702" y="27157"/>
                  </a:cubicBezTo>
                  <a:lnTo>
                    <a:pt x="17850" y="27115"/>
                  </a:lnTo>
                  <a:lnTo>
                    <a:pt x="18189" y="27030"/>
                  </a:lnTo>
                  <a:lnTo>
                    <a:pt x="18337" y="26967"/>
                  </a:lnTo>
                  <a:lnTo>
                    <a:pt x="18633" y="26861"/>
                  </a:lnTo>
                  <a:lnTo>
                    <a:pt x="18802" y="26798"/>
                  </a:lnTo>
                  <a:lnTo>
                    <a:pt x="19056" y="26692"/>
                  </a:lnTo>
                  <a:lnTo>
                    <a:pt x="19204" y="26628"/>
                  </a:lnTo>
                  <a:cubicBezTo>
                    <a:pt x="19310" y="26586"/>
                    <a:pt x="19394" y="26544"/>
                    <a:pt x="19479" y="26501"/>
                  </a:cubicBezTo>
                  <a:lnTo>
                    <a:pt x="19606" y="26438"/>
                  </a:lnTo>
                  <a:lnTo>
                    <a:pt x="19902" y="26290"/>
                  </a:lnTo>
                  <a:lnTo>
                    <a:pt x="19986" y="26227"/>
                  </a:lnTo>
                  <a:cubicBezTo>
                    <a:pt x="20261" y="26100"/>
                    <a:pt x="20494" y="25952"/>
                    <a:pt x="20727" y="25804"/>
                  </a:cubicBezTo>
                  <a:lnTo>
                    <a:pt x="20769" y="25761"/>
                  </a:lnTo>
                  <a:cubicBezTo>
                    <a:pt x="20875" y="25698"/>
                    <a:pt x="20959" y="25634"/>
                    <a:pt x="21044" y="25571"/>
                  </a:cubicBezTo>
                  <a:lnTo>
                    <a:pt x="21128" y="25507"/>
                  </a:lnTo>
                  <a:cubicBezTo>
                    <a:pt x="21192" y="25444"/>
                    <a:pt x="21277" y="25381"/>
                    <a:pt x="21361" y="25317"/>
                  </a:cubicBezTo>
                  <a:lnTo>
                    <a:pt x="21446" y="25254"/>
                  </a:lnTo>
                  <a:lnTo>
                    <a:pt x="21657" y="25063"/>
                  </a:lnTo>
                  <a:lnTo>
                    <a:pt x="21763" y="24979"/>
                  </a:lnTo>
                  <a:lnTo>
                    <a:pt x="21974" y="24767"/>
                  </a:lnTo>
                  <a:lnTo>
                    <a:pt x="22038" y="24725"/>
                  </a:lnTo>
                  <a:cubicBezTo>
                    <a:pt x="22101" y="24640"/>
                    <a:pt x="22186" y="24556"/>
                    <a:pt x="22271" y="24471"/>
                  </a:cubicBezTo>
                  <a:lnTo>
                    <a:pt x="22292" y="24450"/>
                  </a:lnTo>
                  <a:cubicBezTo>
                    <a:pt x="22545" y="24175"/>
                    <a:pt x="22778" y="23900"/>
                    <a:pt x="22990" y="23583"/>
                  </a:cubicBezTo>
                  <a:lnTo>
                    <a:pt x="23011" y="23562"/>
                  </a:lnTo>
                  <a:cubicBezTo>
                    <a:pt x="23074" y="23477"/>
                    <a:pt x="23138" y="23393"/>
                    <a:pt x="23201" y="23308"/>
                  </a:cubicBezTo>
                  <a:lnTo>
                    <a:pt x="23222" y="23266"/>
                  </a:lnTo>
                  <a:cubicBezTo>
                    <a:pt x="23265" y="23181"/>
                    <a:pt x="23328" y="23096"/>
                    <a:pt x="23391" y="23012"/>
                  </a:cubicBezTo>
                  <a:lnTo>
                    <a:pt x="23391" y="22970"/>
                  </a:lnTo>
                  <a:cubicBezTo>
                    <a:pt x="23455" y="22864"/>
                    <a:pt x="23518" y="22779"/>
                    <a:pt x="23561" y="22673"/>
                  </a:cubicBezTo>
                  <a:cubicBezTo>
                    <a:pt x="24428" y="20981"/>
                    <a:pt x="24851" y="19099"/>
                    <a:pt x="24787" y="17196"/>
                  </a:cubicBezTo>
                  <a:cubicBezTo>
                    <a:pt x="24787" y="16984"/>
                    <a:pt x="24766" y="16794"/>
                    <a:pt x="24745" y="16604"/>
                  </a:cubicBezTo>
                  <a:cubicBezTo>
                    <a:pt x="24745" y="16413"/>
                    <a:pt x="24724" y="16244"/>
                    <a:pt x="24703" y="16096"/>
                  </a:cubicBezTo>
                  <a:lnTo>
                    <a:pt x="24703" y="16075"/>
                  </a:lnTo>
                  <a:cubicBezTo>
                    <a:pt x="24682" y="15927"/>
                    <a:pt x="24660" y="15800"/>
                    <a:pt x="24618" y="15673"/>
                  </a:cubicBezTo>
                  <a:lnTo>
                    <a:pt x="24618" y="15652"/>
                  </a:lnTo>
                  <a:cubicBezTo>
                    <a:pt x="24597" y="15546"/>
                    <a:pt x="24576" y="15440"/>
                    <a:pt x="24555" y="15377"/>
                  </a:cubicBezTo>
                  <a:lnTo>
                    <a:pt x="24555" y="15335"/>
                  </a:lnTo>
                  <a:cubicBezTo>
                    <a:pt x="24555" y="15313"/>
                    <a:pt x="24534" y="15271"/>
                    <a:pt x="24512" y="15250"/>
                  </a:cubicBezTo>
                  <a:lnTo>
                    <a:pt x="22820" y="17090"/>
                  </a:lnTo>
                  <a:cubicBezTo>
                    <a:pt x="22694" y="17111"/>
                    <a:pt x="22588" y="17132"/>
                    <a:pt x="22482" y="17153"/>
                  </a:cubicBezTo>
                  <a:cubicBezTo>
                    <a:pt x="22609" y="16963"/>
                    <a:pt x="22630" y="16730"/>
                    <a:pt x="22545" y="16519"/>
                  </a:cubicBezTo>
                  <a:cubicBezTo>
                    <a:pt x="22449" y="16325"/>
                    <a:pt x="22227" y="16220"/>
                    <a:pt x="21882" y="16220"/>
                  </a:cubicBezTo>
                  <a:cubicBezTo>
                    <a:pt x="21850" y="16220"/>
                    <a:pt x="21818" y="16221"/>
                    <a:pt x="21784" y="16223"/>
                  </a:cubicBezTo>
                  <a:cubicBezTo>
                    <a:pt x="21763" y="16054"/>
                    <a:pt x="21699" y="15906"/>
                    <a:pt x="21615" y="15779"/>
                  </a:cubicBezTo>
                  <a:cubicBezTo>
                    <a:pt x="21784" y="15165"/>
                    <a:pt x="21890" y="14510"/>
                    <a:pt x="21911" y="13875"/>
                  </a:cubicBezTo>
                  <a:cubicBezTo>
                    <a:pt x="22186" y="8990"/>
                    <a:pt x="16856" y="4739"/>
                    <a:pt x="13980" y="3956"/>
                  </a:cubicBezTo>
                  <a:cubicBezTo>
                    <a:pt x="14509" y="3343"/>
                    <a:pt x="14868" y="2560"/>
                    <a:pt x="14191" y="1799"/>
                  </a:cubicBezTo>
                  <a:cubicBezTo>
                    <a:pt x="13836" y="1421"/>
                    <a:pt x="13497" y="1282"/>
                    <a:pt x="13191" y="1282"/>
                  </a:cubicBezTo>
                  <a:cubicBezTo>
                    <a:pt x="12350" y="1282"/>
                    <a:pt x="11759" y="2328"/>
                    <a:pt x="11759" y="2328"/>
                  </a:cubicBezTo>
                  <a:cubicBezTo>
                    <a:pt x="11759" y="2328"/>
                    <a:pt x="11593" y="1"/>
                    <a:pt x="10087" y="1"/>
                  </a:cubicBezTo>
                  <a:close/>
                </a:path>
              </a:pathLst>
            </a:custGeom>
            <a:solidFill>
              <a:srgbClr val="E5E5E6"/>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304;p36">
              <a:extLst>
                <a:ext uri="{FF2B5EF4-FFF2-40B4-BE49-F238E27FC236}">
                  <a16:creationId xmlns:a16="http://schemas.microsoft.com/office/drawing/2014/main" xmlns="" id="{14ED05FE-9108-4051-85D5-BB03F51B5268}"/>
                </a:ext>
              </a:extLst>
            </p:cNvPr>
            <p:cNvSpPr/>
            <p:nvPr/>
          </p:nvSpPr>
          <p:spPr>
            <a:xfrm rot="-460792" flipH="1">
              <a:off x="2472237" y="3846064"/>
              <a:ext cx="340012" cy="184958"/>
            </a:xfrm>
            <a:custGeom>
              <a:avLst/>
              <a:gdLst/>
              <a:ahLst/>
              <a:cxnLst/>
              <a:rect l="l" t="t" r="r" b="b"/>
              <a:pathLst>
                <a:path w="5162" h="2808" extrusionOk="0">
                  <a:moveTo>
                    <a:pt x="3446" y="1"/>
                  </a:moveTo>
                  <a:cubicBezTo>
                    <a:pt x="3067" y="1"/>
                    <a:pt x="2648" y="62"/>
                    <a:pt x="2221" y="193"/>
                  </a:cubicBezTo>
                  <a:cubicBezTo>
                    <a:pt x="910" y="573"/>
                    <a:pt x="1" y="1419"/>
                    <a:pt x="191" y="2096"/>
                  </a:cubicBezTo>
                  <a:cubicBezTo>
                    <a:pt x="334" y="2553"/>
                    <a:pt x="930" y="2807"/>
                    <a:pt x="1712" y="2807"/>
                  </a:cubicBezTo>
                  <a:cubicBezTo>
                    <a:pt x="2088" y="2807"/>
                    <a:pt x="2507" y="2749"/>
                    <a:pt x="2940" y="2625"/>
                  </a:cubicBezTo>
                  <a:cubicBezTo>
                    <a:pt x="4252" y="2244"/>
                    <a:pt x="5161" y="1398"/>
                    <a:pt x="4950" y="721"/>
                  </a:cubicBezTo>
                  <a:cubicBezTo>
                    <a:pt x="4835" y="265"/>
                    <a:pt x="4230" y="1"/>
                    <a:pt x="3446"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305;p36">
              <a:extLst>
                <a:ext uri="{FF2B5EF4-FFF2-40B4-BE49-F238E27FC236}">
                  <a16:creationId xmlns:a16="http://schemas.microsoft.com/office/drawing/2014/main" xmlns="" id="{8273A133-ED1E-428E-85C9-0B8FF3712F00}"/>
                </a:ext>
              </a:extLst>
            </p:cNvPr>
            <p:cNvSpPr/>
            <p:nvPr/>
          </p:nvSpPr>
          <p:spPr>
            <a:xfrm rot="-460792" flipH="1">
              <a:off x="762053" y="2159808"/>
              <a:ext cx="1466953" cy="820258"/>
            </a:xfrm>
            <a:custGeom>
              <a:avLst/>
              <a:gdLst/>
              <a:ahLst/>
              <a:cxnLst/>
              <a:rect l="l" t="t" r="r" b="b"/>
              <a:pathLst>
                <a:path w="22271" h="12453" extrusionOk="0">
                  <a:moveTo>
                    <a:pt x="8612" y="1"/>
                  </a:moveTo>
                  <a:cubicBezTo>
                    <a:pt x="830" y="1"/>
                    <a:pt x="0" y="7926"/>
                    <a:pt x="0" y="7926"/>
                  </a:cubicBezTo>
                  <a:lnTo>
                    <a:pt x="2834" y="6213"/>
                  </a:lnTo>
                  <a:lnTo>
                    <a:pt x="6705" y="9957"/>
                  </a:lnTo>
                  <a:lnTo>
                    <a:pt x="11506" y="8434"/>
                  </a:lnTo>
                  <a:lnTo>
                    <a:pt x="14424" y="11056"/>
                  </a:lnTo>
                  <a:lnTo>
                    <a:pt x="17153" y="9766"/>
                  </a:lnTo>
                  <a:lnTo>
                    <a:pt x="18675" y="12452"/>
                  </a:lnTo>
                  <a:cubicBezTo>
                    <a:pt x="19352" y="11458"/>
                    <a:pt x="22271" y="2703"/>
                    <a:pt x="11654" y="355"/>
                  </a:cubicBezTo>
                  <a:cubicBezTo>
                    <a:pt x="10537" y="110"/>
                    <a:pt x="9527" y="1"/>
                    <a:pt x="8612"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306;p36">
              <a:extLst>
                <a:ext uri="{FF2B5EF4-FFF2-40B4-BE49-F238E27FC236}">
                  <a16:creationId xmlns:a16="http://schemas.microsoft.com/office/drawing/2014/main" xmlns="" id="{2A43EC11-0ED1-4F55-8E20-CA8BE119012C}"/>
                </a:ext>
              </a:extLst>
            </p:cNvPr>
            <p:cNvSpPr/>
            <p:nvPr/>
          </p:nvSpPr>
          <p:spPr>
            <a:xfrm rot="-460792" flipH="1">
              <a:off x="964856" y="2524801"/>
              <a:ext cx="1288648" cy="441647"/>
            </a:xfrm>
            <a:custGeom>
              <a:avLst/>
              <a:gdLst/>
              <a:ahLst/>
              <a:cxnLst/>
              <a:rect l="l" t="t" r="r" b="b"/>
              <a:pathLst>
                <a:path w="19564" h="6705" extrusionOk="0">
                  <a:moveTo>
                    <a:pt x="2940" y="0"/>
                  </a:moveTo>
                  <a:lnTo>
                    <a:pt x="64" y="1755"/>
                  </a:lnTo>
                  <a:cubicBezTo>
                    <a:pt x="22" y="2030"/>
                    <a:pt x="0" y="2178"/>
                    <a:pt x="0" y="2178"/>
                  </a:cubicBezTo>
                  <a:lnTo>
                    <a:pt x="2834" y="465"/>
                  </a:lnTo>
                  <a:lnTo>
                    <a:pt x="6705" y="4209"/>
                  </a:lnTo>
                  <a:lnTo>
                    <a:pt x="11506" y="2686"/>
                  </a:lnTo>
                  <a:lnTo>
                    <a:pt x="14424" y="5308"/>
                  </a:lnTo>
                  <a:lnTo>
                    <a:pt x="17153" y="4018"/>
                  </a:lnTo>
                  <a:lnTo>
                    <a:pt x="18675" y="6704"/>
                  </a:lnTo>
                  <a:cubicBezTo>
                    <a:pt x="18950" y="6345"/>
                    <a:pt x="19500" y="4907"/>
                    <a:pt x="19564" y="3109"/>
                  </a:cubicBezTo>
                  <a:lnTo>
                    <a:pt x="19564" y="3109"/>
                  </a:lnTo>
                  <a:cubicBezTo>
                    <a:pt x="19479" y="4166"/>
                    <a:pt x="18591" y="5689"/>
                    <a:pt x="18591" y="5689"/>
                  </a:cubicBezTo>
                  <a:lnTo>
                    <a:pt x="17132" y="3659"/>
                  </a:lnTo>
                  <a:lnTo>
                    <a:pt x="14720" y="4399"/>
                  </a:lnTo>
                  <a:lnTo>
                    <a:pt x="11506" y="2052"/>
                  </a:lnTo>
                  <a:lnTo>
                    <a:pt x="7149" y="3215"/>
                  </a:lnTo>
                  <a:lnTo>
                    <a:pt x="2940" y="0"/>
                  </a:lnTo>
                  <a:close/>
                </a:path>
              </a:pathLst>
            </a:custGeom>
            <a:solidFill>
              <a:srgbClr val="E5E5E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307;p36">
              <a:extLst>
                <a:ext uri="{FF2B5EF4-FFF2-40B4-BE49-F238E27FC236}">
                  <a16:creationId xmlns:a16="http://schemas.microsoft.com/office/drawing/2014/main" xmlns="" id="{E5C9CAA6-E86B-4D16-96C6-E5FDD921B112}"/>
                </a:ext>
              </a:extLst>
            </p:cNvPr>
            <p:cNvSpPr/>
            <p:nvPr/>
          </p:nvSpPr>
          <p:spPr>
            <a:xfrm rot="-460792" flipH="1">
              <a:off x="922243" y="2161822"/>
              <a:ext cx="1101977" cy="527342"/>
            </a:xfrm>
            <a:custGeom>
              <a:avLst/>
              <a:gdLst/>
              <a:ahLst/>
              <a:cxnLst/>
              <a:rect l="l" t="t" r="r" b="b"/>
              <a:pathLst>
                <a:path w="16730" h="8006" extrusionOk="0">
                  <a:moveTo>
                    <a:pt x="5815" y="1"/>
                  </a:moveTo>
                  <a:cubicBezTo>
                    <a:pt x="3135" y="1"/>
                    <a:pt x="1279" y="937"/>
                    <a:pt x="0" y="2169"/>
                  </a:cubicBezTo>
                  <a:cubicBezTo>
                    <a:pt x="0" y="2169"/>
                    <a:pt x="2463" y="563"/>
                    <a:pt x="5952" y="563"/>
                  </a:cubicBezTo>
                  <a:cubicBezTo>
                    <a:pt x="7114" y="563"/>
                    <a:pt x="8391" y="741"/>
                    <a:pt x="9729" y="1217"/>
                  </a:cubicBezTo>
                  <a:cubicBezTo>
                    <a:pt x="12923" y="2380"/>
                    <a:pt x="15482" y="4855"/>
                    <a:pt x="16730" y="8006"/>
                  </a:cubicBezTo>
                  <a:cubicBezTo>
                    <a:pt x="16560" y="5130"/>
                    <a:pt x="14890" y="1682"/>
                    <a:pt x="8841" y="350"/>
                  </a:cubicBezTo>
                  <a:cubicBezTo>
                    <a:pt x="7731" y="109"/>
                    <a:pt x="6726" y="1"/>
                    <a:pt x="5815" y="1"/>
                  </a:cubicBezTo>
                  <a:close/>
                </a:path>
              </a:pathLst>
            </a:custGeom>
            <a:solidFill>
              <a:srgbClr val="E5E5E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308;p36">
              <a:extLst>
                <a:ext uri="{FF2B5EF4-FFF2-40B4-BE49-F238E27FC236}">
                  <a16:creationId xmlns:a16="http://schemas.microsoft.com/office/drawing/2014/main" xmlns="" id="{9FD0BEE3-6927-4E40-8B12-F7A550143A93}"/>
                </a:ext>
              </a:extLst>
            </p:cNvPr>
            <p:cNvSpPr/>
            <p:nvPr/>
          </p:nvSpPr>
          <p:spPr>
            <a:xfrm rot="-460792" flipH="1">
              <a:off x="1652027" y="2805280"/>
              <a:ext cx="586557" cy="383156"/>
            </a:xfrm>
            <a:custGeom>
              <a:avLst/>
              <a:gdLst/>
              <a:ahLst/>
              <a:cxnLst/>
              <a:rect l="l" t="t" r="r" b="b"/>
              <a:pathLst>
                <a:path w="8905" h="5817" extrusionOk="0">
                  <a:moveTo>
                    <a:pt x="3426" y="0"/>
                  </a:moveTo>
                  <a:cubicBezTo>
                    <a:pt x="3412" y="0"/>
                    <a:pt x="3399" y="0"/>
                    <a:pt x="3385" y="1"/>
                  </a:cubicBezTo>
                  <a:cubicBezTo>
                    <a:pt x="1" y="85"/>
                    <a:pt x="2793" y="5817"/>
                    <a:pt x="2793" y="5817"/>
                  </a:cubicBezTo>
                  <a:cubicBezTo>
                    <a:pt x="3555" y="4960"/>
                    <a:pt x="4364" y="4743"/>
                    <a:pt x="4988" y="4743"/>
                  </a:cubicBezTo>
                  <a:cubicBezTo>
                    <a:pt x="5627" y="4743"/>
                    <a:pt x="6071" y="4971"/>
                    <a:pt x="6071" y="4971"/>
                  </a:cubicBezTo>
                  <a:cubicBezTo>
                    <a:pt x="6071" y="4971"/>
                    <a:pt x="8905" y="3300"/>
                    <a:pt x="7509" y="1798"/>
                  </a:cubicBezTo>
                  <a:cubicBezTo>
                    <a:pt x="7159" y="1420"/>
                    <a:pt x="6824" y="1281"/>
                    <a:pt x="6521" y="1281"/>
                  </a:cubicBezTo>
                  <a:cubicBezTo>
                    <a:pt x="5689" y="1281"/>
                    <a:pt x="5098" y="2327"/>
                    <a:pt x="5098" y="2327"/>
                  </a:cubicBezTo>
                  <a:cubicBezTo>
                    <a:pt x="5098" y="2327"/>
                    <a:pt x="4932" y="0"/>
                    <a:pt x="3426" y="0"/>
                  </a:cubicBezTo>
                  <a:close/>
                </a:path>
              </a:pathLst>
            </a:custGeom>
            <a:solidFill>
              <a:srgbClr val="CA1E4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309;p36">
              <a:extLst>
                <a:ext uri="{FF2B5EF4-FFF2-40B4-BE49-F238E27FC236}">
                  <a16:creationId xmlns:a16="http://schemas.microsoft.com/office/drawing/2014/main" xmlns="" id="{D04A551B-3527-4763-8ACA-51241BAC9DDD}"/>
                </a:ext>
              </a:extLst>
            </p:cNvPr>
            <p:cNvSpPr/>
            <p:nvPr/>
          </p:nvSpPr>
          <p:spPr>
            <a:xfrm rot="-460792" flipH="1">
              <a:off x="2287595" y="3211371"/>
              <a:ext cx="217300" cy="176000"/>
            </a:xfrm>
            <a:custGeom>
              <a:avLst/>
              <a:gdLst/>
              <a:ahLst/>
              <a:cxnLst/>
              <a:rect l="l" t="t" r="r" b="b"/>
              <a:pathLst>
                <a:path w="3299" h="2672" extrusionOk="0">
                  <a:moveTo>
                    <a:pt x="1638" y="1"/>
                  </a:moveTo>
                  <a:cubicBezTo>
                    <a:pt x="660" y="1"/>
                    <a:pt x="0" y="317"/>
                    <a:pt x="239" y="914"/>
                  </a:cubicBezTo>
                  <a:cubicBezTo>
                    <a:pt x="514" y="1548"/>
                    <a:pt x="1169" y="2585"/>
                    <a:pt x="2100" y="2669"/>
                  </a:cubicBezTo>
                  <a:cubicBezTo>
                    <a:pt x="2123" y="2671"/>
                    <a:pt x="2145" y="2672"/>
                    <a:pt x="2167" y="2672"/>
                  </a:cubicBezTo>
                  <a:cubicBezTo>
                    <a:pt x="3024" y="2672"/>
                    <a:pt x="3299" y="1485"/>
                    <a:pt x="3031" y="681"/>
                  </a:cubicBezTo>
                  <a:cubicBezTo>
                    <a:pt x="3031" y="681"/>
                    <a:pt x="2904" y="47"/>
                    <a:pt x="1825" y="4"/>
                  </a:cubicBezTo>
                  <a:cubicBezTo>
                    <a:pt x="1761" y="2"/>
                    <a:pt x="1699" y="1"/>
                    <a:pt x="163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310;p36">
              <a:extLst>
                <a:ext uri="{FF2B5EF4-FFF2-40B4-BE49-F238E27FC236}">
                  <a16:creationId xmlns:a16="http://schemas.microsoft.com/office/drawing/2014/main" xmlns="" id="{15C0CF47-D444-4F83-8F01-1C9F60D5CB17}"/>
                </a:ext>
              </a:extLst>
            </p:cNvPr>
            <p:cNvSpPr/>
            <p:nvPr/>
          </p:nvSpPr>
          <p:spPr>
            <a:xfrm rot="-460792" flipH="1">
              <a:off x="1216050" y="3082888"/>
              <a:ext cx="1322834" cy="1120684"/>
            </a:xfrm>
            <a:custGeom>
              <a:avLst/>
              <a:gdLst/>
              <a:ahLst/>
              <a:cxnLst/>
              <a:rect l="l" t="t" r="r" b="b"/>
              <a:pathLst>
                <a:path w="20083" h="17014" extrusionOk="0">
                  <a:moveTo>
                    <a:pt x="9575" y="1"/>
                  </a:moveTo>
                  <a:cubicBezTo>
                    <a:pt x="6011" y="1"/>
                    <a:pt x="607" y="3823"/>
                    <a:pt x="318" y="8849"/>
                  </a:cubicBezTo>
                  <a:cubicBezTo>
                    <a:pt x="1" y="14010"/>
                    <a:pt x="3977" y="16696"/>
                    <a:pt x="8968" y="16992"/>
                  </a:cubicBezTo>
                  <a:cubicBezTo>
                    <a:pt x="9233" y="17006"/>
                    <a:pt x="9495" y="17013"/>
                    <a:pt x="9754" y="17013"/>
                  </a:cubicBezTo>
                  <a:cubicBezTo>
                    <a:pt x="12173" y="17013"/>
                    <a:pt x="14358" y="16387"/>
                    <a:pt x="15905" y="15088"/>
                  </a:cubicBezTo>
                  <a:cubicBezTo>
                    <a:pt x="15948" y="15109"/>
                    <a:pt x="15969" y="15109"/>
                    <a:pt x="16011" y="15109"/>
                  </a:cubicBezTo>
                  <a:cubicBezTo>
                    <a:pt x="16372" y="15208"/>
                    <a:pt x="16708" y="15251"/>
                    <a:pt x="17020" y="15251"/>
                  </a:cubicBezTo>
                  <a:cubicBezTo>
                    <a:pt x="18392" y="15251"/>
                    <a:pt x="19301" y="14412"/>
                    <a:pt x="19818" y="13671"/>
                  </a:cubicBezTo>
                  <a:cubicBezTo>
                    <a:pt x="20083" y="13313"/>
                    <a:pt x="19951" y="13206"/>
                    <a:pt x="19700" y="13206"/>
                  </a:cubicBezTo>
                  <a:cubicBezTo>
                    <a:pt x="19328" y="13206"/>
                    <a:pt x="18697" y="13439"/>
                    <a:pt x="18697" y="13439"/>
                  </a:cubicBezTo>
                  <a:cubicBezTo>
                    <a:pt x="18697" y="13439"/>
                    <a:pt x="19626" y="12374"/>
                    <a:pt x="18393" y="12374"/>
                  </a:cubicBezTo>
                  <a:cubicBezTo>
                    <a:pt x="18336" y="12374"/>
                    <a:pt x="18276" y="12377"/>
                    <a:pt x="18211" y="12381"/>
                  </a:cubicBezTo>
                  <a:cubicBezTo>
                    <a:pt x="18232" y="12191"/>
                    <a:pt x="18147" y="11979"/>
                    <a:pt x="18020" y="11852"/>
                  </a:cubicBezTo>
                  <a:cubicBezTo>
                    <a:pt x="18211" y="11197"/>
                    <a:pt x="18316" y="10541"/>
                    <a:pt x="18359" y="9864"/>
                  </a:cubicBezTo>
                  <a:cubicBezTo>
                    <a:pt x="18655" y="4704"/>
                    <a:pt x="12437" y="136"/>
                    <a:pt x="9857" y="9"/>
                  </a:cubicBezTo>
                  <a:cubicBezTo>
                    <a:pt x="9764" y="3"/>
                    <a:pt x="9670" y="1"/>
                    <a:pt x="9575" y="1"/>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311;p36">
              <a:extLst>
                <a:ext uri="{FF2B5EF4-FFF2-40B4-BE49-F238E27FC236}">
                  <a16:creationId xmlns:a16="http://schemas.microsoft.com/office/drawing/2014/main" xmlns="" id="{C4F4BDF7-FB1C-4E7B-9DE6-1DAE3879FFE6}"/>
                </a:ext>
              </a:extLst>
            </p:cNvPr>
            <p:cNvSpPr/>
            <p:nvPr/>
          </p:nvSpPr>
          <p:spPr>
            <a:xfrm rot="-460792" flipH="1">
              <a:off x="1858942" y="3628519"/>
              <a:ext cx="509030" cy="317354"/>
            </a:xfrm>
            <a:custGeom>
              <a:avLst/>
              <a:gdLst/>
              <a:ahLst/>
              <a:cxnLst/>
              <a:rect l="l" t="t" r="r" b="b"/>
              <a:pathLst>
                <a:path w="7728" h="4818" extrusionOk="0">
                  <a:moveTo>
                    <a:pt x="1312" y="1"/>
                  </a:moveTo>
                  <a:lnTo>
                    <a:pt x="1312" y="1"/>
                  </a:lnTo>
                  <a:cubicBezTo>
                    <a:pt x="1312" y="1"/>
                    <a:pt x="1" y="4548"/>
                    <a:pt x="3215" y="4801"/>
                  </a:cubicBezTo>
                  <a:cubicBezTo>
                    <a:pt x="3356" y="4812"/>
                    <a:pt x="3492" y="4817"/>
                    <a:pt x="3625" y="4817"/>
                  </a:cubicBezTo>
                  <a:cubicBezTo>
                    <a:pt x="5829" y="4817"/>
                    <a:pt x="6971" y="3377"/>
                    <a:pt x="7530" y="2200"/>
                  </a:cubicBezTo>
                  <a:cubicBezTo>
                    <a:pt x="7727" y="1791"/>
                    <a:pt x="7636" y="1655"/>
                    <a:pt x="7426" y="1655"/>
                  </a:cubicBezTo>
                  <a:cubicBezTo>
                    <a:pt x="7006" y="1655"/>
                    <a:pt x="6113" y="2200"/>
                    <a:pt x="6113" y="2200"/>
                  </a:cubicBezTo>
                  <a:cubicBezTo>
                    <a:pt x="6113" y="2200"/>
                    <a:pt x="6844" y="933"/>
                    <a:pt x="5829" y="933"/>
                  </a:cubicBezTo>
                  <a:cubicBezTo>
                    <a:pt x="5685" y="933"/>
                    <a:pt x="5508" y="958"/>
                    <a:pt x="5288" y="1016"/>
                  </a:cubicBezTo>
                  <a:cubicBezTo>
                    <a:pt x="5288" y="1016"/>
                    <a:pt x="5231" y="305"/>
                    <a:pt x="4547" y="305"/>
                  </a:cubicBezTo>
                  <a:cubicBezTo>
                    <a:pt x="4396" y="305"/>
                    <a:pt x="4215" y="340"/>
                    <a:pt x="3998" y="424"/>
                  </a:cubicBezTo>
                  <a:cubicBezTo>
                    <a:pt x="3440" y="648"/>
                    <a:pt x="2937" y="810"/>
                    <a:pt x="2505" y="810"/>
                  </a:cubicBezTo>
                  <a:cubicBezTo>
                    <a:pt x="2003" y="810"/>
                    <a:pt x="1596" y="592"/>
                    <a:pt x="1312" y="1"/>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312;p36">
              <a:extLst>
                <a:ext uri="{FF2B5EF4-FFF2-40B4-BE49-F238E27FC236}">
                  <a16:creationId xmlns:a16="http://schemas.microsoft.com/office/drawing/2014/main" xmlns="" id="{CE92B347-184D-4EE3-A834-BA86829FF5E4}"/>
                </a:ext>
              </a:extLst>
            </p:cNvPr>
            <p:cNvSpPr/>
            <p:nvPr/>
          </p:nvSpPr>
          <p:spPr>
            <a:xfrm rot="-460792" flipH="1">
              <a:off x="2011259" y="3699364"/>
              <a:ext cx="136545" cy="54407"/>
            </a:xfrm>
            <a:custGeom>
              <a:avLst/>
              <a:gdLst/>
              <a:ahLst/>
              <a:cxnLst/>
              <a:rect l="l" t="t" r="r" b="b"/>
              <a:pathLst>
                <a:path w="2073" h="826" extrusionOk="0">
                  <a:moveTo>
                    <a:pt x="2073" y="1"/>
                  </a:moveTo>
                  <a:lnTo>
                    <a:pt x="0" y="826"/>
                  </a:lnTo>
                  <a:cubicBezTo>
                    <a:pt x="762" y="804"/>
                    <a:pt x="1502" y="508"/>
                    <a:pt x="2073" y="1"/>
                  </a:cubicBezTo>
                  <a:close/>
                </a:path>
              </a:pathLst>
            </a:custGeom>
            <a:solidFill>
              <a:srgbClr val="FDF9C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313;p36">
              <a:extLst>
                <a:ext uri="{FF2B5EF4-FFF2-40B4-BE49-F238E27FC236}">
                  <a16:creationId xmlns:a16="http://schemas.microsoft.com/office/drawing/2014/main" xmlns="" id="{1FB80E20-59AE-4065-9DF2-1CB11310BB41}"/>
                </a:ext>
              </a:extLst>
            </p:cNvPr>
            <p:cNvSpPr/>
            <p:nvPr/>
          </p:nvSpPr>
          <p:spPr>
            <a:xfrm rot="-460792" flipH="1">
              <a:off x="2002964" y="3690665"/>
              <a:ext cx="153276" cy="72850"/>
            </a:xfrm>
            <a:custGeom>
              <a:avLst/>
              <a:gdLst/>
              <a:ahLst/>
              <a:cxnLst/>
              <a:rect l="l" t="t" r="r" b="b"/>
              <a:pathLst>
                <a:path w="2327" h="1106" extrusionOk="0">
                  <a:moveTo>
                    <a:pt x="2197" y="1"/>
                  </a:moveTo>
                  <a:cubicBezTo>
                    <a:pt x="2163" y="1"/>
                    <a:pt x="2126" y="16"/>
                    <a:pt x="2094" y="48"/>
                  </a:cubicBezTo>
                  <a:cubicBezTo>
                    <a:pt x="1565" y="535"/>
                    <a:pt x="868" y="809"/>
                    <a:pt x="127" y="831"/>
                  </a:cubicBezTo>
                  <a:cubicBezTo>
                    <a:pt x="64" y="831"/>
                    <a:pt x="0" y="894"/>
                    <a:pt x="22" y="979"/>
                  </a:cubicBezTo>
                  <a:cubicBezTo>
                    <a:pt x="22" y="1042"/>
                    <a:pt x="64" y="1084"/>
                    <a:pt x="148" y="1084"/>
                  </a:cubicBezTo>
                  <a:lnTo>
                    <a:pt x="148" y="1106"/>
                  </a:lnTo>
                  <a:cubicBezTo>
                    <a:pt x="931" y="1084"/>
                    <a:pt x="1692" y="767"/>
                    <a:pt x="2285" y="217"/>
                  </a:cubicBezTo>
                  <a:cubicBezTo>
                    <a:pt x="2327" y="175"/>
                    <a:pt x="2327" y="90"/>
                    <a:pt x="2285" y="48"/>
                  </a:cubicBezTo>
                  <a:cubicBezTo>
                    <a:pt x="2263" y="16"/>
                    <a:pt x="2232" y="1"/>
                    <a:pt x="2197"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314;p36">
              <a:extLst>
                <a:ext uri="{FF2B5EF4-FFF2-40B4-BE49-F238E27FC236}">
                  <a16:creationId xmlns:a16="http://schemas.microsoft.com/office/drawing/2014/main" xmlns="" id="{A9CEC3D7-C633-44A1-81FC-63DDF0E51594}"/>
                </a:ext>
              </a:extLst>
            </p:cNvPr>
            <p:cNvSpPr/>
            <p:nvPr/>
          </p:nvSpPr>
          <p:spPr>
            <a:xfrm rot="-460792" flipH="1">
              <a:off x="1967935" y="3784065"/>
              <a:ext cx="135162" cy="55790"/>
            </a:xfrm>
            <a:custGeom>
              <a:avLst/>
              <a:gdLst/>
              <a:ahLst/>
              <a:cxnLst/>
              <a:rect l="l" t="t" r="r" b="b"/>
              <a:pathLst>
                <a:path w="2052" h="847" extrusionOk="0">
                  <a:moveTo>
                    <a:pt x="2052" y="0"/>
                  </a:moveTo>
                  <a:lnTo>
                    <a:pt x="0" y="846"/>
                  </a:lnTo>
                  <a:cubicBezTo>
                    <a:pt x="762" y="804"/>
                    <a:pt x="1481" y="508"/>
                    <a:pt x="2052" y="0"/>
                  </a:cubicBezTo>
                  <a:close/>
                </a:path>
              </a:pathLst>
            </a:custGeom>
            <a:solidFill>
              <a:srgbClr val="FDF9C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315;p36">
              <a:extLst>
                <a:ext uri="{FF2B5EF4-FFF2-40B4-BE49-F238E27FC236}">
                  <a16:creationId xmlns:a16="http://schemas.microsoft.com/office/drawing/2014/main" xmlns="" id="{415F2053-F284-4EFA-AFEC-30D07337DBC3}"/>
                </a:ext>
              </a:extLst>
            </p:cNvPr>
            <p:cNvSpPr/>
            <p:nvPr/>
          </p:nvSpPr>
          <p:spPr>
            <a:xfrm rot="-460792" flipH="1">
              <a:off x="1958143" y="3775118"/>
              <a:ext cx="157491" cy="72850"/>
            </a:xfrm>
            <a:custGeom>
              <a:avLst/>
              <a:gdLst/>
              <a:ahLst/>
              <a:cxnLst/>
              <a:rect l="l" t="t" r="r" b="b"/>
              <a:pathLst>
                <a:path w="2391" h="1106" extrusionOk="0">
                  <a:moveTo>
                    <a:pt x="2243" y="1"/>
                  </a:moveTo>
                  <a:cubicBezTo>
                    <a:pt x="2211" y="1"/>
                    <a:pt x="2179" y="17"/>
                    <a:pt x="2158" y="48"/>
                  </a:cubicBezTo>
                  <a:cubicBezTo>
                    <a:pt x="1608" y="535"/>
                    <a:pt x="910" y="810"/>
                    <a:pt x="191" y="831"/>
                  </a:cubicBezTo>
                  <a:cubicBezTo>
                    <a:pt x="1" y="831"/>
                    <a:pt x="1" y="1106"/>
                    <a:pt x="191" y="1106"/>
                  </a:cubicBezTo>
                  <a:cubicBezTo>
                    <a:pt x="995" y="1085"/>
                    <a:pt x="1756" y="768"/>
                    <a:pt x="2327" y="218"/>
                  </a:cubicBezTo>
                  <a:cubicBezTo>
                    <a:pt x="2391" y="175"/>
                    <a:pt x="2391" y="91"/>
                    <a:pt x="2327" y="48"/>
                  </a:cubicBezTo>
                  <a:cubicBezTo>
                    <a:pt x="2306" y="17"/>
                    <a:pt x="2275" y="1"/>
                    <a:pt x="2243"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316;p36">
              <a:extLst>
                <a:ext uri="{FF2B5EF4-FFF2-40B4-BE49-F238E27FC236}">
                  <a16:creationId xmlns:a16="http://schemas.microsoft.com/office/drawing/2014/main" xmlns="" id="{ECA92760-7334-41CD-AEE7-EF0E499759D9}"/>
                </a:ext>
              </a:extLst>
            </p:cNvPr>
            <p:cNvSpPr/>
            <p:nvPr/>
          </p:nvSpPr>
          <p:spPr>
            <a:xfrm rot="-460792" flipH="1">
              <a:off x="1848544" y="3623869"/>
              <a:ext cx="490456" cy="333360"/>
            </a:xfrm>
            <a:custGeom>
              <a:avLst/>
              <a:gdLst/>
              <a:ahLst/>
              <a:cxnLst/>
              <a:rect l="l" t="t" r="r" b="b"/>
              <a:pathLst>
                <a:path w="7446" h="5061" extrusionOk="0">
                  <a:moveTo>
                    <a:pt x="846" y="0"/>
                  </a:moveTo>
                  <a:cubicBezTo>
                    <a:pt x="783" y="0"/>
                    <a:pt x="737" y="38"/>
                    <a:pt x="720" y="90"/>
                  </a:cubicBezTo>
                  <a:cubicBezTo>
                    <a:pt x="699" y="196"/>
                    <a:pt x="1" y="2692"/>
                    <a:pt x="995" y="4130"/>
                  </a:cubicBezTo>
                  <a:cubicBezTo>
                    <a:pt x="1397" y="4680"/>
                    <a:pt x="2052" y="5018"/>
                    <a:pt x="2750" y="5039"/>
                  </a:cubicBezTo>
                  <a:cubicBezTo>
                    <a:pt x="2898" y="5060"/>
                    <a:pt x="3046" y="5060"/>
                    <a:pt x="3194" y="5060"/>
                  </a:cubicBezTo>
                  <a:cubicBezTo>
                    <a:pt x="5415" y="5060"/>
                    <a:pt x="6599" y="3622"/>
                    <a:pt x="7192" y="2375"/>
                  </a:cubicBezTo>
                  <a:cubicBezTo>
                    <a:pt x="7255" y="2248"/>
                    <a:pt x="7445" y="1930"/>
                    <a:pt x="7213" y="1719"/>
                  </a:cubicBezTo>
                  <a:cubicBezTo>
                    <a:pt x="7157" y="1663"/>
                    <a:pt x="7073" y="1640"/>
                    <a:pt x="6972" y="1640"/>
                  </a:cubicBezTo>
                  <a:cubicBezTo>
                    <a:pt x="6690" y="1640"/>
                    <a:pt x="6271" y="1823"/>
                    <a:pt x="5944" y="1994"/>
                  </a:cubicBezTo>
                  <a:cubicBezTo>
                    <a:pt x="6049" y="1740"/>
                    <a:pt x="6113" y="1359"/>
                    <a:pt x="5944" y="1127"/>
                  </a:cubicBezTo>
                  <a:cubicBezTo>
                    <a:pt x="5833" y="989"/>
                    <a:pt x="5659" y="914"/>
                    <a:pt x="5411" y="914"/>
                  </a:cubicBezTo>
                  <a:cubicBezTo>
                    <a:pt x="5279" y="914"/>
                    <a:pt x="5126" y="935"/>
                    <a:pt x="4950" y="979"/>
                  </a:cubicBezTo>
                  <a:cubicBezTo>
                    <a:pt x="4907" y="746"/>
                    <a:pt x="4759" y="535"/>
                    <a:pt x="4569" y="408"/>
                  </a:cubicBezTo>
                  <a:cubicBezTo>
                    <a:pt x="4446" y="326"/>
                    <a:pt x="4298" y="283"/>
                    <a:pt x="4127" y="283"/>
                  </a:cubicBezTo>
                  <a:cubicBezTo>
                    <a:pt x="3946" y="283"/>
                    <a:pt x="3740" y="331"/>
                    <a:pt x="3512" y="429"/>
                  </a:cubicBezTo>
                  <a:cubicBezTo>
                    <a:pt x="3361" y="466"/>
                    <a:pt x="3411" y="672"/>
                    <a:pt x="3544" y="672"/>
                  </a:cubicBezTo>
                  <a:cubicBezTo>
                    <a:pt x="3560" y="672"/>
                    <a:pt x="3578" y="668"/>
                    <a:pt x="3596" y="661"/>
                  </a:cubicBezTo>
                  <a:cubicBezTo>
                    <a:pt x="3734" y="593"/>
                    <a:pt x="3890" y="555"/>
                    <a:pt x="4044" y="555"/>
                  </a:cubicBezTo>
                  <a:cubicBezTo>
                    <a:pt x="4175" y="555"/>
                    <a:pt x="4305" y="582"/>
                    <a:pt x="4421" y="640"/>
                  </a:cubicBezTo>
                  <a:cubicBezTo>
                    <a:pt x="4590" y="746"/>
                    <a:pt x="4696" y="936"/>
                    <a:pt x="4717" y="1148"/>
                  </a:cubicBezTo>
                  <a:cubicBezTo>
                    <a:pt x="4717" y="1190"/>
                    <a:pt x="4738" y="1211"/>
                    <a:pt x="4759" y="1232"/>
                  </a:cubicBezTo>
                  <a:cubicBezTo>
                    <a:pt x="4789" y="1247"/>
                    <a:pt x="4819" y="1262"/>
                    <a:pt x="4842" y="1262"/>
                  </a:cubicBezTo>
                  <a:cubicBezTo>
                    <a:pt x="4851" y="1262"/>
                    <a:pt x="4859" y="1260"/>
                    <a:pt x="4865" y="1254"/>
                  </a:cubicBezTo>
                  <a:cubicBezTo>
                    <a:pt x="5069" y="1205"/>
                    <a:pt x="5245" y="1179"/>
                    <a:pt x="5387" y="1179"/>
                  </a:cubicBezTo>
                  <a:cubicBezTo>
                    <a:pt x="5555" y="1179"/>
                    <a:pt x="5675" y="1216"/>
                    <a:pt x="5732" y="1296"/>
                  </a:cubicBezTo>
                  <a:cubicBezTo>
                    <a:pt x="5901" y="1529"/>
                    <a:pt x="5648" y="2078"/>
                    <a:pt x="5542" y="2269"/>
                  </a:cubicBezTo>
                  <a:cubicBezTo>
                    <a:pt x="5521" y="2311"/>
                    <a:pt x="5542" y="2375"/>
                    <a:pt x="5584" y="2417"/>
                  </a:cubicBezTo>
                  <a:cubicBezTo>
                    <a:pt x="5609" y="2442"/>
                    <a:pt x="5641" y="2452"/>
                    <a:pt x="5672" y="2452"/>
                  </a:cubicBezTo>
                  <a:cubicBezTo>
                    <a:pt x="5694" y="2452"/>
                    <a:pt x="5715" y="2447"/>
                    <a:pt x="5732" y="2438"/>
                  </a:cubicBezTo>
                  <a:cubicBezTo>
                    <a:pt x="6232" y="2134"/>
                    <a:pt x="6747" y="1906"/>
                    <a:pt x="6959" y="1906"/>
                  </a:cubicBezTo>
                  <a:cubicBezTo>
                    <a:pt x="6998" y="1906"/>
                    <a:pt x="7027" y="1914"/>
                    <a:pt x="7044" y="1930"/>
                  </a:cubicBezTo>
                  <a:cubicBezTo>
                    <a:pt x="7065" y="1930"/>
                    <a:pt x="7086" y="2036"/>
                    <a:pt x="6959" y="2269"/>
                  </a:cubicBezTo>
                  <a:cubicBezTo>
                    <a:pt x="6402" y="3462"/>
                    <a:pt x="5303" y="4824"/>
                    <a:pt x="3187" y="4824"/>
                  </a:cubicBezTo>
                  <a:cubicBezTo>
                    <a:pt x="3052" y="4824"/>
                    <a:pt x="2914" y="4818"/>
                    <a:pt x="2771" y="4807"/>
                  </a:cubicBezTo>
                  <a:cubicBezTo>
                    <a:pt x="2137" y="4786"/>
                    <a:pt x="1566" y="4489"/>
                    <a:pt x="1185" y="3982"/>
                  </a:cubicBezTo>
                  <a:cubicBezTo>
                    <a:pt x="276" y="2649"/>
                    <a:pt x="974" y="175"/>
                    <a:pt x="974" y="154"/>
                  </a:cubicBezTo>
                  <a:cubicBezTo>
                    <a:pt x="995" y="90"/>
                    <a:pt x="952" y="27"/>
                    <a:pt x="889" y="6"/>
                  </a:cubicBezTo>
                  <a:cubicBezTo>
                    <a:pt x="874" y="2"/>
                    <a:pt x="860" y="0"/>
                    <a:pt x="846"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317;p36">
              <a:extLst>
                <a:ext uri="{FF2B5EF4-FFF2-40B4-BE49-F238E27FC236}">
                  <a16:creationId xmlns:a16="http://schemas.microsoft.com/office/drawing/2014/main" xmlns="" id="{112B1C5F-C395-44CD-AD80-04E313EA3CEC}"/>
                </a:ext>
              </a:extLst>
            </p:cNvPr>
            <p:cNvSpPr/>
            <p:nvPr/>
          </p:nvSpPr>
          <p:spPr>
            <a:xfrm rot="-460792" flipH="1">
              <a:off x="1572522" y="3223379"/>
              <a:ext cx="232713" cy="330396"/>
            </a:xfrm>
            <a:custGeom>
              <a:avLst/>
              <a:gdLst/>
              <a:ahLst/>
              <a:cxnLst/>
              <a:rect l="l" t="t" r="r" b="b"/>
              <a:pathLst>
                <a:path w="3533" h="5016" extrusionOk="0">
                  <a:moveTo>
                    <a:pt x="2052" y="0"/>
                  </a:moveTo>
                  <a:cubicBezTo>
                    <a:pt x="910" y="1142"/>
                    <a:pt x="1" y="3638"/>
                    <a:pt x="995" y="4653"/>
                  </a:cubicBezTo>
                  <a:cubicBezTo>
                    <a:pt x="1231" y="4896"/>
                    <a:pt x="1548" y="5016"/>
                    <a:pt x="1873" y="5016"/>
                  </a:cubicBezTo>
                  <a:cubicBezTo>
                    <a:pt x="2510" y="5016"/>
                    <a:pt x="3174" y="4556"/>
                    <a:pt x="3300" y="3659"/>
                  </a:cubicBezTo>
                  <a:cubicBezTo>
                    <a:pt x="3533" y="2158"/>
                    <a:pt x="2052" y="0"/>
                    <a:pt x="2052" y="0"/>
                  </a:cubicBezTo>
                  <a:close/>
                </a:path>
              </a:pathLst>
            </a:custGeom>
            <a:solidFill>
              <a:srgbClr val="7DBA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318;p36">
              <a:extLst>
                <a:ext uri="{FF2B5EF4-FFF2-40B4-BE49-F238E27FC236}">
                  <a16:creationId xmlns:a16="http://schemas.microsoft.com/office/drawing/2014/main" xmlns="" id="{C6242922-981C-46B6-9B15-7523A5DB2965}"/>
                </a:ext>
              </a:extLst>
            </p:cNvPr>
            <p:cNvSpPr/>
            <p:nvPr/>
          </p:nvSpPr>
          <p:spPr>
            <a:xfrm rot="-460792" flipH="1">
              <a:off x="1692504" y="3322446"/>
              <a:ext cx="46042" cy="89779"/>
            </a:xfrm>
            <a:custGeom>
              <a:avLst/>
              <a:gdLst/>
              <a:ahLst/>
              <a:cxnLst/>
              <a:rect l="l" t="t" r="r" b="b"/>
              <a:pathLst>
                <a:path w="699" h="1363" extrusionOk="0">
                  <a:moveTo>
                    <a:pt x="502" y="0"/>
                  </a:moveTo>
                  <a:cubicBezTo>
                    <a:pt x="374" y="0"/>
                    <a:pt x="184" y="263"/>
                    <a:pt x="85" y="618"/>
                  </a:cubicBezTo>
                  <a:cubicBezTo>
                    <a:pt x="1" y="998"/>
                    <a:pt x="22" y="1337"/>
                    <a:pt x="149" y="1358"/>
                  </a:cubicBezTo>
                  <a:cubicBezTo>
                    <a:pt x="159" y="1361"/>
                    <a:pt x="169" y="1362"/>
                    <a:pt x="180" y="1362"/>
                  </a:cubicBezTo>
                  <a:cubicBezTo>
                    <a:pt x="322" y="1362"/>
                    <a:pt x="494" y="1099"/>
                    <a:pt x="593" y="745"/>
                  </a:cubicBezTo>
                  <a:cubicBezTo>
                    <a:pt x="699" y="385"/>
                    <a:pt x="678" y="47"/>
                    <a:pt x="529" y="4"/>
                  </a:cubicBezTo>
                  <a:cubicBezTo>
                    <a:pt x="521" y="2"/>
                    <a:pt x="512" y="0"/>
                    <a:pt x="502" y="0"/>
                  </a:cubicBezTo>
                  <a:close/>
                </a:path>
              </a:pathLst>
            </a:custGeom>
            <a:solidFill>
              <a:srgbClr val="BBDEE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19;p36">
              <a:extLst>
                <a:ext uri="{FF2B5EF4-FFF2-40B4-BE49-F238E27FC236}">
                  <a16:creationId xmlns:a16="http://schemas.microsoft.com/office/drawing/2014/main" xmlns="" id="{9824C1FD-E922-4262-904A-84680D87D7BC}"/>
                </a:ext>
              </a:extLst>
            </p:cNvPr>
            <p:cNvSpPr/>
            <p:nvPr/>
          </p:nvSpPr>
          <p:spPr>
            <a:xfrm rot="-460792" flipH="1">
              <a:off x="1585819" y="3318442"/>
              <a:ext cx="186737" cy="237060"/>
            </a:xfrm>
            <a:custGeom>
              <a:avLst/>
              <a:gdLst/>
              <a:ahLst/>
              <a:cxnLst/>
              <a:rect l="l" t="t" r="r" b="b"/>
              <a:pathLst>
                <a:path w="2835" h="3599" extrusionOk="0">
                  <a:moveTo>
                    <a:pt x="2242" y="0"/>
                  </a:moveTo>
                  <a:cubicBezTo>
                    <a:pt x="2242" y="1"/>
                    <a:pt x="2834" y="2517"/>
                    <a:pt x="1840" y="2898"/>
                  </a:cubicBezTo>
                  <a:cubicBezTo>
                    <a:pt x="1626" y="2979"/>
                    <a:pt x="1415" y="3014"/>
                    <a:pt x="1217" y="3014"/>
                  </a:cubicBezTo>
                  <a:cubicBezTo>
                    <a:pt x="595" y="3014"/>
                    <a:pt x="96" y="2669"/>
                    <a:pt x="0" y="2348"/>
                  </a:cubicBezTo>
                  <a:lnTo>
                    <a:pt x="0" y="2348"/>
                  </a:lnTo>
                  <a:cubicBezTo>
                    <a:pt x="21" y="2686"/>
                    <a:pt x="169" y="2982"/>
                    <a:pt x="402" y="3236"/>
                  </a:cubicBezTo>
                  <a:cubicBezTo>
                    <a:pt x="630" y="3479"/>
                    <a:pt x="946" y="3599"/>
                    <a:pt x="1271" y="3599"/>
                  </a:cubicBezTo>
                  <a:cubicBezTo>
                    <a:pt x="1908" y="3599"/>
                    <a:pt x="2581" y="3139"/>
                    <a:pt x="2707" y="2242"/>
                  </a:cubicBezTo>
                  <a:cubicBezTo>
                    <a:pt x="2813" y="1544"/>
                    <a:pt x="2559" y="698"/>
                    <a:pt x="2242" y="0"/>
                  </a:cubicBezTo>
                  <a:close/>
                </a:path>
              </a:pathLst>
            </a:custGeom>
            <a:solidFill>
              <a:srgbClr val="7DBA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20;p36">
              <a:extLst>
                <a:ext uri="{FF2B5EF4-FFF2-40B4-BE49-F238E27FC236}">
                  <a16:creationId xmlns:a16="http://schemas.microsoft.com/office/drawing/2014/main" xmlns="" id="{68A545ED-8C04-4908-BC84-9C92E8DA6AEA}"/>
                </a:ext>
              </a:extLst>
            </p:cNvPr>
            <p:cNvSpPr/>
            <p:nvPr/>
          </p:nvSpPr>
          <p:spPr>
            <a:xfrm rot="-460792" flipH="1">
              <a:off x="1923415" y="3229578"/>
              <a:ext cx="246611" cy="246611"/>
            </a:xfrm>
            <a:custGeom>
              <a:avLst/>
              <a:gdLst/>
              <a:ahLst/>
              <a:cxnLst/>
              <a:rect l="l" t="t" r="r" b="b"/>
              <a:pathLst>
                <a:path w="3744" h="3744" extrusionOk="0">
                  <a:moveTo>
                    <a:pt x="1883" y="0"/>
                  </a:moveTo>
                  <a:cubicBezTo>
                    <a:pt x="847" y="0"/>
                    <a:pt x="1" y="846"/>
                    <a:pt x="1" y="1883"/>
                  </a:cubicBezTo>
                  <a:cubicBezTo>
                    <a:pt x="1" y="2898"/>
                    <a:pt x="847" y="3744"/>
                    <a:pt x="1883" y="3744"/>
                  </a:cubicBezTo>
                  <a:cubicBezTo>
                    <a:pt x="2898" y="3744"/>
                    <a:pt x="3744" y="2898"/>
                    <a:pt x="3744" y="1883"/>
                  </a:cubicBezTo>
                  <a:cubicBezTo>
                    <a:pt x="3744" y="846"/>
                    <a:pt x="2898" y="0"/>
                    <a:pt x="1883"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321;p36">
              <a:extLst>
                <a:ext uri="{FF2B5EF4-FFF2-40B4-BE49-F238E27FC236}">
                  <a16:creationId xmlns:a16="http://schemas.microsoft.com/office/drawing/2014/main" xmlns="" id="{57104A7B-C5C8-4C99-AD2C-E717B8F9733D}"/>
                </a:ext>
              </a:extLst>
            </p:cNvPr>
            <p:cNvSpPr/>
            <p:nvPr/>
          </p:nvSpPr>
          <p:spPr>
            <a:xfrm rot="-460792" flipH="1">
              <a:off x="2043079" y="3260767"/>
              <a:ext cx="75287" cy="73904"/>
            </a:xfrm>
            <a:custGeom>
              <a:avLst/>
              <a:gdLst/>
              <a:ahLst/>
              <a:cxnLst/>
              <a:rect l="l" t="t" r="r" b="b"/>
              <a:pathLst>
                <a:path w="1143" h="1122" extrusionOk="0">
                  <a:moveTo>
                    <a:pt x="571" y="0"/>
                  </a:moveTo>
                  <a:cubicBezTo>
                    <a:pt x="254" y="0"/>
                    <a:pt x="0" y="254"/>
                    <a:pt x="0" y="571"/>
                  </a:cubicBezTo>
                  <a:cubicBezTo>
                    <a:pt x="0" y="867"/>
                    <a:pt x="254" y="1121"/>
                    <a:pt x="571" y="1121"/>
                  </a:cubicBezTo>
                  <a:cubicBezTo>
                    <a:pt x="889" y="1121"/>
                    <a:pt x="1142" y="867"/>
                    <a:pt x="1142" y="571"/>
                  </a:cubicBezTo>
                  <a:cubicBezTo>
                    <a:pt x="1142" y="254"/>
                    <a:pt x="889" y="0"/>
                    <a:pt x="571"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322;p36">
              <a:extLst>
                <a:ext uri="{FF2B5EF4-FFF2-40B4-BE49-F238E27FC236}">
                  <a16:creationId xmlns:a16="http://schemas.microsoft.com/office/drawing/2014/main" xmlns="" id="{F6DF21A2-AA78-4D67-BA55-1AF224D4D51F}"/>
                </a:ext>
              </a:extLst>
            </p:cNvPr>
            <p:cNvSpPr/>
            <p:nvPr/>
          </p:nvSpPr>
          <p:spPr>
            <a:xfrm rot="-460792" flipH="1">
              <a:off x="1118034" y="3797576"/>
              <a:ext cx="1749331" cy="840085"/>
            </a:xfrm>
            <a:custGeom>
              <a:avLst/>
              <a:gdLst/>
              <a:ahLst/>
              <a:cxnLst/>
              <a:rect l="l" t="t" r="r" b="b"/>
              <a:pathLst>
                <a:path w="26558" h="12754" extrusionOk="0">
                  <a:moveTo>
                    <a:pt x="9961" y="1"/>
                  </a:moveTo>
                  <a:lnTo>
                    <a:pt x="4357" y="3384"/>
                  </a:lnTo>
                  <a:lnTo>
                    <a:pt x="1438" y="593"/>
                  </a:lnTo>
                  <a:lnTo>
                    <a:pt x="1438" y="593"/>
                  </a:lnTo>
                  <a:cubicBezTo>
                    <a:pt x="1438" y="593"/>
                    <a:pt x="0" y="12669"/>
                    <a:pt x="13282" y="12754"/>
                  </a:cubicBezTo>
                  <a:cubicBezTo>
                    <a:pt x="13319" y="12754"/>
                    <a:pt x="13356" y="12754"/>
                    <a:pt x="13394" y="12754"/>
                  </a:cubicBezTo>
                  <a:cubicBezTo>
                    <a:pt x="26558" y="12754"/>
                    <a:pt x="25462" y="1562"/>
                    <a:pt x="24914" y="212"/>
                  </a:cubicBezTo>
                  <a:lnTo>
                    <a:pt x="24914" y="212"/>
                  </a:lnTo>
                  <a:lnTo>
                    <a:pt x="22397" y="3004"/>
                  </a:lnTo>
                  <a:lnTo>
                    <a:pt x="19458" y="720"/>
                  </a:lnTo>
                  <a:lnTo>
                    <a:pt x="15249" y="3067"/>
                  </a:lnTo>
                  <a:lnTo>
                    <a:pt x="9961" y="1"/>
                  </a:ln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323;p36">
              <a:extLst>
                <a:ext uri="{FF2B5EF4-FFF2-40B4-BE49-F238E27FC236}">
                  <a16:creationId xmlns:a16="http://schemas.microsoft.com/office/drawing/2014/main" xmlns="" id="{78C4B5D1-509E-45EF-8295-116CFB616786}"/>
                </a:ext>
              </a:extLst>
            </p:cNvPr>
            <p:cNvSpPr/>
            <p:nvPr/>
          </p:nvSpPr>
          <p:spPr>
            <a:xfrm rot="-460792" flipH="1">
              <a:off x="1158943" y="3800998"/>
              <a:ext cx="1581235" cy="310701"/>
            </a:xfrm>
            <a:custGeom>
              <a:avLst/>
              <a:gdLst/>
              <a:ahLst/>
              <a:cxnLst/>
              <a:rect l="l" t="t" r="r" b="b"/>
              <a:pathLst>
                <a:path w="24006" h="4717" extrusionOk="0">
                  <a:moveTo>
                    <a:pt x="8566" y="1"/>
                  </a:moveTo>
                  <a:lnTo>
                    <a:pt x="2962" y="3384"/>
                  </a:lnTo>
                  <a:lnTo>
                    <a:pt x="43" y="593"/>
                  </a:lnTo>
                  <a:cubicBezTo>
                    <a:pt x="43" y="593"/>
                    <a:pt x="1" y="783"/>
                    <a:pt x="1" y="1121"/>
                  </a:cubicBezTo>
                  <a:lnTo>
                    <a:pt x="2941" y="3977"/>
                  </a:lnTo>
                  <a:lnTo>
                    <a:pt x="8820" y="1269"/>
                  </a:lnTo>
                  <a:lnTo>
                    <a:pt x="13706" y="3829"/>
                  </a:lnTo>
                  <a:lnTo>
                    <a:pt x="18147" y="1883"/>
                  </a:lnTo>
                  <a:lnTo>
                    <a:pt x="20833" y="3406"/>
                  </a:lnTo>
                  <a:lnTo>
                    <a:pt x="23117" y="1396"/>
                  </a:lnTo>
                  <a:cubicBezTo>
                    <a:pt x="23117" y="1396"/>
                    <a:pt x="23773" y="3427"/>
                    <a:pt x="23583" y="4717"/>
                  </a:cubicBezTo>
                  <a:cubicBezTo>
                    <a:pt x="24006" y="2581"/>
                    <a:pt x="23709" y="698"/>
                    <a:pt x="23498" y="191"/>
                  </a:cubicBezTo>
                  <a:lnTo>
                    <a:pt x="20981" y="3004"/>
                  </a:lnTo>
                  <a:lnTo>
                    <a:pt x="18063" y="720"/>
                  </a:lnTo>
                  <a:lnTo>
                    <a:pt x="13854" y="3067"/>
                  </a:lnTo>
                  <a:lnTo>
                    <a:pt x="8566" y="1"/>
                  </a:lnTo>
                  <a:close/>
                </a:path>
              </a:pathLst>
            </a:custGeom>
            <a:solidFill>
              <a:srgbClr val="E5E5E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324;p36">
              <a:extLst>
                <a:ext uri="{FF2B5EF4-FFF2-40B4-BE49-F238E27FC236}">
                  <a16:creationId xmlns:a16="http://schemas.microsoft.com/office/drawing/2014/main" xmlns="" id="{79D92317-E380-451D-B37D-49ED1BA7D4FF}"/>
                </a:ext>
              </a:extLst>
            </p:cNvPr>
            <p:cNvSpPr/>
            <p:nvPr/>
          </p:nvSpPr>
          <p:spPr>
            <a:xfrm rot="-460792" flipH="1">
              <a:off x="1263001" y="4179540"/>
              <a:ext cx="1418211" cy="461210"/>
            </a:xfrm>
            <a:custGeom>
              <a:avLst/>
              <a:gdLst/>
              <a:ahLst/>
              <a:cxnLst/>
              <a:rect l="l" t="t" r="r" b="b"/>
              <a:pathLst>
                <a:path w="21531" h="7002" extrusionOk="0">
                  <a:moveTo>
                    <a:pt x="21531" y="1"/>
                  </a:moveTo>
                  <a:lnTo>
                    <a:pt x="21531" y="1"/>
                  </a:lnTo>
                  <a:cubicBezTo>
                    <a:pt x="21531" y="1"/>
                    <a:pt x="18253" y="5394"/>
                    <a:pt x="11379" y="6219"/>
                  </a:cubicBezTo>
                  <a:cubicBezTo>
                    <a:pt x="10808" y="6287"/>
                    <a:pt x="10254" y="6319"/>
                    <a:pt x="9717" y="6319"/>
                  </a:cubicBezTo>
                  <a:cubicBezTo>
                    <a:pt x="3773" y="6319"/>
                    <a:pt x="1" y="2476"/>
                    <a:pt x="1" y="2475"/>
                  </a:cubicBezTo>
                  <a:lnTo>
                    <a:pt x="1" y="2475"/>
                  </a:lnTo>
                  <a:cubicBezTo>
                    <a:pt x="1608" y="4908"/>
                    <a:pt x="4590" y="6980"/>
                    <a:pt x="10068" y="7001"/>
                  </a:cubicBezTo>
                  <a:cubicBezTo>
                    <a:pt x="10111" y="7002"/>
                    <a:pt x="10155" y="7002"/>
                    <a:pt x="10198" y="7002"/>
                  </a:cubicBezTo>
                  <a:cubicBezTo>
                    <a:pt x="17693" y="7002"/>
                    <a:pt x="20543" y="3365"/>
                    <a:pt x="21531" y="1"/>
                  </a:cubicBezTo>
                  <a:close/>
                </a:path>
              </a:pathLst>
            </a:custGeom>
            <a:solidFill>
              <a:srgbClr val="E5E5E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325;p36">
              <a:extLst>
                <a:ext uri="{FF2B5EF4-FFF2-40B4-BE49-F238E27FC236}">
                  <a16:creationId xmlns:a16="http://schemas.microsoft.com/office/drawing/2014/main" xmlns="" id="{7A393EF1-FA29-4253-A066-9D782D8E8E34}"/>
                </a:ext>
              </a:extLst>
            </p:cNvPr>
            <p:cNvSpPr/>
            <p:nvPr/>
          </p:nvSpPr>
          <p:spPr>
            <a:xfrm rot="-460792" flipH="1">
              <a:off x="946003" y="2145470"/>
              <a:ext cx="1285816" cy="816372"/>
            </a:xfrm>
            <a:custGeom>
              <a:avLst/>
              <a:gdLst/>
              <a:ahLst/>
              <a:cxnLst/>
              <a:rect l="l" t="t" r="r" b="b"/>
              <a:pathLst>
                <a:path w="19521" h="12394" extrusionOk="0">
                  <a:moveTo>
                    <a:pt x="8566" y="0"/>
                  </a:moveTo>
                  <a:cubicBezTo>
                    <a:pt x="8375" y="0"/>
                    <a:pt x="8185" y="0"/>
                    <a:pt x="7995" y="21"/>
                  </a:cubicBezTo>
                  <a:lnTo>
                    <a:pt x="7910" y="21"/>
                  </a:lnTo>
                  <a:cubicBezTo>
                    <a:pt x="7720" y="21"/>
                    <a:pt x="7550" y="43"/>
                    <a:pt x="7381" y="64"/>
                  </a:cubicBezTo>
                  <a:lnTo>
                    <a:pt x="7339" y="64"/>
                  </a:lnTo>
                  <a:cubicBezTo>
                    <a:pt x="7170" y="85"/>
                    <a:pt x="6979" y="106"/>
                    <a:pt x="6810" y="148"/>
                  </a:cubicBezTo>
                  <a:lnTo>
                    <a:pt x="6726" y="169"/>
                  </a:lnTo>
                  <a:cubicBezTo>
                    <a:pt x="6556" y="191"/>
                    <a:pt x="6387" y="233"/>
                    <a:pt x="6218" y="275"/>
                  </a:cubicBezTo>
                  <a:lnTo>
                    <a:pt x="6176" y="275"/>
                  </a:lnTo>
                  <a:cubicBezTo>
                    <a:pt x="6006" y="317"/>
                    <a:pt x="5837" y="381"/>
                    <a:pt x="5689" y="423"/>
                  </a:cubicBezTo>
                  <a:lnTo>
                    <a:pt x="5668" y="423"/>
                  </a:lnTo>
                  <a:cubicBezTo>
                    <a:pt x="5499" y="466"/>
                    <a:pt x="5351" y="529"/>
                    <a:pt x="5203" y="592"/>
                  </a:cubicBezTo>
                  <a:lnTo>
                    <a:pt x="5139" y="614"/>
                  </a:lnTo>
                  <a:cubicBezTo>
                    <a:pt x="4991" y="677"/>
                    <a:pt x="4843" y="740"/>
                    <a:pt x="4716" y="804"/>
                  </a:cubicBezTo>
                  <a:cubicBezTo>
                    <a:pt x="4568" y="867"/>
                    <a:pt x="4420" y="952"/>
                    <a:pt x="4293" y="1037"/>
                  </a:cubicBezTo>
                  <a:lnTo>
                    <a:pt x="4272" y="1037"/>
                  </a:lnTo>
                  <a:cubicBezTo>
                    <a:pt x="4145" y="1100"/>
                    <a:pt x="3997" y="1185"/>
                    <a:pt x="3870" y="1269"/>
                  </a:cubicBezTo>
                  <a:cubicBezTo>
                    <a:pt x="3870" y="1269"/>
                    <a:pt x="3849" y="1290"/>
                    <a:pt x="3849" y="1290"/>
                  </a:cubicBezTo>
                  <a:cubicBezTo>
                    <a:pt x="3469" y="1544"/>
                    <a:pt x="3109" y="1819"/>
                    <a:pt x="2792" y="2136"/>
                  </a:cubicBezTo>
                  <a:cubicBezTo>
                    <a:pt x="867" y="3976"/>
                    <a:pt x="233" y="6472"/>
                    <a:pt x="63" y="7466"/>
                  </a:cubicBezTo>
                  <a:cubicBezTo>
                    <a:pt x="63" y="7487"/>
                    <a:pt x="63" y="7529"/>
                    <a:pt x="42" y="7572"/>
                  </a:cubicBezTo>
                  <a:cubicBezTo>
                    <a:pt x="42" y="7593"/>
                    <a:pt x="42" y="7614"/>
                    <a:pt x="21" y="7635"/>
                  </a:cubicBezTo>
                  <a:cubicBezTo>
                    <a:pt x="0" y="7656"/>
                    <a:pt x="21" y="7656"/>
                    <a:pt x="21" y="7677"/>
                  </a:cubicBezTo>
                  <a:lnTo>
                    <a:pt x="21" y="7720"/>
                  </a:lnTo>
                  <a:lnTo>
                    <a:pt x="21" y="7762"/>
                  </a:lnTo>
                  <a:lnTo>
                    <a:pt x="0" y="7868"/>
                  </a:lnTo>
                  <a:lnTo>
                    <a:pt x="2834" y="6155"/>
                  </a:lnTo>
                  <a:lnTo>
                    <a:pt x="6704" y="9877"/>
                  </a:lnTo>
                  <a:lnTo>
                    <a:pt x="11484" y="8375"/>
                  </a:lnTo>
                  <a:lnTo>
                    <a:pt x="14403" y="10998"/>
                  </a:lnTo>
                  <a:lnTo>
                    <a:pt x="17152" y="9708"/>
                  </a:lnTo>
                  <a:lnTo>
                    <a:pt x="18654" y="12394"/>
                  </a:lnTo>
                  <a:lnTo>
                    <a:pt x="18696" y="12330"/>
                  </a:lnTo>
                  <a:lnTo>
                    <a:pt x="18696" y="12309"/>
                  </a:lnTo>
                  <a:lnTo>
                    <a:pt x="18760" y="12225"/>
                  </a:lnTo>
                  <a:cubicBezTo>
                    <a:pt x="18760" y="12182"/>
                    <a:pt x="18781" y="12140"/>
                    <a:pt x="18802" y="12119"/>
                  </a:cubicBezTo>
                  <a:cubicBezTo>
                    <a:pt x="18802" y="12098"/>
                    <a:pt x="18802" y="12077"/>
                    <a:pt x="18802" y="12077"/>
                  </a:cubicBezTo>
                  <a:cubicBezTo>
                    <a:pt x="18823" y="12034"/>
                    <a:pt x="18844" y="11992"/>
                    <a:pt x="18865" y="11950"/>
                  </a:cubicBezTo>
                  <a:lnTo>
                    <a:pt x="18929" y="11780"/>
                  </a:lnTo>
                  <a:lnTo>
                    <a:pt x="18929" y="11759"/>
                  </a:lnTo>
                  <a:cubicBezTo>
                    <a:pt x="18992" y="11696"/>
                    <a:pt x="19035" y="11569"/>
                    <a:pt x="19077" y="11442"/>
                  </a:cubicBezTo>
                  <a:lnTo>
                    <a:pt x="19077" y="11400"/>
                  </a:lnTo>
                  <a:cubicBezTo>
                    <a:pt x="19119" y="11273"/>
                    <a:pt x="19161" y="11125"/>
                    <a:pt x="19204" y="10956"/>
                  </a:cubicBezTo>
                  <a:lnTo>
                    <a:pt x="19204" y="10934"/>
                  </a:lnTo>
                  <a:cubicBezTo>
                    <a:pt x="19246" y="10765"/>
                    <a:pt x="19288" y="10596"/>
                    <a:pt x="19309" y="10406"/>
                  </a:cubicBezTo>
                  <a:cubicBezTo>
                    <a:pt x="19352" y="10237"/>
                    <a:pt x="19394" y="10025"/>
                    <a:pt x="19415" y="9835"/>
                  </a:cubicBezTo>
                  <a:cubicBezTo>
                    <a:pt x="19436" y="9623"/>
                    <a:pt x="19457" y="9412"/>
                    <a:pt x="19479" y="9200"/>
                  </a:cubicBezTo>
                  <a:lnTo>
                    <a:pt x="19479" y="9179"/>
                  </a:lnTo>
                  <a:lnTo>
                    <a:pt x="19500" y="8862"/>
                  </a:lnTo>
                  <a:cubicBezTo>
                    <a:pt x="19521" y="8016"/>
                    <a:pt x="19436" y="7170"/>
                    <a:pt x="19204" y="6345"/>
                  </a:cubicBezTo>
                  <a:cubicBezTo>
                    <a:pt x="19183" y="6260"/>
                    <a:pt x="19161" y="6176"/>
                    <a:pt x="19119" y="6091"/>
                  </a:cubicBezTo>
                  <a:lnTo>
                    <a:pt x="19119" y="6070"/>
                  </a:lnTo>
                  <a:cubicBezTo>
                    <a:pt x="19098" y="5986"/>
                    <a:pt x="19077" y="5901"/>
                    <a:pt x="19056" y="5816"/>
                  </a:cubicBezTo>
                  <a:cubicBezTo>
                    <a:pt x="19035" y="5795"/>
                    <a:pt x="19035" y="5795"/>
                    <a:pt x="19056" y="5774"/>
                  </a:cubicBezTo>
                  <a:cubicBezTo>
                    <a:pt x="19013" y="5689"/>
                    <a:pt x="18971" y="5605"/>
                    <a:pt x="18950" y="5520"/>
                  </a:cubicBezTo>
                  <a:lnTo>
                    <a:pt x="18950" y="5499"/>
                  </a:lnTo>
                  <a:cubicBezTo>
                    <a:pt x="18823" y="5224"/>
                    <a:pt x="18696" y="4949"/>
                    <a:pt x="18548" y="4674"/>
                  </a:cubicBezTo>
                  <a:cubicBezTo>
                    <a:pt x="18548" y="4674"/>
                    <a:pt x="18548" y="4674"/>
                    <a:pt x="18548" y="4653"/>
                  </a:cubicBezTo>
                  <a:cubicBezTo>
                    <a:pt x="18485" y="4590"/>
                    <a:pt x="18442" y="4505"/>
                    <a:pt x="18400" y="4420"/>
                  </a:cubicBezTo>
                  <a:lnTo>
                    <a:pt x="18358" y="4357"/>
                  </a:lnTo>
                  <a:cubicBezTo>
                    <a:pt x="18315" y="4294"/>
                    <a:pt x="18273" y="4230"/>
                    <a:pt x="18210" y="4167"/>
                  </a:cubicBezTo>
                  <a:lnTo>
                    <a:pt x="18167" y="4103"/>
                  </a:lnTo>
                  <a:cubicBezTo>
                    <a:pt x="18125" y="4040"/>
                    <a:pt x="18083" y="3976"/>
                    <a:pt x="18040" y="3913"/>
                  </a:cubicBezTo>
                  <a:lnTo>
                    <a:pt x="17977" y="3828"/>
                  </a:lnTo>
                  <a:cubicBezTo>
                    <a:pt x="17935" y="3786"/>
                    <a:pt x="17871" y="3723"/>
                    <a:pt x="17829" y="3659"/>
                  </a:cubicBezTo>
                  <a:lnTo>
                    <a:pt x="17766" y="3596"/>
                  </a:lnTo>
                  <a:cubicBezTo>
                    <a:pt x="17702" y="3511"/>
                    <a:pt x="17639" y="3448"/>
                    <a:pt x="17575" y="3384"/>
                  </a:cubicBezTo>
                  <a:lnTo>
                    <a:pt x="17554" y="3342"/>
                  </a:lnTo>
                  <a:cubicBezTo>
                    <a:pt x="17385" y="3173"/>
                    <a:pt x="17216" y="3025"/>
                    <a:pt x="17046" y="2855"/>
                  </a:cubicBezTo>
                  <a:lnTo>
                    <a:pt x="16983" y="2813"/>
                  </a:lnTo>
                  <a:lnTo>
                    <a:pt x="16772" y="2644"/>
                  </a:lnTo>
                  <a:lnTo>
                    <a:pt x="16687" y="2559"/>
                  </a:lnTo>
                  <a:lnTo>
                    <a:pt x="16497" y="2411"/>
                  </a:lnTo>
                  <a:lnTo>
                    <a:pt x="16370" y="2327"/>
                  </a:lnTo>
                  <a:lnTo>
                    <a:pt x="16179" y="2200"/>
                  </a:lnTo>
                  <a:lnTo>
                    <a:pt x="16052" y="2115"/>
                  </a:lnTo>
                  <a:lnTo>
                    <a:pt x="15841" y="1988"/>
                  </a:lnTo>
                  <a:lnTo>
                    <a:pt x="15735" y="1904"/>
                  </a:lnTo>
                  <a:lnTo>
                    <a:pt x="15481" y="1756"/>
                  </a:lnTo>
                  <a:lnTo>
                    <a:pt x="15376" y="1713"/>
                  </a:lnTo>
                  <a:cubicBezTo>
                    <a:pt x="15270" y="1650"/>
                    <a:pt x="15143" y="1586"/>
                    <a:pt x="15016" y="1523"/>
                  </a:cubicBezTo>
                  <a:cubicBezTo>
                    <a:pt x="14889" y="1460"/>
                    <a:pt x="14741" y="1396"/>
                    <a:pt x="14635" y="1333"/>
                  </a:cubicBezTo>
                  <a:lnTo>
                    <a:pt x="14487" y="1269"/>
                  </a:lnTo>
                  <a:lnTo>
                    <a:pt x="14234" y="1163"/>
                  </a:lnTo>
                  <a:lnTo>
                    <a:pt x="14064" y="1100"/>
                  </a:lnTo>
                  <a:lnTo>
                    <a:pt x="13811" y="994"/>
                  </a:lnTo>
                  <a:lnTo>
                    <a:pt x="13620" y="931"/>
                  </a:lnTo>
                  <a:lnTo>
                    <a:pt x="13366" y="825"/>
                  </a:lnTo>
                  <a:lnTo>
                    <a:pt x="13176" y="762"/>
                  </a:lnTo>
                  <a:lnTo>
                    <a:pt x="12880" y="677"/>
                  </a:lnTo>
                  <a:lnTo>
                    <a:pt x="12690" y="635"/>
                  </a:lnTo>
                  <a:cubicBezTo>
                    <a:pt x="12584" y="592"/>
                    <a:pt x="12457" y="571"/>
                    <a:pt x="12351" y="529"/>
                  </a:cubicBezTo>
                  <a:lnTo>
                    <a:pt x="12182" y="487"/>
                  </a:lnTo>
                  <a:cubicBezTo>
                    <a:pt x="12013" y="444"/>
                    <a:pt x="11844" y="402"/>
                    <a:pt x="11653" y="360"/>
                  </a:cubicBezTo>
                  <a:cubicBezTo>
                    <a:pt x="11421" y="317"/>
                    <a:pt x="11167" y="275"/>
                    <a:pt x="10934" y="233"/>
                  </a:cubicBezTo>
                  <a:lnTo>
                    <a:pt x="10765" y="191"/>
                  </a:lnTo>
                  <a:cubicBezTo>
                    <a:pt x="10532" y="148"/>
                    <a:pt x="10300" y="127"/>
                    <a:pt x="10088" y="106"/>
                  </a:cubicBezTo>
                  <a:lnTo>
                    <a:pt x="9961" y="85"/>
                  </a:lnTo>
                  <a:cubicBezTo>
                    <a:pt x="9750" y="64"/>
                    <a:pt x="9560" y="43"/>
                    <a:pt x="9348" y="21"/>
                  </a:cubicBezTo>
                  <a:lnTo>
                    <a:pt x="9306" y="21"/>
                  </a:lnTo>
                  <a:cubicBezTo>
                    <a:pt x="9094" y="21"/>
                    <a:pt x="8904" y="0"/>
                    <a:pt x="8692" y="0"/>
                  </a:cubicBezTo>
                  <a:close/>
                </a:path>
              </a:pathLst>
            </a:custGeom>
            <a:solidFill>
              <a:srgbClr val="E5E5E6"/>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326;p36">
              <a:extLst>
                <a:ext uri="{FF2B5EF4-FFF2-40B4-BE49-F238E27FC236}">
                  <a16:creationId xmlns:a16="http://schemas.microsoft.com/office/drawing/2014/main" xmlns="" id="{6BBB2528-4590-4951-831A-EEB7D09604C0}"/>
                </a:ext>
              </a:extLst>
            </p:cNvPr>
            <p:cNvSpPr/>
            <p:nvPr/>
          </p:nvSpPr>
          <p:spPr>
            <a:xfrm rot="-460792" flipH="1">
              <a:off x="1144089" y="2806624"/>
              <a:ext cx="1636894" cy="1825014"/>
            </a:xfrm>
            <a:custGeom>
              <a:avLst/>
              <a:gdLst/>
              <a:ahLst/>
              <a:cxnLst/>
              <a:rect l="l" t="t" r="r" b="b"/>
              <a:pathLst>
                <a:path w="24851" h="27707" extrusionOk="0">
                  <a:moveTo>
                    <a:pt x="10087" y="1"/>
                  </a:moveTo>
                  <a:cubicBezTo>
                    <a:pt x="10073" y="1"/>
                    <a:pt x="10060" y="1"/>
                    <a:pt x="10046" y="1"/>
                  </a:cubicBezTo>
                  <a:cubicBezTo>
                    <a:pt x="7508" y="65"/>
                    <a:pt x="8460" y="3364"/>
                    <a:pt x="9094" y="4971"/>
                  </a:cubicBezTo>
                  <a:cubicBezTo>
                    <a:pt x="7974" y="5606"/>
                    <a:pt x="6937" y="6410"/>
                    <a:pt x="6070" y="7361"/>
                  </a:cubicBezTo>
                  <a:cubicBezTo>
                    <a:pt x="5795" y="7150"/>
                    <a:pt x="5457" y="7065"/>
                    <a:pt x="5118" y="7065"/>
                  </a:cubicBezTo>
                  <a:cubicBezTo>
                    <a:pt x="5055" y="7063"/>
                    <a:pt x="4992" y="7061"/>
                    <a:pt x="4931" y="7061"/>
                  </a:cubicBezTo>
                  <a:cubicBezTo>
                    <a:pt x="3953" y="7061"/>
                    <a:pt x="3293" y="7378"/>
                    <a:pt x="3532" y="7975"/>
                  </a:cubicBezTo>
                  <a:cubicBezTo>
                    <a:pt x="3765" y="8525"/>
                    <a:pt x="4103" y="9011"/>
                    <a:pt x="4568" y="9392"/>
                  </a:cubicBezTo>
                  <a:cubicBezTo>
                    <a:pt x="3976" y="10449"/>
                    <a:pt x="3638" y="11633"/>
                    <a:pt x="3553" y="12839"/>
                  </a:cubicBezTo>
                  <a:cubicBezTo>
                    <a:pt x="3448" y="14764"/>
                    <a:pt x="3913" y="16456"/>
                    <a:pt x="4949" y="17788"/>
                  </a:cubicBezTo>
                  <a:lnTo>
                    <a:pt x="4907" y="17830"/>
                  </a:lnTo>
                  <a:cubicBezTo>
                    <a:pt x="4776" y="17372"/>
                    <a:pt x="4164" y="17104"/>
                    <a:pt x="3384" y="17104"/>
                  </a:cubicBezTo>
                  <a:cubicBezTo>
                    <a:pt x="3156" y="17104"/>
                    <a:pt x="2914" y="17127"/>
                    <a:pt x="2665" y="17175"/>
                  </a:cubicBezTo>
                  <a:lnTo>
                    <a:pt x="1015" y="15588"/>
                  </a:lnTo>
                  <a:cubicBezTo>
                    <a:pt x="952" y="16329"/>
                    <a:pt x="952" y="17069"/>
                    <a:pt x="1015" y="17788"/>
                  </a:cubicBezTo>
                  <a:cubicBezTo>
                    <a:pt x="360" y="18211"/>
                    <a:pt x="0" y="18740"/>
                    <a:pt x="127" y="19205"/>
                  </a:cubicBezTo>
                  <a:cubicBezTo>
                    <a:pt x="254" y="19607"/>
                    <a:pt x="719" y="19839"/>
                    <a:pt x="1375" y="19903"/>
                  </a:cubicBezTo>
                  <a:cubicBezTo>
                    <a:pt x="1777" y="21637"/>
                    <a:pt x="2644" y="23223"/>
                    <a:pt x="3849" y="24535"/>
                  </a:cubicBezTo>
                  <a:cubicBezTo>
                    <a:pt x="4272" y="24958"/>
                    <a:pt x="4716" y="25338"/>
                    <a:pt x="5224" y="25677"/>
                  </a:cubicBezTo>
                  <a:lnTo>
                    <a:pt x="5266" y="25719"/>
                  </a:lnTo>
                  <a:cubicBezTo>
                    <a:pt x="5436" y="25825"/>
                    <a:pt x="5605" y="25930"/>
                    <a:pt x="5774" y="26036"/>
                  </a:cubicBezTo>
                  <a:lnTo>
                    <a:pt x="5795" y="26036"/>
                  </a:lnTo>
                  <a:cubicBezTo>
                    <a:pt x="5964" y="26142"/>
                    <a:pt x="6155" y="26248"/>
                    <a:pt x="6345" y="26353"/>
                  </a:cubicBezTo>
                  <a:lnTo>
                    <a:pt x="6387" y="26375"/>
                  </a:lnTo>
                  <a:cubicBezTo>
                    <a:pt x="6578" y="26459"/>
                    <a:pt x="6768" y="26544"/>
                    <a:pt x="6958" y="26628"/>
                  </a:cubicBezTo>
                  <a:lnTo>
                    <a:pt x="7064" y="26671"/>
                  </a:lnTo>
                  <a:cubicBezTo>
                    <a:pt x="7254" y="26755"/>
                    <a:pt x="7466" y="26840"/>
                    <a:pt x="7677" y="26903"/>
                  </a:cubicBezTo>
                  <a:lnTo>
                    <a:pt x="7720" y="26924"/>
                  </a:lnTo>
                  <a:cubicBezTo>
                    <a:pt x="7931" y="26988"/>
                    <a:pt x="8143" y="27051"/>
                    <a:pt x="8354" y="27115"/>
                  </a:cubicBezTo>
                  <a:lnTo>
                    <a:pt x="8460" y="27157"/>
                  </a:lnTo>
                  <a:cubicBezTo>
                    <a:pt x="8671" y="27221"/>
                    <a:pt x="8904" y="27263"/>
                    <a:pt x="9137" y="27326"/>
                  </a:cubicBezTo>
                  <a:lnTo>
                    <a:pt x="9285" y="27347"/>
                  </a:lnTo>
                  <a:cubicBezTo>
                    <a:pt x="9517" y="27411"/>
                    <a:pt x="9771" y="27453"/>
                    <a:pt x="10025" y="27495"/>
                  </a:cubicBezTo>
                  <a:lnTo>
                    <a:pt x="10067" y="27495"/>
                  </a:lnTo>
                  <a:cubicBezTo>
                    <a:pt x="10300" y="27538"/>
                    <a:pt x="10554" y="27559"/>
                    <a:pt x="10829" y="27601"/>
                  </a:cubicBezTo>
                  <a:lnTo>
                    <a:pt x="10977" y="27622"/>
                  </a:lnTo>
                  <a:cubicBezTo>
                    <a:pt x="11231" y="27644"/>
                    <a:pt x="11505" y="27665"/>
                    <a:pt x="11780" y="27686"/>
                  </a:cubicBezTo>
                  <a:lnTo>
                    <a:pt x="11950" y="27686"/>
                  </a:lnTo>
                  <a:cubicBezTo>
                    <a:pt x="12246" y="27686"/>
                    <a:pt x="12542" y="27707"/>
                    <a:pt x="12859" y="27707"/>
                  </a:cubicBezTo>
                  <a:lnTo>
                    <a:pt x="13726" y="27707"/>
                  </a:lnTo>
                  <a:lnTo>
                    <a:pt x="14149" y="27686"/>
                  </a:lnTo>
                  <a:lnTo>
                    <a:pt x="14382" y="27665"/>
                  </a:lnTo>
                  <a:lnTo>
                    <a:pt x="14762" y="27644"/>
                  </a:lnTo>
                  <a:lnTo>
                    <a:pt x="14995" y="27622"/>
                  </a:lnTo>
                  <a:lnTo>
                    <a:pt x="15376" y="27622"/>
                  </a:lnTo>
                  <a:lnTo>
                    <a:pt x="15608" y="27601"/>
                  </a:lnTo>
                  <a:lnTo>
                    <a:pt x="15968" y="27538"/>
                  </a:lnTo>
                  <a:lnTo>
                    <a:pt x="16179" y="27517"/>
                  </a:lnTo>
                  <a:lnTo>
                    <a:pt x="16539" y="27453"/>
                  </a:lnTo>
                  <a:lnTo>
                    <a:pt x="16708" y="27411"/>
                  </a:lnTo>
                  <a:cubicBezTo>
                    <a:pt x="17047" y="27347"/>
                    <a:pt x="17385" y="27263"/>
                    <a:pt x="17702" y="27157"/>
                  </a:cubicBezTo>
                  <a:lnTo>
                    <a:pt x="17850" y="27115"/>
                  </a:lnTo>
                  <a:lnTo>
                    <a:pt x="18189" y="27030"/>
                  </a:lnTo>
                  <a:lnTo>
                    <a:pt x="18337" y="26967"/>
                  </a:lnTo>
                  <a:lnTo>
                    <a:pt x="18633" y="26861"/>
                  </a:lnTo>
                  <a:lnTo>
                    <a:pt x="18802" y="26798"/>
                  </a:lnTo>
                  <a:lnTo>
                    <a:pt x="19056" y="26692"/>
                  </a:lnTo>
                  <a:lnTo>
                    <a:pt x="19204" y="26628"/>
                  </a:lnTo>
                  <a:cubicBezTo>
                    <a:pt x="19310" y="26586"/>
                    <a:pt x="19394" y="26544"/>
                    <a:pt x="19479" y="26501"/>
                  </a:cubicBezTo>
                  <a:lnTo>
                    <a:pt x="19606" y="26438"/>
                  </a:lnTo>
                  <a:lnTo>
                    <a:pt x="19902" y="26290"/>
                  </a:lnTo>
                  <a:lnTo>
                    <a:pt x="19986" y="26227"/>
                  </a:lnTo>
                  <a:cubicBezTo>
                    <a:pt x="20261" y="26100"/>
                    <a:pt x="20494" y="25952"/>
                    <a:pt x="20727" y="25804"/>
                  </a:cubicBezTo>
                  <a:lnTo>
                    <a:pt x="20769" y="25761"/>
                  </a:lnTo>
                  <a:cubicBezTo>
                    <a:pt x="20875" y="25698"/>
                    <a:pt x="20959" y="25634"/>
                    <a:pt x="21044" y="25571"/>
                  </a:cubicBezTo>
                  <a:lnTo>
                    <a:pt x="21128" y="25507"/>
                  </a:lnTo>
                  <a:cubicBezTo>
                    <a:pt x="21192" y="25444"/>
                    <a:pt x="21277" y="25381"/>
                    <a:pt x="21361" y="25317"/>
                  </a:cubicBezTo>
                  <a:lnTo>
                    <a:pt x="21446" y="25254"/>
                  </a:lnTo>
                  <a:lnTo>
                    <a:pt x="21657" y="25063"/>
                  </a:lnTo>
                  <a:lnTo>
                    <a:pt x="21763" y="24979"/>
                  </a:lnTo>
                  <a:lnTo>
                    <a:pt x="21974" y="24767"/>
                  </a:lnTo>
                  <a:lnTo>
                    <a:pt x="22038" y="24725"/>
                  </a:lnTo>
                  <a:cubicBezTo>
                    <a:pt x="22101" y="24640"/>
                    <a:pt x="22186" y="24556"/>
                    <a:pt x="22271" y="24471"/>
                  </a:cubicBezTo>
                  <a:lnTo>
                    <a:pt x="22292" y="24450"/>
                  </a:lnTo>
                  <a:cubicBezTo>
                    <a:pt x="22545" y="24175"/>
                    <a:pt x="22778" y="23900"/>
                    <a:pt x="22990" y="23583"/>
                  </a:cubicBezTo>
                  <a:lnTo>
                    <a:pt x="23011" y="23562"/>
                  </a:lnTo>
                  <a:cubicBezTo>
                    <a:pt x="23074" y="23477"/>
                    <a:pt x="23138" y="23393"/>
                    <a:pt x="23201" y="23308"/>
                  </a:cubicBezTo>
                  <a:lnTo>
                    <a:pt x="23222" y="23266"/>
                  </a:lnTo>
                  <a:cubicBezTo>
                    <a:pt x="23265" y="23181"/>
                    <a:pt x="23328" y="23096"/>
                    <a:pt x="23391" y="23012"/>
                  </a:cubicBezTo>
                  <a:lnTo>
                    <a:pt x="23391" y="22970"/>
                  </a:lnTo>
                  <a:cubicBezTo>
                    <a:pt x="23455" y="22864"/>
                    <a:pt x="23518" y="22779"/>
                    <a:pt x="23561" y="22673"/>
                  </a:cubicBezTo>
                  <a:cubicBezTo>
                    <a:pt x="24428" y="20981"/>
                    <a:pt x="24851" y="19099"/>
                    <a:pt x="24787" y="17196"/>
                  </a:cubicBezTo>
                  <a:cubicBezTo>
                    <a:pt x="24787" y="16984"/>
                    <a:pt x="24766" y="16794"/>
                    <a:pt x="24745" y="16604"/>
                  </a:cubicBezTo>
                  <a:cubicBezTo>
                    <a:pt x="24745" y="16413"/>
                    <a:pt x="24724" y="16244"/>
                    <a:pt x="24703" y="16096"/>
                  </a:cubicBezTo>
                  <a:lnTo>
                    <a:pt x="24703" y="16075"/>
                  </a:lnTo>
                  <a:cubicBezTo>
                    <a:pt x="24682" y="15927"/>
                    <a:pt x="24660" y="15800"/>
                    <a:pt x="24618" y="15673"/>
                  </a:cubicBezTo>
                  <a:lnTo>
                    <a:pt x="24618" y="15652"/>
                  </a:lnTo>
                  <a:cubicBezTo>
                    <a:pt x="24597" y="15546"/>
                    <a:pt x="24576" y="15440"/>
                    <a:pt x="24555" y="15377"/>
                  </a:cubicBezTo>
                  <a:lnTo>
                    <a:pt x="24555" y="15335"/>
                  </a:lnTo>
                  <a:cubicBezTo>
                    <a:pt x="24555" y="15313"/>
                    <a:pt x="24534" y="15271"/>
                    <a:pt x="24512" y="15250"/>
                  </a:cubicBezTo>
                  <a:lnTo>
                    <a:pt x="22820" y="17090"/>
                  </a:lnTo>
                  <a:cubicBezTo>
                    <a:pt x="22694" y="17111"/>
                    <a:pt x="22588" y="17132"/>
                    <a:pt x="22482" y="17153"/>
                  </a:cubicBezTo>
                  <a:cubicBezTo>
                    <a:pt x="22609" y="16963"/>
                    <a:pt x="22630" y="16730"/>
                    <a:pt x="22545" y="16519"/>
                  </a:cubicBezTo>
                  <a:cubicBezTo>
                    <a:pt x="22449" y="16325"/>
                    <a:pt x="22227" y="16220"/>
                    <a:pt x="21882" y="16220"/>
                  </a:cubicBezTo>
                  <a:cubicBezTo>
                    <a:pt x="21850" y="16220"/>
                    <a:pt x="21818" y="16221"/>
                    <a:pt x="21784" y="16223"/>
                  </a:cubicBezTo>
                  <a:cubicBezTo>
                    <a:pt x="21763" y="16054"/>
                    <a:pt x="21699" y="15906"/>
                    <a:pt x="21615" y="15779"/>
                  </a:cubicBezTo>
                  <a:cubicBezTo>
                    <a:pt x="21784" y="15165"/>
                    <a:pt x="21890" y="14510"/>
                    <a:pt x="21911" y="13875"/>
                  </a:cubicBezTo>
                  <a:cubicBezTo>
                    <a:pt x="22186" y="8990"/>
                    <a:pt x="16856" y="4739"/>
                    <a:pt x="13980" y="3956"/>
                  </a:cubicBezTo>
                  <a:cubicBezTo>
                    <a:pt x="14509" y="3343"/>
                    <a:pt x="14868" y="2560"/>
                    <a:pt x="14191" y="1799"/>
                  </a:cubicBezTo>
                  <a:cubicBezTo>
                    <a:pt x="13836" y="1421"/>
                    <a:pt x="13497" y="1282"/>
                    <a:pt x="13191" y="1282"/>
                  </a:cubicBezTo>
                  <a:cubicBezTo>
                    <a:pt x="12350" y="1282"/>
                    <a:pt x="11759" y="2328"/>
                    <a:pt x="11759" y="2328"/>
                  </a:cubicBezTo>
                  <a:cubicBezTo>
                    <a:pt x="11759" y="2328"/>
                    <a:pt x="11593" y="1"/>
                    <a:pt x="10087" y="1"/>
                  </a:cubicBezTo>
                  <a:close/>
                </a:path>
              </a:pathLst>
            </a:custGeom>
            <a:solidFill>
              <a:srgbClr val="E5E5E6"/>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327;p36">
              <a:extLst>
                <a:ext uri="{FF2B5EF4-FFF2-40B4-BE49-F238E27FC236}">
                  <a16:creationId xmlns:a16="http://schemas.microsoft.com/office/drawing/2014/main" xmlns="" id="{820D4B34-1025-41DE-A5D7-26471420004E}"/>
                </a:ext>
              </a:extLst>
            </p:cNvPr>
            <p:cNvSpPr/>
            <p:nvPr/>
          </p:nvSpPr>
          <p:spPr>
            <a:xfrm rot="-460792" flipH="1">
              <a:off x="762053" y="2159808"/>
              <a:ext cx="1466953" cy="820258"/>
            </a:xfrm>
            <a:custGeom>
              <a:avLst/>
              <a:gdLst/>
              <a:ahLst/>
              <a:cxnLst/>
              <a:rect l="l" t="t" r="r" b="b"/>
              <a:pathLst>
                <a:path w="22271" h="12453" extrusionOk="0">
                  <a:moveTo>
                    <a:pt x="8612" y="1"/>
                  </a:moveTo>
                  <a:cubicBezTo>
                    <a:pt x="830" y="1"/>
                    <a:pt x="0" y="7926"/>
                    <a:pt x="0" y="7926"/>
                  </a:cubicBezTo>
                  <a:lnTo>
                    <a:pt x="2834" y="6213"/>
                  </a:lnTo>
                  <a:lnTo>
                    <a:pt x="6705" y="9957"/>
                  </a:lnTo>
                  <a:lnTo>
                    <a:pt x="11506" y="8434"/>
                  </a:lnTo>
                  <a:lnTo>
                    <a:pt x="14424" y="11056"/>
                  </a:lnTo>
                  <a:lnTo>
                    <a:pt x="17153" y="9766"/>
                  </a:lnTo>
                  <a:lnTo>
                    <a:pt x="18675" y="12452"/>
                  </a:lnTo>
                  <a:cubicBezTo>
                    <a:pt x="19352" y="11458"/>
                    <a:pt x="22271" y="2703"/>
                    <a:pt x="11654" y="355"/>
                  </a:cubicBezTo>
                  <a:cubicBezTo>
                    <a:pt x="10537" y="110"/>
                    <a:pt x="9527" y="1"/>
                    <a:pt x="8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328;p36">
              <a:extLst>
                <a:ext uri="{FF2B5EF4-FFF2-40B4-BE49-F238E27FC236}">
                  <a16:creationId xmlns:a16="http://schemas.microsoft.com/office/drawing/2014/main" xmlns="" id="{D1F58E62-DCEE-45E4-96B6-BEFCF630C0D7}"/>
                </a:ext>
              </a:extLst>
            </p:cNvPr>
            <p:cNvSpPr/>
            <p:nvPr/>
          </p:nvSpPr>
          <p:spPr>
            <a:xfrm rot="-460792" flipH="1">
              <a:off x="964856" y="2524801"/>
              <a:ext cx="1288648" cy="441647"/>
            </a:xfrm>
            <a:custGeom>
              <a:avLst/>
              <a:gdLst/>
              <a:ahLst/>
              <a:cxnLst/>
              <a:rect l="l" t="t" r="r" b="b"/>
              <a:pathLst>
                <a:path w="19564" h="6705" extrusionOk="0">
                  <a:moveTo>
                    <a:pt x="2940" y="0"/>
                  </a:moveTo>
                  <a:lnTo>
                    <a:pt x="64" y="1755"/>
                  </a:lnTo>
                  <a:cubicBezTo>
                    <a:pt x="22" y="2030"/>
                    <a:pt x="0" y="2178"/>
                    <a:pt x="0" y="2178"/>
                  </a:cubicBezTo>
                  <a:lnTo>
                    <a:pt x="2834" y="465"/>
                  </a:lnTo>
                  <a:lnTo>
                    <a:pt x="6705" y="4209"/>
                  </a:lnTo>
                  <a:lnTo>
                    <a:pt x="11506" y="2686"/>
                  </a:lnTo>
                  <a:lnTo>
                    <a:pt x="14424" y="5308"/>
                  </a:lnTo>
                  <a:lnTo>
                    <a:pt x="17153" y="4018"/>
                  </a:lnTo>
                  <a:lnTo>
                    <a:pt x="18675" y="6704"/>
                  </a:lnTo>
                  <a:cubicBezTo>
                    <a:pt x="18950" y="6345"/>
                    <a:pt x="19500" y="4907"/>
                    <a:pt x="19564" y="3109"/>
                  </a:cubicBezTo>
                  <a:lnTo>
                    <a:pt x="19564" y="3109"/>
                  </a:lnTo>
                  <a:cubicBezTo>
                    <a:pt x="19479" y="4166"/>
                    <a:pt x="18591" y="5689"/>
                    <a:pt x="18591" y="5689"/>
                  </a:cubicBezTo>
                  <a:lnTo>
                    <a:pt x="17132" y="3659"/>
                  </a:lnTo>
                  <a:lnTo>
                    <a:pt x="14720" y="4399"/>
                  </a:lnTo>
                  <a:lnTo>
                    <a:pt x="11506" y="2052"/>
                  </a:lnTo>
                  <a:lnTo>
                    <a:pt x="7149" y="3215"/>
                  </a:lnTo>
                  <a:lnTo>
                    <a:pt x="2940"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329;p36">
              <a:extLst>
                <a:ext uri="{FF2B5EF4-FFF2-40B4-BE49-F238E27FC236}">
                  <a16:creationId xmlns:a16="http://schemas.microsoft.com/office/drawing/2014/main" xmlns="" id="{3C9FC3BD-26A4-4E57-ADB4-A5F9B1C0613C}"/>
                </a:ext>
              </a:extLst>
            </p:cNvPr>
            <p:cNvSpPr/>
            <p:nvPr/>
          </p:nvSpPr>
          <p:spPr>
            <a:xfrm rot="-460792" flipH="1">
              <a:off x="922243" y="2161822"/>
              <a:ext cx="1101977" cy="527342"/>
            </a:xfrm>
            <a:custGeom>
              <a:avLst/>
              <a:gdLst/>
              <a:ahLst/>
              <a:cxnLst/>
              <a:rect l="l" t="t" r="r" b="b"/>
              <a:pathLst>
                <a:path w="16730" h="8006" extrusionOk="0">
                  <a:moveTo>
                    <a:pt x="5815" y="1"/>
                  </a:moveTo>
                  <a:cubicBezTo>
                    <a:pt x="3135" y="1"/>
                    <a:pt x="1279" y="937"/>
                    <a:pt x="0" y="2169"/>
                  </a:cubicBezTo>
                  <a:cubicBezTo>
                    <a:pt x="0" y="2169"/>
                    <a:pt x="2463" y="563"/>
                    <a:pt x="5952" y="563"/>
                  </a:cubicBezTo>
                  <a:cubicBezTo>
                    <a:pt x="7114" y="563"/>
                    <a:pt x="8391" y="741"/>
                    <a:pt x="9729" y="1217"/>
                  </a:cubicBezTo>
                  <a:cubicBezTo>
                    <a:pt x="12923" y="2380"/>
                    <a:pt x="15482" y="4855"/>
                    <a:pt x="16730" y="8006"/>
                  </a:cubicBezTo>
                  <a:cubicBezTo>
                    <a:pt x="16560" y="5130"/>
                    <a:pt x="14890" y="1682"/>
                    <a:pt x="8841" y="350"/>
                  </a:cubicBezTo>
                  <a:cubicBezTo>
                    <a:pt x="7731" y="109"/>
                    <a:pt x="6726" y="1"/>
                    <a:pt x="5815"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330;p36">
              <a:extLst>
                <a:ext uri="{FF2B5EF4-FFF2-40B4-BE49-F238E27FC236}">
                  <a16:creationId xmlns:a16="http://schemas.microsoft.com/office/drawing/2014/main" xmlns="" id="{B9966053-D8FB-41AD-8F76-4BC275332EAA}"/>
                </a:ext>
              </a:extLst>
            </p:cNvPr>
            <p:cNvSpPr/>
            <p:nvPr/>
          </p:nvSpPr>
          <p:spPr>
            <a:xfrm rot="-460792" flipH="1">
              <a:off x="1652027" y="2805280"/>
              <a:ext cx="586557" cy="383156"/>
            </a:xfrm>
            <a:custGeom>
              <a:avLst/>
              <a:gdLst/>
              <a:ahLst/>
              <a:cxnLst/>
              <a:rect l="l" t="t" r="r" b="b"/>
              <a:pathLst>
                <a:path w="8905" h="5817" extrusionOk="0">
                  <a:moveTo>
                    <a:pt x="3426" y="0"/>
                  </a:moveTo>
                  <a:cubicBezTo>
                    <a:pt x="3412" y="0"/>
                    <a:pt x="3399" y="0"/>
                    <a:pt x="3385" y="1"/>
                  </a:cubicBezTo>
                  <a:cubicBezTo>
                    <a:pt x="1" y="85"/>
                    <a:pt x="2793" y="5817"/>
                    <a:pt x="2793" y="5817"/>
                  </a:cubicBezTo>
                  <a:cubicBezTo>
                    <a:pt x="3555" y="4960"/>
                    <a:pt x="4364" y="4743"/>
                    <a:pt x="4988" y="4743"/>
                  </a:cubicBezTo>
                  <a:cubicBezTo>
                    <a:pt x="5627" y="4743"/>
                    <a:pt x="6071" y="4971"/>
                    <a:pt x="6071" y="4971"/>
                  </a:cubicBezTo>
                  <a:cubicBezTo>
                    <a:pt x="6071" y="4971"/>
                    <a:pt x="8905" y="3300"/>
                    <a:pt x="7509" y="1798"/>
                  </a:cubicBezTo>
                  <a:cubicBezTo>
                    <a:pt x="7159" y="1420"/>
                    <a:pt x="6824" y="1281"/>
                    <a:pt x="6521" y="1281"/>
                  </a:cubicBezTo>
                  <a:cubicBezTo>
                    <a:pt x="5689" y="1281"/>
                    <a:pt x="5098" y="2327"/>
                    <a:pt x="5098" y="2327"/>
                  </a:cubicBezTo>
                  <a:cubicBezTo>
                    <a:pt x="5098" y="2327"/>
                    <a:pt x="4932" y="0"/>
                    <a:pt x="34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331;p36">
              <a:extLst>
                <a:ext uri="{FF2B5EF4-FFF2-40B4-BE49-F238E27FC236}">
                  <a16:creationId xmlns:a16="http://schemas.microsoft.com/office/drawing/2014/main" xmlns="" id="{B6655066-4D2A-49CD-B7DA-AEC56B08BDB4}"/>
                </a:ext>
              </a:extLst>
            </p:cNvPr>
            <p:cNvSpPr/>
            <p:nvPr/>
          </p:nvSpPr>
          <p:spPr>
            <a:xfrm rot="-460792" flipH="1">
              <a:off x="2287595" y="3211371"/>
              <a:ext cx="217300" cy="176000"/>
            </a:xfrm>
            <a:custGeom>
              <a:avLst/>
              <a:gdLst/>
              <a:ahLst/>
              <a:cxnLst/>
              <a:rect l="l" t="t" r="r" b="b"/>
              <a:pathLst>
                <a:path w="3299" h="2672" extrusionOk="0">
                  <a:moveTo>
                    <a:pt x="1638" y="1"/>
                  </a:moveTo>
                  <a:cubicBezTo>
                    <a:pt x="660" y="1"/>
                    <a:pt x="0" y="317"/>
                    <a:pt x="239" y="914"/>
                  </a:cubicBezTo>
                  <a:cubicBezTo>
                    <a:pt x="514" y="1548"/>
                    <a:pt x="1169" y="2585"/>
                    <a:pt x="2100" y="2669"/>
                  </a:cubicBezTo>
                  <a:cubicBezTo>
                    <a:pt x="2123" y="2671"/>
                    <a:pt x="2145" y="2672"/>
                    <a:pt x="2167" y="2672"/>
                  </a:cubicBezTo>
                  <a:cubicBezTo>
                    <a:pt x="3024" y="2672"/>
                    <a:pt x="3299" y="1485"/>
                    <a:pt x="3031" y="681"/>
                  </a:cubicBezTo>
                  <a:cubicBezTo>
                    <a:pt x="3031" y="681"/>
                    <a:pt x="2904" y="47"/>
                    <a:pt x="1825" y="4"/>
                  </a:cubicBezTo>
                  <a:cubicBezTo>
                    <a:pt x="1761" y="2"/>
                    <a:pt x="1699" y="1"/>
                    <a:pt x="16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332;p36">
              <a:extLst>
                <a:ext uri="{FF2B5EF4-FFF2-40B4-BE49-F238E27FC236}">
                  <a16:creationId xmlns:a16="http://schemas.microsoft.com/office/drawing/2014/main" xmlns="" id="{7168D477-9D5B-495B-A94B-C7BA11CD3DE3}"/>
                </a:ext>
              </a:extLst>
            </p:cNvPr>
            <p:cNvSpPr/>
            <p:nvPr/>
          </p:nvSpPr>
          <p:spPr>
            <a:xfrm rot="-460792" flipH="1">
              <a:off x="1216050" y="3082888"/>
              <a:ext cx="1322834" cy="1120684"/>
            </a:xfrm>
            <a:custGeom>
              <a:avLst/>
              <a:gdLst/>
              <a:ahLst/>
              <a:cxnLst/>
              <a:rect l="l" t="t" r="r" b="b"/>
              <a:pathLst>
                <a:path w="20083" h="17014" extrusionOk="0">
                  <a:moveTo>
                    <a:pt x="9575" y="1"/>
                  </a:moveTo>
                  <a:cubicBezTo>
                    <a:pt x="6011" y="1"/>
                    <a:pt x="607" y="3823"/>
                    <a:pt x="318" y="8849"/>
                  </a:cubicBezTo>
                  <a:cubicBezTo>
                    <a:pt x="1" y="14010"/>
                    <a:pt x="3977" y="16696"/>
                    <a:pt x="8968" y="16992"/>
                  </a:cubicBezTo>
                  <a:cubicBezTo>
                    <a:pt x="9233" y="17006"/>
                    <a:pt x="9495" y="17013"/>
                    <a:pt x="9754" y="17013"/>
                  </a:cubicBezTo>
                  <a:cubicBezTo>
                    <a:pt x="12173" y="17013"/>
                    <a:pt x="14358" y="16387"/>
                    <a:pt x="15905" y="15088"/>
                  </a:cubicBezTo>
                  <a:cubicBezTo>
                    <a:pt x="15948" y="15109"/>
                    <a:pt x="15969" y="15109"/>
                    <a:pt x="16011" y="15109"/>
                  </a:cubicBezTo>
                  <a:cubicBezTo>
                    <a:pt x="16372" y="15208"/>
                    <a:pt x="16708" y="15251"/>
                    <a:pt x="17020" y="15251"/>
                  </a:cubicBezTo>
                  <a:cubicBezTo>
                    <a:pt x="18392" y="15251"/>
                    <a:pt x="19301" y="14412"/>
                    <a:pt x="19818" y="13671"/>
                  </a:cubicBezTo>
                  <a:cubicBezTo>
                    <a:pt x="20083" y="13313"/>
                    <a:pt x="19951" y="13206"/>
                    <a:pt x="19700" y="13206"/>
                  </a:cubicBezTo>
                  <a:cubicBezTo>
                    <a:pt x="19328" y="13206"/>
                    <a:pt x="18697" y="13439"/>
                    <a:pt x="18697" y="13439"/>
                  </a:cubicBezTo>
                  <a:cubicBezTo>
                    <a:pt x="18697" y="13439"/>
                    <a:pt x="19626" y="12374"/>
                    <a:pt x="18393" y="12374"/>
                  </a:cubicBezTo>
                  <a:cubicBezTo>
                    <a:pt x="18336" y="12374"/>
                    <a:pt x="18276" y="12377"/>
                    <a:pt x="18211" y="12381"/>
                  </a:cubicBezTo>
                  <a:cubicBezTo>
                    <a:pt x="18232" y="12191"/>
                    <a:pt x="18147" y="11979"/>
                    <a:pt x="18020" y="11852"/>
                  </a:cubicBezTo>
                  <a:cubicBezTo>
                    <a:pt x="18211" y="11197"/>
                    <a:pt x="18316" y="10541"/>
                    <a:pt x="18359" y="9864"/>
                  </a:cubicBezTo>
                  <a:cubicBezTo>
                    <a:pt x="18655" y="4704"/>
                    <a:pt x="12437" y="136"/>
                    <a:pt x="9857" y="9"/>
                  </a:cubicBezTo>
                  <a:cubicBezTo>
                    <a:pt x="9764" y="3"/>
                    <a:pt x="9670" y="1"/>
                    <a:pt x="95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333;p36">
              <a:extLst>
                <a:ext uri="{FF2B5EF4-FFF2-40B4-BE49-F238E27FC236}">
                  <a16:creationId xmlns:a16="http://schemas.microsoft.com/office/drawing/2014/main" xmlns="" id="{7432C004-9DAB-4255-BBFC-E229E303953D}"/>
                </a:ext>
              </a:extLst>
            </p:cNvPr>
            <p:cNvSpPr/>
            <p:nvPr/>
          </p:nvSpPr>
          <p:spPr>
            <a:xfrm rot="-460792" flipH="1">
              <a:off x="1858942" y="3628519"/>
              <a:ext cx="509030" cy="317354"/>
            </a:xfrm>
            <a:custGeom>
              <a:avLst/>
              <a:gdLst/>
              <a:ahLst/>
              <a:cxnLst/>
              <a:rect l="l" t="t" r="r" b="b"/>
              <a:pathLst>
                <a:path w="7728" h="4818" extrusionOk="0">
                  <a:moveTo>
                    <a:pt x="1312" y="1"/>
                  </a:moveTo>
                  <a:lnTo>
                    <a:pt x="1312" y="1"/>
                  </a:lnTo>
                  <a:cubicBezTo>
                    <a:pt x="1312" y="1"/>
                    <a:pt x="1" y="4548"/>
                    <a:pt x="3215" y="4801"/>
                  </a:cubicBezTo>
                  <a:cubicBezTo>
                    <a:pt x="3356" y="4812"/>
                    <a:pt x="3492" y="4817"/>
                    <a:pt x="3625" y="4817"/>
                  </a:cubicBezTo>
                  <a:cubicBezTo>
                    <a:pt x="5829" y="4817"/>
                    <a:pt x="6971" y="3377"/>
                    <a:pt x="7530" y="2200"/>
                  </a:cubicBezTo>
                  <a:cubicBezTo>
                    <a:pt x="7727" y="1791"/>
                    <a:pt x="7636" y="1655"/>
                    <a:pt x="7426" y="1655"/>
                  </a:cubicBezTo>
                  <a:cubicBezTo>
                    <a:pt x="7006" y="1655"/>
                    <a:pt x="6113" y="2200"/>
                    <a:pt x="6113" y="2200"/>
                  </a:cubicBezTo>
                  <a:cubicBezTo>
                    <a:pt x="6113" y="2200"/>
                    <a:pt x="6844" y="933"/>
                    <a:pt x="5829" y="933"/>
                  </a:cubicBezTo>
                  <a:cubicBezTo>
                    <a:pt x="5685" y="933"/>
                    <a:pt x="5508" y="958"/>
                    <a:pt x="5288" y="1016"/>
                  </a:cubicBezTo>
                  <a:cubicBezTo>
                    <a:pt x="5288" y="1016"/>
                    <a:pt x="5231" y="305"/>
                    <a:pt x="4547" y="305"/>
                  </a:cubicBezTo>
                  <a:cubicBezTo>
                    <a:pt x="4396" y="305"/>
                    <a:pt x="4215" y="340"/>
                    <a:pt x="3998" y="424"/>
                  </a:cubicBezTo>
                  <a:cubicBezTo>
                    <a:pt x="3440" y="648"/>
                    <a:pt x="2937" y="810"/>
                    <a:pt x="2505" y="810"/>
                  </a:cubicBezTo>
                  <a:cubicBezTo>
                    <a:pt x="2003" y="810"/>
                    <a:pt x="1596" y="592"/>
                    <a:pt x="1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334;p36">
              <a:extLst>
                <a:ext uri="{FF2B5EF4-FFF2-40B4-BE49-F238E27FC236}">
                  <a16:creationId xmlns:a16="http://schemas.microsoft.com/office/drawing/2014/main" xmlns="" id="{9A9FF700-829C-4C09-A269-0A91202550D6}"/>
                </a:ext>
              </a:extLst>
            </p:cNvPr>
            <p:cNvSpPr/>
            <p:nvPr/>
          </p:nvSpPr>
          <p:spPr>
            <a:xfrm rot="-460792" flipH="1">
              <a:off x="2011259" y="3699364"/>
              <a:ext cx="136545" cy="54407"/>
            </a:xfrm>
            <a:custGeom>
              <a:avLst/>
              <a:gdLst/>
              <a:ahLst/>
              <a:cxnLst/>
              <a:rect l="l" t="t" r="r" b="b"/>
              <a:pathLst>
                <a:path w="2073" h="826" extrusionOk="0">
                  <a:moveTo>
                    <a:pt x="2073" y="1"/>
                  </a:moveTo>
                  <a:lnTo>
                    <a:pt x="0" y="826"/>
                  </a:lnTo>
                  <a:cubicBezTo>
                    <a:pt x="762" y="804"/>
                    <a:pt x="1502" y="508"/>
                    <a:pt x="2073" y="1"/>
                  </a:cubicBezTo>
                  <a:close/>
                </a:path>
              </a:pathLst>
            </a:custGeom>
            <a:solidFill>
              <a:srgbClr val="FDF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335;p36">
              <a:extLst>
                <a:ext uri="{FF2B5EF4-FFF2-40B4-BE49-F238E27FC236}">
                  <a16:creationId xmlns:a16="http://schemas.microsoft.com/office/drawing/2014/main" xmlns="" id="{405D1BAA-6352-411E-8EFA-4F59D89C131B}"/>
                </a:ext>
              </a:extLst>
            </p:cNvPr>
            <p:cNvSpPr/>
            <p:nvPr/>
          </p:nvSpPr>
          <p:spPr>
            <a:xfrm rot="-460792" flipH="1">
              <a:off x="2002964" y="3690665"/>
              <a:ext cx="153276" cy="72850"/>
            </a:xfrm>
            <a:custGeom>
              <a:avLst/>
              <a:gdLst/>
              <a:ahLst/>
              <a:cxnLst/>
              <a:rect l="l" t="t" r="r" b="b"/>
              <a:pathLst>
                <a:path w="2327" h="1106" extrusionOk="0">
                  <a:moveTo>
                    <a:pt x="2197" y="1"/>
                  </a:moveTo>
                  <a:cubicBezTo>
                    <a:pt x="2163" y="1"/>
                    <a:pt x="2126" y="16"/>
                    <a:pt x="2094" y="48"/>
                  </a:cubicBezTo>
                  <a:cubicBezTo>
                    <a:pt x="1565" y="535"/>
                    <a:pt x="868" y="809"/>
                    <a:pt x="127" y="831"/>
                  </a:cubicBezTo>
                  <a:cubicBezTo>
                    <a:pt x="64" y="831"/>
                    <a:pt x="0" y="894"/>
                    <a:pt x="22" y="979"/>
                  </a:cubicBezTo>
                  <a:cubicBezTo>
                    <a:pt x="22" y="1042"/>
                    <a:pt x="64" y="1084"/>
                    <a:pt x="148" y="1084"/>
                  </a:cubicBezTo>
                  <a:lnTo>
                    <a:pt x="148" y="1106"/>
                  </a:lnTo>
                  <a:cubicBezTo>
                    <a:pt x="931" y="1084"/>
                    <a:pt x="1692" y="767"/>
                    <a:pt x="2285" y="217"/>
                  </a:cubicBezTo>
                  <a:cubicBezTo>
                    <a:pt x="2327" y="175"/>
                    <a:pt x="2327" y="90"/>
                    <a:pt x="2285" y="48"/>
                  </a:cubicBezTo>
                  <a:cubicBezTo>
                    <a:pt x="2263" y="16"/>
                    <a:pt x="2232" y="1"/>
                    <a:pt x="2197" y="1"/>
                  </a:cubicBezTo>
                  <a:close/>
                </a:path>
              </a:pathLst>
            </a:custGeom>
            <a:solidFill>
              <a:srgbClr val="F2D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336;p36">
              <a:extLst>
                <a:ext uri="{FF2B5EF4-FFF2-40B4-BE49-F238E27FC236}">
                  <a16:creationId xmlns:a16="http://schemas.microsoft.com/office/drawing/2014/main" xmlns="" id="{96E37CF1-614A-418C-A66B-9F61622C32AE}"/>
                </a:ext>
              </a:extLst>
            </p:cNvPr>
            <p:cNvSpPr/>
            <p:nvPr/>
          </p:nvSpPr>
          <p:spPr>
            <a:xfrm rot="-460792" flipH="1">
              <a:off x="1967935" y="3784065"/>
              <a:ext cx="135162" cy="55790"/>
            </a:xfrm>
            <a:custGeom>
              <a:avLst/>
              <a:gdLst/>
              <a:ahLst/>
              <a:cxnLst/>
              <a:rect l="l" t="t" r="r" b="b"/>
              <a:pathLst>
                <a:path w="2052" h="847" extrusionOk="0">
                  <a:moveTo>
                    <a:pt x="2052" y="0"/>
                  </a:moveTo>
                  <a:lnTo>
                    <a:pt x="0" y="846"/>
                  </a:lnTo>
                  <a:cubicBezTo>
                    <a:pt x="762" y="804"/>
                    <a:pt x="1481" y="508"/>
                    <a:pt x="2052" y="0"/>
                  </a:cubicBezTo>
                  <a:close/>
                </a:path>
              </a:pathLst>
            </a:custGeom>
            <a:solidFill>
              <a:srgbClr val="FDF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337;p36">
              <a:extLst>
                <a:ext uri="{FF2B5EF4-FFF2-40B4-BE49-F238E27FC236}">
                  <a16:creationId xmlns:a16="http://schemas.microsoft.com/office/drawing/2014/main" xmlns="" id="{D7978B0D-F0C4-4676-BC43-A64B9B474510}"/>
                </a:ext>
              </a:extLst>
            </p:cNvPr>
            <p:cNvSpPr/>
            <p:nvPr/>
          </p:nvSpPr>
          <p:spPr>
            <a:xfrm rot="-460792" flipH="1">
              <a:off x="1958143" y="3775118"/>
              <a:ext cx="157491" cy="72850"/>
            </a:xfrm>
            <a:custGeom>
              <a:avLst/>
              <a:gdLst/>
              <a:ahLst/>
              <a:cxnLst/>
              <a:rect l="l" t="t" r="r" b="b"/>
              <a:pathLst>
                <a:path w="2391" h="1106" extrusionOk="0">
                  <a:moveTo>
                    <a:pt x="2243" y="1"/>
                  </a:moveTo>
                  <a:cubicBezTo>
                    <a:pt x="2211" y="1"/>
                    <a:pt x="2179" y="17"/>
                    <a:pt x="2158" y="48"/>
                  </a:cubicBezTo>
                  <a:cubicBezTo>
                    <a:pt x="1608" y="535"/>
                    <a:pt x="910" y="810"/>
                    <a:pt x="191" y="831"/>
                  </a:cubicBezTo>
                  <a:cubicBezTo>
                    <a:pt x="1" y="831"/>
                    <a:pt x="1" y="1106"/>
                    <a:pt x="191" y="1106"/>
                  </a:cubicBezTo>
                  <a:cubicBezTo>
                    <a:pt x="995" y="1085"/>
                    <a:pt x="1756" y="768"/>
                    <a:pt x="2327" y="218"/>
                  </a:cubicBezTo>
                  <a:cubicBezTo>
                    <a:pt x="2391" y="175"/>
                    <a:pt x="2391" y="91"/>
                    <a:pt x="2327" y="48"/>
                  </a:cubicBezTo>
                  <a:cubicBezTo>
                    <a:pt x="2306" y="17"/>
                    <a:pt x="2275" y="1"/>
                    <a:pt x="2243" y="1"/>
                  </a:cubicBezTo>
                  <a:close/>
                </a:path>
              </a:pathLst>
            </a:custGeom>
            <a:solidFill>
              <a:srgbClr val="F2D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338;p36">
              <a:extLst>
                <a:ext uri="{FF2B5EF4-FFF2-40B4-BE49-F238E27FC236}">
                  <a16:creationId xmlns:a16="http://schemas.microsoft.com/office/drawing/2014/main" xmlns="" id="{75F406CB-56C9-49CE-911A-F2379B24C7EC}"/>
                </a:ext>
              </a:extLst>
            </p:cNvPr>
            <p:cNvSpPr/>
            <p:nvPr/>
          </p:nvSpPr>
          <p:spPr>
            <a:xfrm rot="-460792" flipH="1">
              <a:off x="1848544" y="3623869"/>
              <a:ext cx="490456" cy="333360"/>
            </a:xfrm>
            <a:custGeom>
              <a:avLst/>
              <a:gdLst/>
              <a:ahLst/>
              <a:cxnLst/>
              <a:rect l="l" t="t" r="r" b="b"/>
              <a:pathLst>
                <a:path w="7446" h="5061" extrusionOk="0">
                  <a:moveTo>
                    <a:pt x="846" y="0"/>
                  </a:moveTo>
                  <a:cubicBezTo>
                    <a:pt x="783" y="0"/>
                    <a:pt x="737" y="38"/>
                    <a:pt x="720" y="90"/>
                  </a:cubicBezTo>
                  <a:cubicBezTo>
                    <a:pt x="699" y="196"/>
                    <a:pt x="1" y="2692"/>
                    <a:pt x="995" y="4130"/>
                  </a:cubicBezTo>
                  <a:cubicBezTo>
                    <a:pt x="1397" y="4680"/>
                    <a:pt x="2052" y="5018"/>
                    <a:pt x="2750" y="5039"/>
                  </a:cubicBezTo>
                  <a:cubicBezTo>
                    <a:pt x="2898" y="5060"/>
                    <a:pt x="3046" y="5060"/>
                    <a:pt x="3194" y="5060"/>
                  </a:cubicBezTo>
                  <a:cubicBezTo>
                    <a:pt x="5415" y="5060"/>
                    <a:pt x="6599" y="3622"/>
                    <a:pt x="7192" y="2375"/>
                  </a:cubicBezTo>
                  <a:cubicBezTo>
                    <a:pt x="7255" y="2248"/>
                    <a:pt x="7445" y="1930"/>
                    <a:pt x="7213" y="1719"/>
                  </a:cubicBezTo>
                  <a:cubicBezTo>
                    <a:pt x="7157" y="1663"/>
                    <a:pt x="7073" y="1640"/>
                    <a:pt x="6972" y="1640"/>
                  </a:cubicBezTo>
                  <a:cubicBezTo>
                    <a:pt x="6690" y="1640"/>
                    <a:pt x="6271" y="1823"/>
                    <a:pt x="5944" y="1994"/>
                  </a:cubicBezTo>
                  <a:cubicBezTo>
                    <a:pt x="6049" y="1740"/>
                    <a:pt x="6113" y="1359"/>
                    <a:pt x="5944" y="1127"/>
                  </a:cubicBezTo>
                  <a:cubicBezTo>
                    <a:pt x="5833" y="989"/>
                    <a:pt x="5659" y="914"/>
                    <a:pt x="5411" y="914"/>
                  </a:cubicBezTo>
                  <a:cubicBezTo>
                    <a:pt x="5279" y="914"/>
                    <a:pt x="5126" y="935"/>
                    <a:pt x="4950" y="979"/>
                  </a:cubicBezTo>
                  <a:cubicBezTo>
                    <a:pt x="4907" y="746"/>
                    <a:pt x="4759" y="535"/>
                    <a:pt x="4569" y="408"/>
                  </a:cubicBezTo>
                  <a:cubicBezTo>
                    <a:pt x="4446" y="326"/>
                    <a:pt x="4298" y="283"/>
                    <a:pt x="4127" y="283"/>
                  </a:cubicBezTo>
                  <a:cubicBezTo>
                    <a:pt x="3946" y="283"/>
                    <a:pt x="3740" y="331"/>
                    <a:pt x="3512" y="429"/>
                  </a:cubicBezTo>
                  <a:cubicBezTo>
                    <a:pt x="3361" y="466"/>
                    <a:pt x="3411" y="672"/>
                    <a:pt x="3544" y="672"/>
                  </a:cubicBezTo>
                  <a:cubicBezTo>
                    <a:pt x="3560" y="672"/>
                    <a:pt x="3578" y="668"/>
                    <a:pt x="3596" y="661"/>
                  </a:cubicBezTo>
                  <a:cubicBezTo>
                    <a:pt x="3734" y="593"/>
                    <a:pt x="3890" y="555"/>
                    <a:pt x="4044" y="555"/>
                  </a:cubicBezTo>
                  <a:cubicBezTo>
                    <a:pt x="4175" y="555"/>
                    <a:pt x="4305" y="582"/>
                    <a:pt x="4421" y="640"/>
                  </a:cubicBezTo>
                  <a:cubicBezTo>
                    <a:pt x="4590" y="746"/>
                    <a:pt x="4696" y="936"/>
                    <a:pt x="4717" y="1148"/>
                  </a:cubicBezTo>
                  <a:cubicBezTo>
                    <a:pt x="4717" y="1190"/>
                    <a:pt x="4738" y="1211"/>
                    <a:pt x="4759" y="1232"/>
                  </a:cubicBezTo>
                  <a:cubicBezTo>
                    <a:pt x="4789" y="1247"/>
                    <a:pt x="4819" y="1262"/>
                    <a:pt x="4842" y="1262"/>
                  </a:cubicBezTo>
                  <a:cubicBezTo>
                    <a:pt x="4851" y="1262"/>
                    <a:pt x="4859" y="1260"/>
                    <a:pt x="4865" y="1254"/>
                  </a:cubicBezTo>
                  <a:cubicBezTo>
                    <a:pt x="5069" y="1205"/>
                    <a:pt x="5245" y="1179"/>
                    <a:pt x="5387" y="1179"/>
                  </a:cubicBezTo>
                  <a:cubicBezTo>
                    <a:pt x="5555" y="1179"/>
                    <a:pt x="5675" y="1216"/>
                    <a:pt x="5732" y="1296"/>
                  </a:cubicBezTo>
                  <a:cubicBezTo>
                    <a:pt x="5901" y="1529"/>
                    <a:pt x="5648" y="2078"/>
                    <a:pt x="5542" y="2269"/>
                  </a:cubicBezTo>
                  <a:cubicBezTo>
                    <a:pt x="5521" y="2311"/>
                    <a:pt x="5542" y="2375"/>
                    <a:pt x="5584" y="2417"/>
                  </a:cubicBezTo>
                  <a:cubicBezTo>
                    <a:pt x="5609" y="2442"/>
                    <a:pt x="5641" y="2452"/>
                    <a:pt x="5672" y="2452"/>
                  </a:cubicBezTo>
                  <a:cubicBezTo>
                    <a:pt x="5694" y="2452"/>
                    <a:pt x="5715" y="2447"/>
                    <a:pt x="5732" y="2438"/>
                  </a:cubicBezTo>
                  <a:cubicBezTo>
                    <a:pt x="6232" y="2134"/>
                    <a:pt x="6747" y="1906"/>
                    <a:pt x="6959" y="1906"/>
                  </a:cubicBezTo>
                  <a:cubicBezTo>
                    <a:pt x="6998" y="1906"/>
                    <a:pt x="7027" y="1914"/>
                    <a:pt x="7044" y="1930"/>
                  </a:cubicBezTo>
                  <a:cubicBezTo>
                    <a:pt x="7065" y="1930"/>
                    <a:pt x="7086" y="2036"/>
                    <a:pt x="6959" y="2269"/>
                  </a:cubicBezTo>
                  <a:cubicBezTo>
                    <a:pt x="6402" y="3462"/>
                    <a:pt x="5303" y="4824"/>
                    <a:pt x="3187" y="4824"/>
                  </a:cubicBezTo>
                  <a:cubicBezTo>
                    <a:pt x="3052" y="4824"/>
                    <a:pt x="2914" y="4818"/>
                    <a:pt x="2771" y="4807"/>
                  </a:cubicBezTo>
                  <a:cubicBezTo>
                    <a:pt x="2137" y="4786"/>
                    <a:pt x="1566" y="4489"/>
                    <a:pt x="1185" y="3982"/>
                  </a:cubicBezTo>
                  <a:cubicBezTo>
                    <a:pt x="276" y="2649"/>
                    <a:pt x="974" y="175"/>
                    <a:pt x="974" y="154"/>
                  </a:cubicBezTo>
                  <a:cubicBezTo>
                    <a:pt x="995" y="90"/>
                    <a:pt x="952" y="27"/>
                    <a:pt x="889" y="6"/>
                  </a:cubicBezTo>
                  <a:cubicBezTo>
                    <a:pt x="874" y="2"/>
                    <a:pt x="860" y="0"/>
                    <a:pt x="8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339;p36">
              <a:extLst>
                <a:ext uri="{FF2B5EF4-FFF2-40B4-BE49-F238E27FC236}">
                  <a16:creationId xmlns:a16="http://schemas.microsoft.com/office/drawing/2014/main" xmlns="" id="{3D77F04F-F219-4FF8-9E1A-85BA51AFAAE3}"/>
                </a:ext>
              </a:extLst>
            </p:cNvPr>
            <p:cNvSpPr/>
            <p:nvPr/>
          </p:nvSpPr>
          <p:spPr>
            <a:xfrm rot="-460792" flipH="1">
              <a:off x="1572522" y="3223379"/>
              <a:ext cx="232713" cy="330396"/>
            </a:xfrm>
            <a:custGeom>
              <a:avLst/>
              <a:gdLst/>
              <a:ahLst/>
              <a:cxnLst/>
              <a:rect l="l" t="t" r="r" b="b"/>
              <a:pathLst>
                <a:path w="3533" h="5016" extrusionOk="0">
                  <a:moveTo>
                    <a:pt x="2052" y="0"/>
                  </a:moveTo>
                  <a:cubicBezTo>
                    <a:pt x="910" y="1142"/>
                    <a:pt x="1" y="3638"/>
                    <a:pt x="995" y="4653"/>
                  </a:cubicBezTo>
                  <a:cubicBezTo>
                    <a:pt x="1231" y="4896"/>
                    <a:pt x="1548" y="5016"/>
                    <a:pt x="1873" y="5016"/>
                  </a:cubicBezTo>
                  <a:cubicBezTo>
                    <a:pt x="2510" y="5016"/>
                    <a:pt x="3174" y="4556"/>
                    <a:pt x="3300" y="3659"/>
                  </a:cubicBezTo>
                  <a:cubicBezTo>
                    <a:pt x="3533" y="2158"/>
                    <a:pt x="2052" y="0"/>
                    <a:pt x="2052" y="0"/>
                  </a:cubicBezTo>
                  <a:close/>
                </a:path>
              </a:pathLst>
            </a:custGeom>
            <a:solidFill>
              <a:srgbClr val="7DBA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340;p36">
              <a:extLst>
                <a:ext uri="{FF2B5EF4-FFF2-40B4-BE49-F238E27FC236}">
                  <a16:creationId xmlns:a16="http://schemas.microsoft.com/office/drawing/2014/main" xmlns="" id="{51D1A18B-FA6F-4CBB-ABC9-52F21DDE761A}"/>
                </a:ext>
              </a:extLst>
            </p:cNvPr>
            <p:cNvSpPr/>
            <p:nvPr/>
          </p:nvSpPr>
          <p:spPr>
            <a:xfrm rot="-460792" flipH="1">
              <a:off x="1692504" y="3322446"/>
              <a:ext cx="46042" cy="89779"/>
            </a:xfrm>
            <a:custGeom>
              <a:avLst/>
              <a:gdLst/>
              <a:ahLst/>
              <a:cxnLst/>
              <a:rect l="l" t="t" r="r" b="b"/>
              <a:pathLst>
                <a:path w="699" h="1363" extrusionOk="0">
                  <a:moveTo>
                    <a:pt x="502" y="0"/>
                  </a:moveTo>
                  <a:cubicBezTo>
                    <a:pt x="374" y="0"/>
                    <a:pt x="184" y="263"/>
                    <a:pt x="85" y="618"/>
                  </a:cubicBezTo>
                  <a:cubicBezTo>
                    <a:pt x="1" y="998"/>
                    <a:pt x="22" y="1337"/>
                    <a:pt x="149" y="1358"/>
                  </a:cubicBezTo>
                  <a:cubicBezTo>
                    <a:pt x="159" y="1361"/>
                    <a:pt x="169" y="1362"/>
                    <a:pt x="180" y="1362"/>
                  </a:cubicBezTo>
                  <a:cubicBezTo>
                    <a:pt x="322" y="1362"/>
                    <a:pt x="494" y="1099"/>
                    <a:pt x="593" y="745"/>
                  </a:cubicBezTo>
                  <a:cubicBezTo>
                    <a:pt x="699" y="385"/>
                    <a:pt x="678" y="47"/>
                    <a:pt x="529" y="4"/>
                  </a:cubicBezTo>
                  <a:cubicBezTo>
                    <a:pt x="521" y="2"/>
                    <a:pt x="512" y="0"/>
                    <a:pt x="502" y="0"/>
                  </a:cubicBezTo>
                  <a:close/>
                </a:path>
              </a:pathLst>
            </a:custGeom>
            <a:solidFill>
              <a:srgbClr val="BBDE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341;p36">
              <a:extLst>
                <a:ext uri="{FF2B5EF4-FFF2-40B4-BE49-F238E27FC236}">
                  <a16:creationId xmlns:a16="http://schemas.microsoft.com/office/drawing/2014/main" xmlns="" id="{E32629B7-D32A-46AE-A3F8-9C22FBC66590}"/>
                </a:ext>
              </a:extLst>
            </p:cNvPr>
            <p:cNvSpPr/>
            <p:nvPr/>
          </p:nvSpPr>
          <p:spPr>
            <a:xfrm rot="-460792" flipH="1">
              <a:off x="1585819" y="3318442"/>
              <a:ext cx="186737" cy="237060"/>
            </a:xfrm>
            <a:custGeom>
              <a:avLst/>
              <a:gdLst/>
              <a:ahLst/>
              <a:cxnLst/>
              <a:rect l="l" t="t" r="r" b="b"/>
              <a:pathLst>
                <a:path w="2835" h="3599" extrusionOk="0">
                  <a:moveTo>
                    <a:pt x="2242" y="0"/>
                  </a:moveTo>
                  <a:cubicBezTo>
                    <a:pt x="2242" y="1"/>
                    <a:pt x="2834" y="2517"/>
                    <a:pt x="1840" y="2898"/>
                  </a:cubicBezTo>
                  <a:cubicBezTo>
                    <a:pt x="1626" y="2979"/>
                    <a:pt x="1415" y="3014"/>
                    <a:pt x="1217" y="3014"/>
                  </a:cubicBezTo>
                  <a:cubicBezTo>
                    <a:pt x="595" y="3014"/>
                    <a:pt x="96" y="2669"/>
                    <a:pt x="0" y="2348"/>
                  </a:cubicBezTo>
                  <a:lnTo>
                    <a:pt x="0" y="2348"/>
                  </a:lnTo>
                  <a:cubicBezTo>
                    <a:pt x="21" y="2686"/>
                    <a:pt x="169" y="2982"/>
                    <a:pt x="402" y="3236"/>
                  </a:cubicBezTo>
                  <a:cubicBezTo>
                    <a:pt x="630" y="3479"/>
                    <a:pt x="946" y="3599"/>
                    <a:pt x="1271" y="3599"/>
                  </a:cubicBezTo>
                  <a:cubicBezTo>
                    <a:pt x="1908" y="3599"/>
                    <a:pt x="2581" y="3139"/>
                    <a:pt x="2707" y="2242"/>
                  </a:cubicBezTo>
                  <a:cubicBezTo>
                    <a:pt x="2813" y="1544"/>
                    <a:pt x="2559" y="698"/>
                    <a:pt x="2242" y="0"/>
                  </a:cubicBezTo>
                  <a:close/>
                </a:path>
              </a:pathLst>
            </a:custGeom>
            <a:solidFill>
              <a:srgbClr val="7DBA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342;p36">
              <a:extLst>
                <a:ext uri="{FF2B5EF4-FFF2-40B4-BE49-F238E27FC236}">
                  <a16:creationId xmlns:a16="http://schemas.microsoft.com/office/drawing/2014/main" xmlns="" id="{763AB572-E10A-4E77-8F39-C2439DE54922}"/>
                </a:ext>
              </a:extLst>
            </p:cNvPr>
            <p:cNvSpPr/>
            <p:nvPr/>
          </p:nvSpPr>
          <p:spPr>
            <a:xfrm rot="-460792" flipH="1">
              <a:off x="1923415" y="3229578"/>
              <a:ext cx="246611" cy="246611"/>
            </a:xfrm>
            <a:custGeom>
              <a:avLst/>
              <a:gdLst/>
              <a:ahLst/>
              <a:cxnLst/>
              <a:rect l="l" t="t" r="r" b="b"/>
              <a:pathLst>
                <a:path w="3744" h="3744" extrusionOk="0">
                  <a:moveTo>
                    <a:pt x="1883" y="0"/>
                  </a:moveTo>
                  <a:cubicBezTo>
                    <a:pt x="847" y="0"/>
                    <a:pt x="1" y="846"/>
                    <a:pt x="1" y="1883"/>
                  </a:cubicBezTo>
                  <a:cubicBezTo>
                    <a:pt x="1" y="2898"/>
                    <a:pt x="847" y="3744"/>
                    <a:pt x="1883" y="3744"/>
                  </a:cubicBezTo>
                  <a:cubicBezTo>
                    <a:pt x="2898" y="3744"/>
                    <a:pt x="3744" y="2898"/>
                    <a:pt x="3744" y="1883"/>
                  </a:cubicBezTo>
                  <a:cubicBezTo>
                    <a:pt x="3744" y="846"/>
                    <a:pt x="2898" y="0"/>
                    <a:pt x="1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343;p36">
              <a:extLst>
                <a:ext uri="{FF2B5EF4-FFF2-40B4-BE49-F238E27FC236}">
                  <a16:creationId xmlns:a16="http://schemas.microsoft.com/office/drawing/2014/main" xmlns="" id="{E81D9431-F071-46BF-89C9-75ACCD2C1490}"/>
                </a:ext>
              </a:extLst>
            </p:cNvPr>
            <p:cNvSpPr/>
            <p:nvPr/>
          </p:nvSpPr>
          <p:spPr>
            <a:xfrm rot="-460792" flipH="1">
              <a:off x="2043079" y="3260767"/>
              <a:ext cx="75287" cy="73904"/>
            </a:xfrm>
            <a:custGeom>
              <a:avLst/>
              <a:gdLst/>
              <a:ahLst/>
              <a:cxnLst/>
              <a:rect l="l" t="t" r="r" b="b"/>
              <a:pathLst>
                <a:path w="1143" h="1122" extrusionOk="0">
                  <a:moveTo>
                    <a:pt x="571" y="0"/>
                  </a:moveTo>
                  <a:cubicBezTo>
                    <a:pt x="254" y="0"/>
                    <a:pt x="0" y="254"/>
                    <a:pt x="0" y="571"/>
                  </a:cubicBezTo>
                  <a:cubicBezTo>
                    <a:pt x="0" y="867"/>
                    <a:pt x="254" y="1121"/>
                    <a:pt x="571" y="1121"/>
                  </a:cubicBezTo>
                  <a:cubicBezTo>
                    <a:pt x="889" y="1121"/>
                    <a:pt x="1142" y="867"/>
                    <a:pt x="1142" y="571"/>
                  </a:cubicBezTo>
                  <a:cubicBezTo>
                    <a:pt x="1142" y="254"/>
                    <a:pt x="889" y="0"/>
                    <a:pt x="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344;p36">
              <a:extLst>
                <a:ext uri="{FF2B5EF4-FFF2-40B4-BE49-F238E27FC236}">
                  <a16:creationId xmlns:a16="http://schemas.microsoft.com/office/drawing/2014/main" xmlns="" id="{684AD768-0CEC-4C76-94AB-2A893E2A7802}"/>
                </a:ext>
              </a:extLst>
            </p:cNvPr>
            <p:cNvSpPr/>
            <p:nvPr/>
          </p:nvSpPr>
          <p:spPr>
            <a:xfrm rot="-460792" flipH="1">
              <a:off x="1118034" y="3797576"/>
              <a:ext cx="1749331" cy="840085"/>
            </a:xfrm>
            <a:custGeom>
              <a:avLst/>
              <a:gdLst/>
              <a:ahLst/>
              <a:cxnLst/>
              <a:rect l="l" t="t" r="r" b="b"/>
              <a:pathLst>
                <a:path w="26558" h="12754" extrusionOk="0">
                  <a:moveTo>
                    <a:pt x="9961" y="1"/>
                  </a:moveTo>
                  <a:lnTo>
                    <a:pt x="4357" y="3384"/>
                  </a:lnTo>
                  <a:lnTo>
                    <a:pt x="1438" y="593"/>
                  </a:lnTo>
                  <a:lnTo>
                    <a:pt x="1438" y="593"/>
                  </a:lnTo>
                  <a:cubicBezTo>
                    <a:pt x="1438" y="593"/>
                    <a:pt x="0" y="12669"/>
                    <a:pt x="13282" y="12754"/>
                  </a:cubicBezTo>
                  <a:cubicBezTo>
                    <a:pt x="13319" y="12754"/>
                    <a:pt x="13356" y="12754"/>
                    <a:pt x="13394" y="12754"/>
                  </a:cubicBezTo>
                  <a:cubicBezTo>
                    <a:pt x="26558" y="12754"/>
                    <a:pt x="25462" y="1562"/>
                    <a:pt x="24914" y="212"/>
                  </a:cubicBezTo>
                  <a:lnTo>
                    <a:pt x="24914" y="212"/>
                  </a:lnTo>
                  <a:lnTo>
                    <a:pt x="22397" y="3004"/>
                  </a:lnTo>
                  <a:lnTo>
                    <a:pt x="19458" y="720"/>
                  </a:lnTo>
                  <a:lnTo>
                    <a:pt x="15249" y="3067"/>
                  </a:lnTo>
                  <a:lnTo>
                    <a:pt x="99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345;p36">
              <a:extLst>
                <a:ext uri="{FF2B5EF4-FFF2-40B4-BE49-F238E27FC236}">
                  <a16:creationId xmlns:a16="http://schemas.microsoft.com/office/drawing/2014/main" xmlns="" id="{BE192178-BC04-4173-8CE2-EAC728E5B753}"/>
                </a:ext>
              </a:extLst>
            </p:cNvPr>
            <p:cNvSpPr/>
            <p:nvPr/>
          </p:nvSpPr>
          <p:spPr>
            <a:xfrm rot="-460792" flipH="1">
              <a:off x="1158943" y="3800998"/>
              <a:ext cx="1581235" cy="310701"/>
            </a:xfrm>
            <a:custGeom>
              <a:avLst/>
              <a:gdLst/>
              <a:ahLst/>
              <a:cxnLst/>
              <a:rect l="l" t="t" r="r" b="b"/>
              <a:pathLst>
                <a:path w="24006" h="4717" extrusionOk="0">
                  <a:moveTo>
                    <a:pt x="8566" y="1"/>
                  </a:moveTo>
                  <a:lnTo>
                    <a:pt x="2962" y="3384"/>
                  </a:lnTo>
                  <a:lnTo>
                    <a:pt x="43" y="593"/>
                  </a:lnTo>
                  <a:cubicBezTo>
                    <a:pt x="43" y="593"/>
                    <a:pt x="1" y="783"/>
                    <a:pt x="1" y="1121"/>
                  </a:cubicBezTo>
                  <a:lnTo>
                    <a:pt x="2941" y="3977"/>
                  </a:lnTo>
                  <a:lnTo>
                    <a:pt x="8820" y="1269"/>
                  </a:lnTo>
                  <a:lnTo>
                    <a:pt x="13706" y="3829"/>
                  </a:lnTo>
                  <a:lnTo>
                    <a:pt x="18147" y="1883"/>
                  </a:lnTo>
                  <a:lnTo>
                    <a:pt x="20833" y="3406"/>
                  </a:lnTo>
                  <a:lnTo>
                    <a:pt x="23117" y="1396"/>
                  </a:lnTo>
                  <a:cubicBezTo>
                    <a:pt x="23117" y="1396"/>
                    <a:pt x="23773" y="3427"/>
                    <a:pt x="23583" y="4717"/>
                  </a:cubicBezTo>
                  <a:cubicBezTo>
                    <a:pt x="24006" y="2581"/>
                    <a:pt x="23709" y="698"/>
                    <a:pt x="23498" y="191"/>
                  </a:cubicBezTo>
                  <a:lnTo>
                    <a:pt x="20981" y="3004"/>
                  </a:lnTo>
                  <a:lnTo>
                    <a:pt x="18063" y="720"/>
                  </a:lnTo>
                  <a:lnTo>
                    <a:pt x="13854" y="3067"/>
                  </a:lnTo>
                  <a:lnTo>
                    <a:pt x="8566"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346;p36">
              <a:extLst>
                <a:ext uri="{FF2B5EF4-FFF2-40B4-BE49-F238E27FC236}">
                  <a16:creationId xmlns:a16="http://schemas.microsoft.com/office/drawing/2014/main" xmlns="" id="{4AC7138F-6347-48FD-BF62-5B67C360E720}"/>
                </a:ext>
              </a:extLst>
            </p:cNvPr>
            <p:cNvSpPr/>
            <p:nvPr/>
          </p:nvSpPr>
          <p:spPr>
            <a:xfrm rot="-460792" flipH="1">
              <a:off x="1263001" y="4179540"/>
              <a:ext cx="1418211" cy="461210"/>
            </a:xfrm>
            <a:custGeom>
              <a:avLst/>
              <a:gdLst/>
              <a:ahLst/>
              <a:cxnLst/>
              <a:rect l="l" t="t" r="r" b="b"/>
              <a:pathLst>
                <a:path w="21531" h="7002" extrusionOk="0">
                  <a:moveTo>
                    <a:pt x="21531" y="1"/>
                  </a:moveTo>
                  <a:lnTo>
                    <a:pt x="21531" y="1"/>
                  </a:lnTo>
                  <a:cubicBezTo>
                    <a:pt x="21531" y="1"/>
                    <a:pt x="18253" y="5394"/>
                    <a:pt x="11379" y="6219"/>
                  </a:cubicBezTo>
                  <a:cubicBezTo>
                    <a:pt x="10808" y="6287"/>
                    <a:pt x="10254" y="6319"/>
                    <a:pt x="9717" y="6319"/>
                  </a:cubicBezTo>
                  <a:cubicBezTo>
                    <a:pt x="3773" y="6319"/>
                    <a:pt x="1" y="2476"/>
                    <a:pt x="1" y="2475"/>
                  </a:cubicBezTo>
                  <a:lnTo>
                    <a:pt x="1" y="2475"/>
                  </a:lnTo>
                  <a:cubicBezTo>
                    <a:pt x="1608" y="4908"/>
                    <a:pt x="4590" y="6980"/>
                    <a:pt x="10068" y="7001"/>
                  </a:cubicBezTo>
                  <a:cubicBezTo>
                    <a:pt x="10111" y="7002"/>
                    <a:pt x="10155" y="7002"/>
                    <a:pt x="10198" y="7002"/>
                  </a:cubicBezTo>
                  <a:cubicBezTo>
                    <a:pt x="17693" y="7002"/>
                    <a:pt x="20543" y="3365"/>
                    <a:pt x="2153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 name="TextBox 110">
            <a:extLst>
              <a:ext uri="{FF2B5EF4-FFF2-40B4-BE49-F238E27FC236}">
                <a16:creationId xmlns:a16="http://schemas.microsoft.com/office/drawing/2014/main" xmlns="" id="{6D4D5979-C006-45EF-913D-D91A170AF621}"/>
              </a:ext>
            </a:extLst>
          </p:cNvPr>
          <p:cNvSpPr txBox="1"/>
          <p:nvPr/>
        </p:nvSpPr>
        <p:spPr>
          <a:xfrm>
            <a:off x="-3667806" y="557787"/>
            <a:ext cx="2691763" cy="769441"/>
          </a:xfrm>
          <a:prstGeom prst="rect">
            <a:avLst/>
          </a:prstGeom>
          <a:noFill/>
        </p:spPr>
        <p:txBody>
          <a:bodyPr wrap="none" rtlCol="0">
            <a:spAutoFit/>
          </a:bodyPr>
          <a:lstStyle>
            <a:defPPr marR="0" lvl="0" algn="l" rtl="0">
              <a:lnSpc>
                <a:spcPct val="100000"/>
              </a:lnSpc>
              <a:spcBef>
                <a:spcPts val="0"/>
              </a:spcBef>
              <a:spcAft>
                <a:spcPts val="0"/>
              </a:spcAft>
            </a:defPPr>
            <a:lvl1pPr>
              <a:defRPr sz="4400" b="1">
                <a:solidFill>
                  <a:srgbClr val="003A28"/>
                </a:solidFill>
                <a:latin typeface="Calibri" panose="020F0502020204030204" pitchFamily="34" charset="0"/>
                <a:cs typeface="Calibri" panose="020F0502020204030204" pitchFamily="34" charset="0"/>
              </a:defRPr>
            </a:lvl1pPr>
          </a:lstStyle>
          <a:p>
            <a:r>
              <a:rPr lang="en-US" dirty="0" err="1"/>
              <a:t>Các</a:t>
            </a:r>
            <a:r>
              <a:rPr lang="en-US" dirty="0"/>
              <a:t> </a:t>
            </a:r>
            <a:r>
              <a:rPr lang="en-US" dirty="0" err="1"/>
              <a:t>từ</a:t>
            </a:r>
            <a:r>
              <a:rPr lang="en-US" dirty="0"/>
              <a:t> </a:t>
            </a:r>
            <a:r>
              <a:rPr lang="en-US" dirty="0" err="1"/>
              <a:t>khó</a:t>
            </a:r>
            <a:endParaRPr lang="en-US" dirty="0"/>
          </a:p>
        </p:txBody>
      </p:sp>
      <p:cxnSp>
        <p:nvCxnSpPr>
          <p:cNvPr id="112" name="Straight Connector 111">
            <a:extLst>
              <a:ext uri="{FF2B5EF4-FFF2-40B4-BE49-F238E27FC236}">
                <a16:creationId xmlns:a16="http://schemas.microsoft.com/office/drawing/2014/main" xmlns="" id="{6332CA67-809B-431B-BAA0-A18278CBC184}"/>
              </a:ext>
            </a:extLst>
          </p:cNvPr>
          <p:cNvCxnSpPr/>
          <p:nvPr/>
        </p:nvCxnSpPr>
        <p:spPr>
          <a:xfrm>
            <a:off x="-2853079" y="1437356"/>
            <a:ext cx="2790701" cy="0"/>
          </a:xfrm>
          <a:prstGeom prst="line">
            <a:avLst/>
          </a:prstGeom>
          <a:ln w="57150">
            <a:solidFill>
              <a:srgbClr val="4C2D28"/>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26399F8-9923-4037-87A0-0EBA49FD2F95}"/>
              </a:ext>
            </a:extLst>
          </p:cNvPr>
          <p:cNvPicPr>
            <a:picLocks noChangeAspect="1"/>
          </p:cNvPicPr>
          <p:nvPr/>
        </p:nvPicPr>
        <p:blipFill>
          <a:blip r:embed="rId2"/>
          <a:stretch>
            <a:fillRect/>
          </a:stretch>
        </p:blipFill>
        <p:spPr>
          <a:xfrm>
            <a:off x="0" y="18595"/>
            <a:ext cx="9144000" cy="5106310"/>
          </a:xfrm>
          <a:prstGeom prst="rect">
            <a:avLst/>
          </a:prstGeom>
        </p:spPr>
      </p:pic>
      <p:sp>
        <p:nvSpPr>
          <p:cNvPr id="2" name="Title 1">
            <a:extLst>
              <a:ext uri="{FF2B5EF4-FFF2-40B4-BE49-F238E27FC236}">
                <a16:creationId xmlns:a16="http://schemas.microsoft.com/office/drawing/2014/main" xmlns="" id="{21170741-CC48-4273-AFD7-9D10331AE474}"/>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xmlns="" id="{C1433DD6-3B1D-4AB1-82C5-53A924C5BE77}"/>
              </a:ext>
            </a:extLst>
          </p:cNvPr>
          <p:cNvPicPr>
            <a:picLocks noChangeAspect="1"/>
          </p:cNvPicPr>
          <p:nvPr/>
        </p:nvPicPr>
        <p:blipFill rotWithShape="1">
          <a:blip r:embed="rId3"/>
          <a:srcRect l="8158" t="50000" b="28159"/>
          <a:stretch/>
        </p:blipFill>
        <p:spPr>
          <a:xfrm>
            <a:off x="3539942" y="71563"/>
            <a:ext cx="6200621" cy="2479204"/>
          </a:xfrm>
          <a:prstGeom prst="rect">
            <a:avLst/>
          </a:prstGeom>
        </p:spPr>
      </p:pic>
      <p:pic>
        <p:nvPicPr>
          <p:cNvPr id="7" name="Picture 6">
            <a:extLst>
              <a:ext uri="{FF2B5EF4-FFF2-40B4-BE49-F238E27FC236}">
                <a16:creationId xmlns:a16="http://schemas.microsoft.com/office/drawing/2014/main" xmlns="" id="{62348AAA-B3D9-4725-AC85-2C7E7C61132A}"/>
              </a:ext>
            </a:extLst>
          </p:cNvPr>
          <p:cNvPicPr>
            <a:picLocks noChangeAspect="1"/>
          </p:cNvPicPr>
          <p:nvPr/>
        </p:nvPicPr>
        <p:blipFill rotWithShape="1">
          <a:blip r:embed="rId3"/>
          <a:srcRect t="72039" b="6320"/>
          <a:stretch/>
        </p:blipFill>
        <p:spPr>
          <a:xfrm>
            <a:off x="2909657" y="2651441"/>
            <a:ext cx="6751391" cy="2456602"/>
          </a:xfrm>
          <a:prstGeom prst="rect">
            <a:avLst/>
          </a:prstGeom>
        </p:spPr>
      </p:pic>
      <p:pic>
        <p:nvPicPr>
          <p:cNvPr id="9" name="Picture 8">
            <a:extLst>
              <a:ext uri="{FF2B5EF4-FFF2-40B4-BE49-F238E27FC236}">
                <a16:creationId xmlns:a16="http://schemas.microsoft.com/office/drawing/2014/main" xmlns="" id="{C8D901B1-F382-41F0-B829-3658F6C4B01A}"/>
              </a:ext>
            </a:extLst>
          </p:cNvPr>
          <p:cNvPicPr>
            <a:picLocks noChangeAspect="1"/>
          </p:cNvPicPr>
          <p:nvPr/>
        </p:nvPicPr>
        <p:blipFill rotWithShape="1">
          <a:blip r:embed="rId3"/>
          <a:srcRect b="50000"/>
          <a:stretch/>
        </p:blipFill>
        <p:spPr>
          <a:xfrm>
            <a:off x="67128" y="198782"/>
            <a:ext cx="3351933" cy="2817866"/>
          </a:xfrm>
          <a:prstGeom prst="rect">
            <a:avLst/>
          </a:prstGeom>
        </p:spPr>
      </p:pic>
      <p:sp>
        <p:nvSpPr>
          <p:cNvPr id="10" name="Oval 9">
            <a:extLst>
              <a:ext uri="{FF2B5EF4-FFF2-40B4-BE49-F238E27FC236}">
                <a16:creationId xmlns:a16="http://schemas.microsoft.com/office/drawing/2014/main" xmlns="" id="{C056D9AD-6407-4D83-A6A9-AEE8850C4F34}"/>
              </a:ext>
            </a:extLst>
          </p:cNvPr>
          <p:cNvSpPr/>
          <p:nvPr/>
        </p:nvSpPr>
        <p:spPr>
          <a:xfrm>
            <a:off x="-1054657" y="2280975"/>
            <a:ext cx="612251" cy="612251"/>
          </a:xfrm>
          <a:prstGeom prst="ellipse">
            <a:avLst/>
          </a:prstGeom>
          <a:ln w="38100">
            <a:solidFill>
              <a:srgbClr val="CA1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A1E49"/>
                </a:solidFill>
              </a:rPr>
              <a:t>2</a:t>
            </a:r>
          </a:p>
        </p:txBody>
      </p:sp>
      <p:pic>
        <p:nvPicPr>
          <p:cNvPr id="12" name="Picture 11">
            <a:extLst>
              <a:ext uri="{FF2B5EF4-FFF2-40B4-BE49-F238E27FC236}">
                <a16:creationId xmlns:a16="http://schemas.microsoft.com/office/drawing/2014/main" xmlns="" id="{B63D8321-39DF-4099-ACF6-45C30411B9B7}"/>
              </a:ext>
            </a:extLst>
          </p:cNvPr>
          <p:cNvPicPr>
            <a:picLocks noChangeAspect="1"/>
          </p:cNvPicPr>
          <p:nvPr/>
        </p:nvPicPr>
        <p:blipFill>
          <a:blip r:embed="rId4"/>
          <a:stretch>
            <a:fillRect/>
          </a:stretch>
        </p:blipFill>
        <p:spPr>
          <a:xfrm>
            <a:off x="3556013" y="14946"/>
            <a:ext cx="305454" cy="364992"/>
          </a:xfrm>
          <a:prstGeom prst="rect">
            <a:avLst/>
          </a:prstGeom>
        </p:spPr>
      </p:pic>
      <p:pic>
        <p:nvPicPr>
          <p:cNvPr id="16" name="Picture 15">
            <a:extLst>
              <a:ext uri="{FF2B5EF4-FFF2-40B4-BE49-F238E27FC236}">
                <a16:creationId xmlns:a16="http://schemas.microsoft.com/office/drawing/2014/main" xmlns="" id="{36A20B16-BBB2-4A02-B85B-5BD951E754CE}"/>
              </a:ext>
            </a:extLst>
          </p:cNvPr>
          <p:cNvPicPr>
            <a:picLocks noChangeAspect="1"/>
          </p:cNvPicPr>
          <p:nvPr/>
        </p:nvPicPr>
        <p:blipFill>
          <a:blip r:embed="rId5"/>
          <a:stretch>
            <a:fillRect/>
          </a:stretch>
        </p:blipFill>
        <p:spPr>
          <a:xfrm>
            <a:off x="3567512" y="720440"/>
            <a:ext cx="302885" cy="354318"/>
          </a:xfrm>
          <a:prstGeom prst="rect">
            <a:avLst/>
          </a:prstGeom>
        </p:spPr>
      </p:pic>
      <p:pic>
        <p:nvPicPr>
          <p:cNvPr id="17" name="Picture 16">
            <a:extLst>
              <a:ext uri="{FF2B5EF4-FFF2-40B4-BE49-F238E27FC236}">
                <a16:creationId xmlns:a16="http://schemas.microsoft.com/office/drawing/2014/main" xmlns="" id="{DBA40840-A0B9-433C-BCCB-D576A71CEF02}"/>
              </a:ext>
            </a:extLst>
          </p:cNvPr>
          <p:cNvPicPr>
            <a:picLocks noChangeAspect="1"/>
          </p:cNvPicPr>
          <p:nvPr/>
        </p:nvPicPr>
        <p:blipFill>
          <a:blip r:embed="rId6"/>
          <a:stretch>
            <a:fillRect/>
          </a:stretch>
        </p:blipFill>
        <p:spPr>
          <a:xfrm>
            <a:off x="3567512" y="1627697"/>
            <a:ext cx="302885" cy="351007"/>
          </a:xfrm>
          <a:prstGeom prst="rect">
            <a:avLst/>
          </a:prstGeom>
        </p:spPr>
      </p:pic>
      <p:pic>
        <p:nvPicPr>
          <p:cNvPr id="18" name="Picture 17">
            <a:extLst>
              <a:ext uri="{FF2B5EF4-FFF2-40B4-BE49-F238E27FC236}">
                <a16:creationId xmlns:a16="http://schemas.microsoft.com/office/drawing/2014/main" xmlns="" id="{2F5840DA-6108-4448-906A-20D7A07EA1BE}"/>
              </a:ext>
            </a:extLst>
          </p:cNvPr>
          <p:cNvPicPr>
            <a:picLocks noChangeAspect="1"/>
          </p:cNvPicPr>
          <p:nvPr/>
        </p:nvPicPr>
        <p:blipFill>
          <a:blip r:embed="rId7"/>
          <a:stretch>
            <a:fillRect/>
          </a:stretch>
        </p:blipFill>
        <p:spPr>
          <a:xfrm>
            <a:off x="3526142" y="2569963"/>
            <a:ext cx="302885" cy="354318"/>
          </a:xfrm>
          <a:prstGeom prst="rect">
            <a:avLst/>
          </a:prstGeom>
        </p:spPr>
      </p:pic>
      <p:pic>
        <p:nvPicPr>
          <p:cNvPr id="19" name="Picture 18">
            <a:extLst>
              <a:ext uri="{FF2B5EF4-FFF2-40B4-BE49-F238E27FC236}">
                <a16:creationId xmlns:a16="http://schemas.microsoft.com/office/drawing/2014/main" xmlns="" id="{CFE68BC4-683A-49F8-8917-3081BB91AEFF}"/>
              </a:ext>
            </a:extLst>
          </p:cNvPr>
          <p:cNvPicPr>
            <a:picLocks noChangeAspect="1"/>
          </p:cNvPicPr>
          <p:nvPr/>
        </p:nvPicPr>
        <p:blipFill>
          <a:blip r:embed="rId8"/>
          <a:stretch>
            <a:fillRect/>
          </a:stretch>
        </p:blipFill>
        <p:spPr>
          <a:xfrm>
            <a:off x="3526141" y="3937556"/>
            <a:ext cx="302885" cy="351461"/>
          </a:xfrm>
          <a:prstGeom prst="rect">
            <a:avLst/>
          </a:prstGeom>
        </p:spPr>
      </p:pic>
    </p:spTree>
    <p:extLst>
      <p:ext uri="{BB962C8B-B14F-4D97-AF65-F5344CB8AC3E}">
        <p14:creationId xmlns:p14="http://schemas.microsoft.com/office/powerpoint/2010/main" val="64921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grpSp>
        <p:nvGrpSpPr>
          <p:cNvPr id="1301" name="Google Shape;1301;p36"/>
          <p:cNvGrpSpPr/>
          <p:nvPr/>
        </p:nvGrpSpPr>
        <p:grpSpPr>
          <a:xfrm>
            <a:off x="59617" y="1748280"/>
            <a:ext cx="2201829" cy="3002155"/>
            <a:chOff x="713824" y="2063215"/>
            <a:chExt cx="2201829" cy="2687567"/>
          </a:xfrm>
        </p:grpSpPr>
        <p:sp>
          <p:nvSpPr>
            <p:cNvPr id="1302" name="Google Shape;1302;p36"/>
            <p:cNvSpPr/>
            <p:nvPr/>
          </p:nvSpPr>
          <p:spPr>
            <a:xfrm rot="-460792" flipH="1">
              <a:off x="946003" y="2145470"/>
              <a:ext cx="1285816" cy="816372"/>
            </a:xfrm>
            <a:custGeom>
              <a:avLst/>
              <a:gdLst/>
              <a:ahLst/>
              <a:cxnLst/>
              <a:rect l="l" t="t" r="r" b="b"/>
              <a:pathLst>
                <a:path w="19521" h="12394" extrusionOk="0">
                  <a:moveTo>
                    <a:pt x="8566" y="0"/>
                  </a:moveTo>
                  <a:cubicBezTo>
                    <a:pt x="8375" y="0"/>
                    <a:pt x="8185" y="0"/>
                    <a:pt x="7995" y="21"/>
                  </a:cubicBezTo>
                  <a:lnTo>
                    <a:pt x="7910" y="21"/>
                  </a:lnTo>
                  <a:cubicBezTo>
                    <a:pt x="7720" y="21"/>
                    <a:pt x="7550" y="43"/>
                    <a:pt x="7381" y="64"/>
                  </a:cubicBezTo>
                  <a:lnTo>
                    <a:pt x="7339" y="64"/>
                  </a:lnTo>
                  <a:cubicBezTo>
                    <a:pt x="7170" y="85"/>
                    <a:pt x="6979" y="106"/>
                    <a:pt x="6810" y="148"/>
                  </a:cubicBezTo>
                  <a:lnTo>
                    <a:pt x="6726" y="169"/>
                  </a:lnTo>
                  <a:cubicBezTo>
                    <a:pt x="6556" y="191"/>
                    <a:pt x="6387" y="233"/>
                    <a:pt x="6218" y="275"/>
                  </a:cubicBezTo>
                  <a:lnTo>
                    <a:pt x="6176" y="275"/>
                  </a:lnTo>
                  <a:cubicBezTo>
                    <a:pt x="6006" y="317"/>
                    <a:pt x="5837" y="381"/>
                    <a:pt x="5689" y="423"/>
                  </a:cubicBezTo>
                  <a:lnTo>
                    <a:pt x="5668" y="423"/>
                  </a:lnTo>
                  <a:cubicBezTo>
                    <a:pt x="5499" y="466"/>
                    <a:pt x="5351" y="529"/>
                    <a:pt x="5203" y="592"/>
                  </a:cubicBezTo>
                  <a:lnTo>
                    <a:pt x="5139" y="614"/>
                  </a:lnTo>
                  <a:cubicBezTo>
                    <a:pt x="4991" y="677"/>
                    <a:pt x="4843" y="740"/>
                    <a:pt x="4716" y="804"/>
                  </a:cubicBezTo>
                  <a:cubicBezTo>
                    <a:pt x="4568" y="867"/>
                    <a:pt x="4420" y="952"/>
                    <a:pt x="4293" y="1037"/>
                  </a:cubicBezTo>
                  <a:lnTo>
                    <a:pt x="4272" y="1037"/>
                  </a:lnTo>
                  <a:cubicBezTo>
                    <a:pt x="4145" y="1100"/>
                    <a:pt x="3997" y="1185"/>
                    <a:pt x="3870" y="1269"/>
                  </a:cubicBezTo>
                  <a:cubicBezTo>
                    <a:pt x="3870" y="1269"/>
                    <a:pt x="3849" y="1290"/>
                    <a:pt x="3849" y="1290"/>
                  </a:cubicBezTo>
                  <a:cubicBezTo>
                    <a:pt x="3469" y="1544"/>
                    <a:pt x="3109" y="1819"/>
                    <a:pt x="2792" y="2136"/>
                  </a:cubicBezTo>
                  <a:cubicBezTo>
                    <a:pt x="867" y="3976"/>
                    <a:pt x="233" y="6472"/>
                    <a:pt x="63" y="7466"/>
                  </a:cubicBezTo>
                  <a:cubicBezTo>
                    <a:pt x="63" y="7487"/>
                    <a:pt x="63" y="7529"/>
                    <a:pt x="42" y="7572"/>
                  </a:cubicBezTo>
                  <a:cubicBezTo>
                    <a:pt x="42" y="7593"/>
                    <a:pt x="42" y="7614"/>
                    <a:pt x="21" y="7635"/>
                  </a:cubicBezTo>
                  <a:cubicBezTo>
                    <a:pt x="0" y="7656"/>
                    <a:pt x="21" y="7656"/>
                    <a:pt x="21" y="7677"/>
                  </a:cubicBezTo>
                  <a:lnTo>
                    <a:pt x="21" y="7720"/>
                  </a:lnTo>
                  <a:lnTo>
                    <a:pt x="21" y="7762"/>
                  </a:lnTo>
                  <a:lnTo>
                    <a:pt x="0" y="7868"/>
                  </a:lnTo>
                  <a:lnTo>
                    <a:pt x="2834" y="6155"/>
                  </a:lnTo>
                  <a:lnTo>
                    <a:pt x="6704" y="9877"/>
                  </a:lnTo>
                  <a:lnTo>
                    <a:pt x="11484" y="8375"/>
                  </a:lnTo>
                  <a:lnTo>
                    <a:pt x="14403" y="10998"/>
                  </a:lnTo>
                  <a:lnTo>
                    <a:pt x="17152" y="9708"/>
                  </a:lnTo>
                  <a:lnTo>
                    <a:pt x="18654" y="12394"/>
                  </a:lnTo>
                  <a:lnTo>
                    <a:pt x="18696" y="12330"/>
                  </a:lnTo>
                  <a:lnTo>
                    <a:pt x="18696" y="12309"/>
                  </a:lnTo>
                  <a:lnTo>
                    <a:pt x="18760" y="12225"/>
                  </a:lnTo>
                  <a:cubicBezTo>
                    <a:pt x="18760" y="12182"/>
                    <a:pt x="18781" y="12140"/>
                    <a:pt x="18802" y="12119"/>
                  </a:cubicBezTo>
                  <a:cubicBezTo>
                    <a:pt x="18802" y="12098"/>
                    <a:pt x="18802" y="12077"/>
                    <a:pt x="18802" y="12077"/>
                  </a:cubicBezTo>
                  <a:cubicBezTo>
                    <a:pt x="18823" y="12034"/>
                    <a:pt x="18844" y="11992"/>
                    <a:pt x="18865" y="11950"/>
                  </a:cubicBezTo>
                  <a:lnTo>
                    <a:pt x="18929" y="11780"/>
                  </a:lnTo>
                  <a:lnTo>
                    <a:pt x="18929" y="11759"/>
                  </a:lnTo>
                  <a:cubicBezTo>
                    <a:pt x="18992" y="11696"/>
                    <a:pt x="19035" y="11569"/>
                    <a:pt x="19077" y="11442"/>
                  </a:cubicBezTo>
                  <a:lnTo>
                    <a:pt x="19077" y="11400"/>
                  </a:lnTo>
                  <a:cubicBezTo>
                    <a:pt x="19119" y="11273"/>
                    <a:pt x="19161" y="11125"/>
                    <a:pt x="19204" y="10956"/>
                  </a:cubicBezTo>
                  <a:lnTo>
                    <a:pt x="19204" y="10934"/>
                  </a:lnTo>
                  <a:cubicBezTo>
                    <a:pt x="19246" y="10765"/>
                    <a:pt x="19288" y="10596"/>
                    <a:pt x="19309" y="10406"/>
                  </a:cubicBezTo>
                  <a:cubicBezTo>
                    <a:pt x="19352" y="10237"/>
                    <a:pt x="19394" y="10025"/>
                    <a:pt x="19415" y="9835"/>
                  </a:cubicBezTo>
                  <a:cubicBezTo>
                    <a:pt x="19436" y="9623"/>
                    <a:pt x="19457" y="9412"/>
                    <a:pt x="19479" y="9200"/>
                  </a:cubicBezTo>
                  <a:lnTo>
                    <a:pt x="19479" y="9179"/>
                  </a:lnTo>
                  <a:lnTo>
                    <a:pt x="19500" y="8862"/>
                  </a:lnTo>
                  <a:cubicBezTo>
                    <a:pt x="19521" y="8016"/>
                    <a:pt x="19436" y="7170"/>
                    <a:pt x="19204" y="6345"/>
                  </a:cubicBezTo>
                  <a:cubicBezTo>
                    <a:pt x="19183" y="6260"/>
                    <a:pt x="19161" y="6176"/>
                    <a:pt x="19119" y="6091"/>
                  </a:cubicBezTo>
                  <a:lnTo>
                    <a:pt x="19119" y="6070"/>
                  </a:lnTo>
                  <a:cubicBezTo>
                    <a:pt x="19098" y="5986"/>
                    <a:pt x="19077" y="5901"/>
                    <a:pt x="19056" y="5816"/>
                  </a:cubicBezTo>
                  <a:cubicBezTo>
                    <a:pt x="19035" y="5795"/>
                    <a:pt x="19035" y="5795"/>
                    <a:pt x="19056" y="5774"/>
                  </a:cubicBezTo>
                  <a:cubicBezTo>
                    <a:pt x="19013" y="5689"/>
                    <a:pt x="18971" y="5605"/>
                    <a:pt x="18950" y="5520"/>
                  </a:cubicBezTo>
                  <a:lnTo>
                    <a:pt x="18950" y="5499"/>
                  </a:lnTo>
                  <a:cubicBezTo>
                    <a:pt x="18823" y="5224"/>
                    <a:pt x="18696" y="4949"/>
                    <a:pt x="18548" y="4674"/>
                  </a:cubicBezTo>
                  <a:cubicBezTo>
                    <a:pt x="18548" y="4674"/>
                    <a:pt x="18548" y="4674"/>
                    <a:pt x="18548" y="4653"/>
                  </a:cubicBezTo>
                  <a:cubicBezTo>
                    <a:pt x="18485" y="4590"/>
                    <a:pt x="18442" y="4505"/>
                    <a:pt x="18400" y="4420"/>
                  </a:cubicBezTo>
                  <a:lnTo>
                    <a:pt x="18358" y="4357"/>
                  </a:lnTo>
                  <a:cubicBezTo>
                    <a:pt x="18315" y="4294"/>
                    <a:pt x="18273" y="4230"/>
                    <a:pt x="18210" y="4167"/>
                  </a:cubicBezTo>
                  <a:lnTo>
                    <a:pt x="18167" y="4103"/>
                  </a:lnTo>
                  <a:cubicBezTo>
                    <a:pt x="18125" y="4040"/>
                    <a:pt x="18083" y="3976"/>
                    <a:pt x="18040" y="3913"/>
                  </a:cubicBezTo>
                  <a:lnTo>
                    <a:pt x="17977" y="3828"/>
                  </a:lnTo>
                  <a:cubicBezTo>
                    <a:pt x="17935" y="3786"/>
                    <a:pt x="17871" y="3723"/>
                    <a:pt x="17829" y="3659"/>
                  </a:cubicBezTo>
                  <a:lnTo>
                    <a:pt x="17766" y="3596"/>
                  </a:lnTo>
                  <a:cubicBezTo>
                    <a:pt x="17702" y="3511"/>
                    <a:pt x="17639" y="3448"/>
                    <a:pt x="17575" y="3384"/>
                  </a:cubicBezTo>
                  <a:lnTo>
                    <a:pt x="17554" y="3342"/>
                  </a:lnTo>
                  <a:cubicBezTo>
                    <a:pt x="17385" y="3173"/>
                    <a:pt x="17216" y="3025"/>
                    <a:pt x="17046" y="2855"/>
                  </a:cubicBezTo>
                  <a:lnTo>
                    <a:pt x="16983" y="2813"/>
                  </a:lnTo>
                  <a:lnTo>
                    <a:pt x="16772" y="2644"/>
                  </a:lnTo>
                  <a:lnTo>
                    <a:pt x="16687" y="2559"/>
                  </a:lnTo>
                  <a:lnTo>
                    <a:pt x="16497" y="2411"/>
                  </a:lnTo>
                  <a:lnTo>
                    <a:pt x="16370" y="2327"/>
                  </a:lnTo>
                  <a:lnTo>
                    <a:pt x="16179" y="2200"/>
                  </a:lnTo>
                  <a:lnTo>
                    <a:pt x="16052" y="2115"/>
                  </a:lnTo>
                  <a:lnTo>
                    <a:pt x="15841" y="1988"/>
                  </a:lnTo>
                  <a:lnTo>
                    <a:pt x="15735" y="1904"/>
                  </a:lnTo>
                  <a:lnTo>
                    <a:pt x="15481" y="1756"/>
                  </a:lnTo>
                  <a:lnTo>
                    <a:pt x="15376" y="1713"/>
                  </a:lnTo>
                  <a:cubicBezTo>
                    <a:pt x="15270" y="1650"/>
                    <a:pt x="15143" y="1586"/>
                    <a:pt x="15016" y="1523"/>
                  </a:cubicBezTo>
                  <a:cubicBezTo>
                    <a:pt x="14889" y="1460"/>
                    <a:pt x="14741" y="1396"/>
                    <a:pt x="14635" y="1333"/>
                  </a:cubicBezTo>
                  <a:lnTo>
                    <a:pt x="14487" y="1269"/>
                  </a:lnTo>
                  <a:lnTo>
                    <a:pt x="14234" y="1163"/>
                  </a:lnTo>
                  <a:lnTo>
                    <a:pt x="14064" y="1100"/>
                  </a:lnTo>
                  <a:lnTo>
                    <a:pt x="13811" y="994"/>
                  </a:lnTo>
                  <a:lnTo>
                    <a:pt x="13620" y="931"/>
                  </a:lnTo>
                  <a:lnTo>
                    <a:pt x="13366" y="825"/>
                  </a:lnTo>
                  <a:lnTo>
                    <a:pt x="13176" y="762"/>
                  </a:lnTo>
                  <a:lnTo>
                    <a:pt x="12880" y="677"/>
                  </a:lnTo>
                  <a:lnTo>
                    <a:pt x="12690" y="635"/>
                  </a:lnTo>
                  <a:cubicBezTo>
                    <a:pt x="12584" y="592"/>
                    <a:pt x="12457" y="571"/>
                    <a:pt x="12351" y="529"/>
                  </a:cubicBezTo>
                  <a:lnTo>
                    <a:pt x="12182" y="487"/>
                  </a:lnTo>
                  <a:cubicBezTo>
                    <a:pt x="12013" y="444"/>
                    <a:pt x="11844" y="402"/>
                    <a:pt x="11653" y="360"/>
                  </a:cubicBezTo>
                  <a:cubicBezTo>
                    <a:pt x="11421" y="317"/>
                    <a:pt x="11167" y="275"/>
                    <a:pt x="10934" y="233"/>
                  </a:cubicBezTo>
                  <a:lnTo>
                    <a:pt x="10765" y="191"/>
                  </a:lnTo>
                  <a:cubicBezTo>
                    <a:pt x="10532" y="148"/>
                    <a:pt x="10300" y="127"/>
                    <a:pt x="10088" y="106"/>
                  </a:cubicBezTo>
                  <a:lnTo>
                    <a:pt x="9961" y="85"/>
                  </a:lnTo>
                  <a:cubicBezTo>
                    <a:pt x="9750" y="64"/>
                    <a:pt x="9560" y="43"/>
                    <a:pt x="9348" y="21"/>
                  </a:cubicBezTo>
                  <a:lnTo>
                    <a:pt x="9306" y="21"/>
                  </a:lnTo>
                  <a:cubicBezTo>
                    <a:pt x="9094" y="21"/>
                    <a:pt x="8904" y="0"/>
                    <a:pt x="8692" y="0"/>
                  </a:cubicBezTo>
                  <a:close/>
                </a:path>
              </a:pathLst>
            </a:custGeom>
            <a:solidFill>
              <a:srgbClr val="E5E5E6"/>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6"/>
            <p:cNvSpPr/>
            <p:nvPr/>
          </p:nvSpPr>
          <p:spPr>
            <a:xfrm rot="-460792" flipH="1">
              <a:off x="1144089" y="2806624"/>
              <a:ext cx="1636894" cy="1825014"/>
            </a:xfrm>
            <a:custGeom>
              <a:avLst/>
              <a:gdLst/>
              <a:ahLst/>
              <a:cxnLst/>
              <a:rect l="l" t="t" r="r" b="b"/>
              <a:pathLst>
                <a:path w="24851" h="27707" extrusionOk="0">
                  <a:moveTo>
                    <a:pt x="10087" y="1"/>
                  </a:moveTo>
                  <a:cubicBezTo>
                    <a:pt x="10073" y="1"/>
                    <a:pt x="10060" y="1"/>
                    <a:pt x="10046" y="1"/>
                  </a:cubicBezTo>
                  <a:cubicBezTo>
                    <a:pt x="7508" y="65"/>
                    <a:pt x="8460" y="3364"/>
                    <a:pt x="9094" y="4971"/>
                  </a:cubicBezTo>
                  <a:cubicBezTo>
                    <a:pt x="7974" y="5606"/>
                    <a:pt x="6937" y="6410"/>
                    <a:pt x="6070" y="7361"/>
                  </a:cubicBezTo>
                  <a:cubicBezTo>
                    <a:pt x="5795" y="7150"/>
                    <a:pt x="5457" y="7065"/>
                    <a:pt x="5118" y="7065"/>
                  </a:cubicBezTo>
                  <a:cubicBezTo>
                    <a:pt x="5055" y="7063"/>
                    <a:pt x="4992" y="7061"/>
                    <a:pt x="4931" y="7061"/>
                  </a:cubicBezTo>
                  <a:cubicBezTo>
                    <a:pt x="3953" y="7061"/>
                    <a:pt x="3293" y="7378"/>
                    <a:pt x="3532" y="7975"/>
                  </a:cubicBezTo>
                  <a:cubicBezTo>
                    <a:pt x="3765" y="8525"/>
                    <a:pt x="4103" y="9011"/>
                    <a:pt x="4568" y="9392"/>
                  </a:cubicBezTo>
                  <a:cubicBezTo>
                    <a:pt x="3976" y="10449"/>
                    <a:pt x="3638" y="11633"/>
                    <a:pt x="3553" y="12839"/>
                  </a:cubicBezTo>
                  <a:cubicBezTo>
                    <a:pt x="3448" y="14764"/>
                    <a:pt x="3913" y="16456"/>
                    <a:pt x="4949" y="17788"/>
                  </a:cubicBezTo>
                  <a:lnTo>
                    <a:pt x="4907" y="17830"/>
                  </a:lnTo>
                  <a:cubicBezTo>
                    <a:pt x="4776" y="17372"/>
                    <a:pt x="4164" y="17104"/>
                    <a:pt x="3384" y="17104"/>
                  </a:cubicBezTo>
                  <a:cubicBezTo>
                    <a:pt x="3156" y="17104"/>
                    <a:pt x="2914" y="17127"/>
                    <a:pt x="2665" y="17175"/>
                  </a:cubicBezTo>
                  <a:lnTo>
                    <a:pt x="1015" y="15588"/>
                  </a:lnTo>
                  <a:cubicBezTo>
                    <a:pt x="952" y="16329"/>
                    <a:pt x="952" y="17069"/>
                    <a:pt x="1015" y="17788"/>
                  </a:cubicBezTo>
                  <a:cubicBezTo>
                    <a:pt x="360" y="18211"/>
                    <a:pt x="0" y="18740"/>
                    <a:pt x="127" y="19205"/>
                  </a:cubicBezTo>
                  <a:cubicBezTo>
                    <a:pt x="254" y="19607"/>
                    <a:pt x="719" y="19839"/>
                    <a:pt x="1375" y="19903"/>
                  </a:cubicBezTo>
                  <a:cubicBezTo>
                    <a:pt x="1777" y="21637"/>
                    <a:pt x="2644" y="23223"/>
                    <a:pt x="3849" y="24535"/>
                  </a:cubicBezTo>
                  <a:cubicBezTo>
                    <a:pt x="4272" y="24958"/>
                    <a:pt x="4716" y="25338"/>
                    <a:pt x="5224" y="25677"/>
                  </a:cubicBezTo>
                  <a:lnTo>
                    <a:pt x="5266" y="25719"/>
                  </a:lnTo>
                  <a:cubicBezTo>
                    <a:pt x="5436" y="25825"/>
                    <a:pt x="5605" y="25930"/>
                    <a:pt x="5774" y="26036"/>
                  </a:cubicBezTo>
                  <a:lnTo>
                    <a:pt x="5795" y="26036"/>
                  </a:lnTo>
                  <a:cubicBezTo>
                    <a:pt x="5964" y="26142"/>
                    <a:pt x="6155" y="26248"/>
                    <a:pt x="6345" y="26353"/>
                  </a:cubicBezTo>
                  <a:lnTo>
                    <a:pt x="6387" y="26375"/>
                  </a:lnTo>
                  <a:cubicBezTo>
                    <a:pt x="6578" y="26459"/>
                    <a:pt x="6768" y="26544"/>
                    <a:pt x="6958" y="26628"/>
                  </a:cubicBezTo>
                  <a:lnTo>
                    <a:pt x="7064" y="26671"/>
                  </a:lnTo>
                  <a:cubicBezTo>
                    <a:pt x="7254" y="26755"/>
                    <a:pt x="7466" y="26840"/>
                    <a:pt x="7677" y="26903"/>
                  </a:cubicBezTo>
                  <a:lnTo>
                    <a:pt x="7720" y="26924"/>
                  </a:lnTo>
                  <a:cubicBezTo>
                    <a:pt x="7931" y="26988"/>
                    <a:pt x="8143" y="27051"/>
                    <a:pt x="8354" y="27115"/>
                  </a:cubicBezTo>
                  <a:lnTo>
                    <a:pt x="8460" y="27157"/>
                  </a:lnTo>
                  <a:cubicBezTo>
                    <a:pt x="8671" y="27221"/>
                    <a:pt x="8904" y="27263"/>
                    <a:pt x="9137" y="27326"/>
                  </a:cubicBezTo>
                  <a:lnTo>
                    <a:pt x="9285" y="27347"/>
                  </a:lnTo>
                  <a:cubicBezTo>
                    <a:pt x="9517" y="27411"/>
                    <a:pt x="9771" y="27453"/>
                    <a:pt x="10025" y="27495"/>
                  </a:cubicBezTo>
                  <a:lnTo>
                    <a:pt x="10067" y="27495"/>
                  </a:lnTo>
                  <a:cubicBezTo>
                    <a:pt x="10300" y="27538"/>
                    <a:pt x="10554" y="27559"/>
                    <a:pt x="10829" y="27601"/>
                  </a:cubicBezTo>
                  <a:lnTo>
                    <a:pt x="10977" y="27622"/>
                  </a:lnTo>
                  <a:cubicBezTo>
                    <a:pt x="11231" y="27644"/>
                    <a:pt x="11505" y="27665"/>
                    <a:pt x="11780" y="27686"/>
                  </a:cubicBezTo>
                  <a:lnTo>
                    <a:pt x="11950" y="27686"/>
                  </a:lnTo>
                  <a:cubicBezTo>
                    <a:pt x="12246" y="27686"/>
                    <a:pt x="12542" y="27707"/>
                    <a:pt x="12859" y="27707"/>
                  </a:cubicBezTo>
                  <a:lnTo>
                    <a:pt x="13726" y="27707"/>
                  </a:lnTo>
                  <a:lnTo>
                    <a:pt x="14149" y="27686"/>
                  </a:lnTo>
                  <a:lnTo>
                    <a:pt x="14382" y="27665"/>
                  </a:lnTo>
                  <a:lnTo>
                    <a:pt x="14762" y="27644"/>
                  </a:lnTo>
                  <a:lnTo>
                    <a:pt x="14995" y="27622"/>
                  </a:lnTo>
                  <a:lnTo>
                    <a:pt x="15376" y="27622"/>
                  </a:lnTo>
                  <a:lnTo>
                    <a:pt x="15608" y="27601"/>
                  </a:lnTo>
                  <a:lnTo>
                    <a:pt x="15968" y="27538"/>
                  </a:lnTo>
                  <a:lnTo>
                    <a:pt x="16179" y="27517"/>
                  </a:lnTo>
                  <a:lnTo>
                    <a:pt x="16539" y="27453"/>
                  </a:lnTo>
                  <a:lnTo>
                    <a:pt x="16708" y="27411"/>
                  </a:lnTo>
                  <a:cubicBezTo>
                    <a:pt x="17047" y="27347"/>
                    <a:pt x="17385" y="27263"/>
                    <a:pt x="17702" y="27157"/>
                  </a:cubicBezTo>
                  <a:lnTo>
                    <a:pt x="17850" y="27115"/>
                  </a:lnTo>
                  <a:lnTo>
                    <a:pt x="18189" y="27030"/>
                  </a:lnTo>
                  <a:lnTo>
                    <a:pt x="18337" y="26967"/>
                  </a:lnTo>
                  <a:lnTo>
                    <a:pt x="18633" y="26861"/>
                  </a:lnTo>
                  <a:lnTo>
                    <a:pt x="18802" y="26798"/>
                  </a:lnTo>
                  <a:lnTo>
                    <a:pt x="19056" y="26692"/>
                  </a:lnTo>
                  <a:lnTo>
                    <a:pt x="19204" y="26628"/>
                  </a:lnTo>
                  <a:cubicBezTo>
                    <a:pt x="19310" y="26586"/>
                    <a:pt x="19394" y="26544"/>
                    <a:pt x="19479" y="26501"/>
                  </a:cubicBezTo>
                  <a:lnTo>
                    <a:pt x="19606" y="26438"/>
                  </a:lnTo>
                  <a:lnTo>
                    <a:pt x="19902" y="26290"/>
                  </a:lnTo>
                  <a:lnTo>
                    <a:pt x="19986" y="26227"/>
                  </a:lnTo>
                  <a:cubicBezTo>
                    <a:pt x="20261" y="26100"/>
                    <a:pt x="20494" y="25952"/>
                    <a:pt x="20727" y="25804"/>
                  </a:cubicBezTo>
                  <a:lnTo>
                    <a:pt x="20769" y="25761"/>
                  </a:lnTo>
                  <a:cubicBezTo>
                    <a:pt x="20875" y="25698"/>
                    <a:pt x="20959" y="25634"/>
                    <a:pt x="21044" y="25571"/>
                  </a:cubicBezTo>
                  <a:lnTo>
                    <a:pt x="21128" y="25507"/>
                  </a:lnTo>
                  <a:cubicBezTo>
                    <a:pt x="21192" y="25444"/>
                    <a:pt x="21277" y="25381"/>
                    <a:pt x="21361" y="25317"/>
                  </a:cubicBezTo>
                  <a:lnTo>
                    <a:pt x="21446" y="25254"/>
                  </a:lnTo>
                  <a:lnTo>
                    <a:pt x="21657" y="25063"/>
                  </a:lnTo>
                  <a:lnTo>
                    <a:pt x="21763" y="24979"/>
                  </a:lnTo>
                  <a:lnTo>
                    <a:pt x="21974" y="24767"/>
                  </a:lnTo>
                  <a:lnTo>
                    <a:pt x="22038" y="24725"/>
                  </a:lnTo>
                  <a:cubicBezTo>
                    <a:pt x="22101" y="24640"/>
                    <a:pt x="22186" y="24556"/>
                    <a:pt x="22271" y="24471"/>
                  </a:cubicBezTo>
                  <a:lnTo>
                    <a:pt x="22292" y="24450"/>
                  </a:lnTo>
                  <a:cubicBezTo>
                    <a:pt x="22545" y="24175"/>
                    <a:pt x="22778" y="23900"/>
                    <a:pt x="22990" y="23583"/>
                  </a:cubicBezTo>
                  <a:lnTo>
                    <a:pt x="23011" y="23562"/>
                  </a:lnTo>
                  <a:cubicBezTo>
                    <a:pt x="23074" y="23477"/>
                    <a:pt x="23138" y="23393"/>
                    <a:pt x="23201" y="23308"/>
                  </a:cubicBezTo>
                  <a:lnTo>
                    <a:pt x="23222" y="23266"/>
                  </a:lnTo>
                  <a:cubicBezTo>
                    <a:pt x="23265" y="23181"/>
                    <a:pt x="23328" y="23096"/>
                    <a:pt x="23391" y="23012"/>
                  </a:cubicBezTo>
                  <a:lnTo>
                    <a:pt x="23391" y="22970"/>
                  </a:lnTo>
                  <a:cubicBezTo>
                    <a:pt x="23455" y="22864"/>
                    <a:pt x="23518" y="22779"/>
                    <a:pt x="23561" y="22673"/>
                  </a:cubicBezTo>
                  <a:cubicBezTo>
                    <a:pt x="24428" y="20981"/>
                    <a:pt x="24851" y="19099"/>
                    <a:pt x="24787" y="17196"/>
                  </a:cubicBezTo>
                  <a:cubicBezTo>
                    <a:pt x="24787" y="16984"/>
                    <a:pt x="24766" y="16794"/>
                    <a:pt x="24745" y="16604"/>
                  </a:cubicBezTo>
                  <a:cubicBezTo>
                    <a:pt x="24745" y="16413"/>
                    <a:pt x="24724" y="16244"/>
                    <a:pt x="24703" y="16096"/>
                  </a:cubicBezTo>
                  <a:lnTo>
                    <a:pt x="24703" y="16075"/>
                  </a:lnTo>
                  <a:cubicBezTo>
                    <a:pt x="24682" y="15927"/>
                    <a:pt x="24660" y="15800"/>
                    <a:pt x="24618" y="15673"/>
                  </a:cubicBezTo>
                  <a:lnTo>
                    <a:pt x="24618" y="15652"/>
                  </a:lnTo>
                  <a:cubicBezTo>
                    <a:pt x="24597" y="15546"/>
                    <a:pt x="24576" y="15440"/>
                    <a:pt x="24555" y="15377"/>
                  </a:cubicBezTo>
                  <a:lnTo>
                    <a:pt x="24555" y="15335"/>
                  </a:lnTo>
                  <a:cubicBezTo>
                    <a:pt x="24555" y="15313"/>
                    <a:pt x="24534" y="15271"/>
                    <a:pt x="24512" y="15250"/>
                  </a:cubicBezTo>
                  <a:lnTo>
                    <a:pt x="22820" y="17090"/>
                  </a:lnTo>
                  <a:cubicBezTo>
                    <a:pt x="22694" y="17111"/>
                    <a:pt x="22588" y="17132"/>
                    <a:pt x="22482" y="17153"/>
                  </a:cubicBezTo>
                  <a:cubicBezTo>
                    <a:pt x="22609" y="16963"/>
                    <a:pt x="22630" y="16730"/>
                    <a:pt x="22545" y="16519"/>
                  </a:cubicBezTo>
                  <a:cubicBezTo>
                    <a:pt x="22449" y="16325"/>
                    <a:pt x="22227" y="16220"/>
                    <a:pt x="21882" y="16220"/>
                  </a:cubicBezTo>
                  <a:cubicBezTo>
                    <a:pt x="21850" y="16220"/>
                    <a:pt x="21818" y="16221"/>
                    <a:pt x="21784" y="16223"/>
                  </a:cubicBezTo>
                  <a:cubicBezTo>
                    <a:pt x="21763" y="16054"/>
                    <a:pt x="21699" y="15906"/>
                    <a:pt x="21615" y="15779"/>
                  </a:cubicBezTo>
                  <a:cubicBezTo>
                    <a:pt x="21784" y="15165"/>
                    <a:pt x="21890" y="14510"/>
                    <a:pt x="21911" y="13875"/>
                  </a:cubicBezTo>
                  <a:cubicBezTo>
                    <a:pt x="22186" y="8990"/>
                    <a:pt x="16856" y="4739"/>
                    <a:pt x="13980" y="3956"/>
                  </a:cubicBezTo>
                  <a:cubicBezTo>
                    <a:pt x="14509" y="3343"/>
                    <a:pt x="14868" y="2560"/>
                    <a:pt x="14191" y="1799"/>
                  </a:cubicBezTo>
                  <a:cubicBezTo>
                    <a:pt x="13836" y="1421"/>
                    <a:pt x="13497" y="1282"/>
                    <a:pt x="13191" y="1282"/>
                  </a:cubicBezTo>
                  <a:cubicBezTo>
                    <a:pt x="12350" y="1282"/>
                    <a:pt x="11759" y="2328"/>
                    <a:pt x="11759" y="2328"/>
                  </a:cubicBezTo>
                  <a:cubicBezTo>
                    <a:pt x="11759" y="2328"/>
                    <a:pt x="11593" y="1"/>
                    <a:pt x="10087" y="1"/>
                  </a:cubicBezTo>
                  <a:close/>
                </a:path>
              </a:pathLst>
            </a:custGeom>
            <a:solidFill>
              <a:srgbClr val="E5E5E6"/>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6"/>
            <p:cNvSpPr/>
            <p:nvPr/>
          </p:nvSpPr>
          <p:spPr>
            <a:xfrm rot="-460792" flipH="1">
              <a:off x="2472237" y="3846064"/>
              <a:ext cx="340012" cy="184958"/>
            </a:xfrm>
            <a:custGeom>
              <a:avLst/>
              <a:gdLst/>
              <a:ahLst/>
              <a:cxnLst/>
              <a:rect l="l" t="t" r="r" b="b"/>
              <a:pathLst>
                <a:path w="5162" h="2808" extrusionOk="0">
                  <a:moveTo>
                    <a:pt x="3446" y="1"/>
                  </a:moveTo>
                  <a:cubicBezTo>
                    <a:pt x="3067" y="1"/>
                    <a:pt x="2648" y="62"/>
                    <a:pt x="2221" y="193"/>
                  </a:cubicBezTo>
                  <a:cubicBezTo>
                    <a:pt x="910" y="573"/>
                    <a:pt x="1" y="1419"/>
                    <a:pt x="191" y="2096"/>
                  </a:cubicBezTo>
                  <a:cubicBezTo>
                    <a:pt x="334" y="2553"/>
                    <a:pt x="930" y="2807"/>
                    <a:pt x="1712" y="2807"/>
                  </a:cubicBezTo>
                  <a:cubicBezTo>
                    <a:pt x="2088" y="2807"/>
                    <a:pt x="2507" y="2749"/>
                    <a:pt x="2940" y="2625"/>
                  </a:cubicBezTo>
                  <a:cubicBezTo>
                    <a:pt x="4252" y="2244"/>
                    <a:pt x="5161" y="1398"/>
                    <a:pt x="4950" y="721"/>
                  </a:cubicBezTo>
                  <a:cubicBezTo>
                    <a:pt x="4835" y="265"/>
                    <a:pt x="4230" y="1"/>
                    <a:pt x="3446"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6"/>
            <p:cNvSpPr/>
            <p:nvPr/>
          </p:nvSpPr>
          <p:spPr>
            <a:xfrm rot="-460792" flipH="1">
              <a:off x="762053" y="2159808"/>
              <a:ext cx="1466953" cy="820258"/>
            </a:xfrm>
            <a:custGeom>
              <a:avLst/>
              <a:gdLst/>
              <a:ahLst/>
              <a:cxnLst/>
              <a:rect l="l" t="t" r="r" b="b"/>
              <a:pathLst>
                <a:path w="22271" h="12453" extrusionOk="0">
                  <a:moveTo>
                    <a:pt x="8612" y="1"/>
                  </a:moveTo>
                  <a:cubicBezTo>
                    <a:pt x="830" y="1"/>
                    <a:pt x="0" y="7926"/>
                    <a:pt x="0" y="7926"/>
                  </a:cubicBezTo>
                  <a:lnTo>
                    <a:pt x="2834" y="6213"/>
                  </a:lnTo>
                  <a:lnTo>
                    <a:pt x="6705" y="9957"/>
                  </a:lnTo>
                  <a:lnTo>
                    <a:pt x="11506" y="8434"/>
                  </a:lnTo>
                  <a:lnTo>
                    <a:pt x="14424" y="11056"/>
                  </a:lnTo>
                  <a:lnTo>
                    <a:pt x="17153" y="9766"/>
                  </a:lnTo>
                  <a:lnTo>
                    <a:pt x="18675" y="12452"/>
                  </a:lnTo>
                  <a:cubicBezTo>
                    <a:pt x="19352" y="11458"/>
                    <a:pt x="22271" y="2703"/>
                    <a:pt x="11654" y="355"/>
                  </a:cubicBezTo>
                  <a:cubicBezTo>
                    <a:pt x="10537" y="110"/>
                    <a:pt x="9527" y="1"/>
                    <a:pt x="8612"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6"/>
            <p:cNvSpPr/>
            <p:nvPr/>
          </p:nvSpPr>
          <p:spPr>
            <a:xfrm rot="-460792" flipH="1">
              <a:off x="964856" y="2524801"/>
              <a:ext cx="1288648" cy="441647"/>
            </a:xfrm>
            <a:custGeom>
              <a:avLst/>
              <a:gdLst/>
              <a:ahLst/>
              <a:cxnLst/>
              <a:rect l="l" t="t" r="r" b="b"/>
              <a:pathLst>
                <a:path w="19564" h="6705" extrusionOk="0">
                  <a:moveTo>
                    <a:pt x="2940" y="0"/>
                  </a:moveTo>
                  <a:lnTo>
                    <a:pt x="64" y="1755"/>
                  </a:lnTo>
                  <a:cubicBezTo>
                    <a:pt x="22" y="2030"/>
                    <a:pt x="0" y="2178"/>
                    <a:pt x="0" y="2178"/>
                  </a:cubicBezTo>
                  <a:lnTo>
                    <a:pt x="2834" y="465"/>
                  </a:lnTo>
                  <a:lnTo>
                    <a:pt x="6705" y="4209"/>
                  </a:lnTo>
                  <a:lnTo>
                    <a:pt x="11506" y="2686"/>
                  </a:lnTo>
                  <a:lnTo>
                    <a:pt x="14424" y="5308"/>
                  </a:lnTo>
                  <a:lnTo>
                    <a:pt x="17153" y="4018"/>
                  </a:lnTo>
                  <a:lnTo>
                    <a:pt x="18675" y="6704"/>
                  </a:lnTo>
                  <a:cubicBezTo>
                    <a:pt x="18950" y="6345"/>
                    <a:pt x="19500" y="4907"/>
                    <a:pt x="19564" y="3109"/>
                  </a:cubicBezTo>
                  <a:lnTo>
                    <a:pt x="19564" y="3109"/>
                  </a:lnTo>
                  <a:cubicBezTo>
                    <a:pt x="19479" y="4166"/>
                    <a:pt x="18591" y="5689"/>
                    <a:pt x="18591" y="5689"/>
                  </a:cubicBezTo>
                  <a:lnTo>
                    <a:pt x="17132" y="3659"/>
                  </a:lnTo>
                  <a:lnTo>
                    <a:pt x="14720" y="4399"/>
                  </a:lnTo>
                  <a:lnTo>
                    <a:pt x="11506" y="2052"/>
                  </a:lnTo>
                  <a:lnTo>
                    <a:pt x="7149" y="3215"/>
                  </a:lnTo>
                  <a:lnTo>
                    <a:pt x="2940" y="0"/>
                  </a:lnTo>
                  <a:close/>
                </a:path>
              </a:pathLst>
            </a:custGeom>
            <a:solidFill>
              <a:srgbClr val="E5E5E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6"/>
            <p:cNvSpPr/>
            <p:nvPr/>
          </p:nvSpPr>
          <p:spPr>
            <a:xfrm rot="-460792" flipH="1">
              <a:off x="922243" y="2161822"/>
              <a:ext cx="1101977" cy="527342"/>
            </a:xfrm>
            <a:custGeom>
              <a:avLst/>
              <a:gdLst/>
              <a:ahLst/>
              <a:cxnLst/>
              <a:rect l="l" t="t" r="r" b="b"/>
              <a:pathLst>
                <a:path w="16730" h="8006" extrusionOk="0">
                  <a:moveTo>
                    <a:pt x="5815" y="1"/>
                  </a:moveTo>
                  <a:cubicBezTo>
                    <a:pt x="3135" y="1"/>
                    <a:pt x="1279" y="937"/>
                    <a:pt x="0" y="2169"/>
                  </a:cubicBezTo>
                  <a:cubicBezTo>
                    <a:pt x="0" y="2169"/>
                    <a:pt x="2463" y="563"/>
                    <a:pt x="5952" y="563"/>
                  </a:cubicBezTo>
                  <a:cubicBezTo>
                    <a:pt x="7114" y="563"/>
                    <a:pt x="8391" y="741"/>
                    <a:pt x="9729" y="1217"/>
                  </a:cubicBezTo>
                  <a:cubicBezTo>
                    <a:pt x="12923" y="2380"/>
                    <a:pt x="15482" y="4855"/>
                    <a:pt x="16730" y="8006"/>
                  </a:cubicBezTo>
                  <a:cubicBezTo>
                    <a:pt x="16560" y="5130"/>
                    <a:pt x="14890" y="1682"/>
                    <a:pt x="8841" y="350"/>
                  </a:cubicBezTo>
                  <a:cubicBezTo>
                    <a:pt x="7731" y="109"/>
                    <a:pt x="6726" y="1"/>
                    <a:pt x="5815" y="1"/>
                  </a:cubicBezTo>
                  <a:close/>
                </a:path>
              </a:pathLst>
            </a:custGeom>
            <a:solidFill>
              <a:srgbClr val="E5E5E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6"/>
            <p:cNvSpPr/>
            <p:nvPr/>
          </p:nvSpPr>
          <p:spPr>
            <a:xfrm rot="-460792" flipH="1">
              <a:off x="1652027" y="2805280"/>
              <a:ext cx="586557" cy="383156"/>
            </a:xfrm>
            <a:custGeom>
              <a:avLst/>
              <a:gdLst/>
              <a:ahLst/>
              <a:cxnLst/>
              <a:rect l="l" t="t" r="r" b="b"/>
              <a:pathLst>
                <a:path w="8905" h="5817" extrusionOk="0">
                  <a:moveTo>
                    <a:pt x="3426" y="0"/>
                  </a:moveTo>
                  <a:cubicBezTo>
                    <a:pt x="3412" y="0"/>
                    <a:pt x="3399" y="0"/>
                    <a:pt x="3385" y="1"/>
                  </a:cubicBezTo>
                  <a:cubicBezTo>
                    <a:pt x="1" y="85"/>
                    <a:pt x="2793" y="5817"/>
                    <a:pt x="2793" y="5817"/>
                  </a:cubicBezTo>
                  <a:cubicBezTo>
                    <a:pt x="3555" y="4960"/>
                    <a:pt x="4364" y="4743"/>
                    <a:pt x="4988" y="4743"/>
                  </a:cubicBezTo>
                  <a:cubicBezTo>
                    <a:pt x="5627" y="4743"/>
                    <a:pt x="6071" y="4971"/>
                    <a:pt x="6071" y="4971"/>
                  </a:cubicBezTo>
                  <a:cubicBezTo>
                    <a:pt x="6071" y="4971"/>
                    <a:pt x="8905" y="3300"/>
                    <a:pt x="7509" y="1798"/>
                  </a:cubicBezTo>
                  <a:cubicBezTo>
                    <a:pt x="7159" y="1420"/>
                    <a:pt x="6824" y="1281"/>
                    <a:pt x="6521" y="1281"/>
                  </a:cubicBezTo>
                  <a:cubicBezTo>
                    <a:pt x="5689" y="1281"/>
                    <a:pt x="5098" y="2327"/>
                    <a:pt x="5098" y="2327"/>
                  </a:cubicBezTo>
                  <a:cubicBezTo>
                    <a:pt x="5098" y="2327"/>
                    <a:pt x="4932" y="0"/>
                    <a:pt x="3426" y="0"/>
                  </a:cubicBezTo>
                  <a:close/>
                </a:path>
              </a:pathLst>
            </a:custGeom>
            <a:solidFill>
              <a:srgbClr val="CA1E4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6"/>
            <p:cNvSpPr/>
            <p:nvPr/>
          </p:nvSpPr>
          <p:spPr>
            <a:xfrm rot="-460792" flipH="1">
              <a:off x="2287595" y="3211371"/>
              <a:ext cx="217300" cy="176000"/>
            </a:xfrm>
            <a:custGeom>
              <a:avLst/>
              <a:gdLst/>
              <a:ahLst/>
              <a:cxnLst/>
              <a:rect l="l" t="t" r="r" b="b"/>
              <a:pathLst>
                <a:path w="3299" h="2672" extrusionOk="0">
                  <a:moveTo>
                    <a:pt x="1638" y="1"/>
                  </a:moveTo>
                  <a:cubicBezTo>
                    <a:pt x="660" y="1"/>
                    <a:pt x="0" y="317"/>
                    <a:pt x="239" y="914"/>
                  </a:cubicBezTo>
                  <a:cubicBezTo>
                    <a:pt x="514" y="1548"/>
                    <a:pt x="1169" y="2585"/>
                    <a:pt x="2100" y="2669"/>
                  </a:cubicBezTo>
                  <a:cubicBezTo>
                    <a:pt x="2123" y="2671"/>
                    <a:pt x="2145" y="2672"/>
                    <a:pt x="2167" y="2672"/>
                  </a:cubicBezTo>
                  <a:cubicBezTo>
                    <a:pt x="3024" y="2672"/>
                    <a:pt x="3299" y="1485"/>
                    <a:pt x="3031" y="681"/>
                  </a:cubicBezTo>
                  <a:cubicBezTo>
                    <a:pt x="3031" y="681"/>
                    <a:pt x="2904" y="47"/>
                    <a:pt x="1825" y="4"/>
                  </a:cubicBezTo>
                  <a:cubicBezTo>
                    <a:pt x="1761" y="2"/>
                    <a:pt x="1699" y="1"/>
                    <a:pt x="163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6"/>
            <p:cNvSpPr/>
            <p:nvPr/>
          </p:nvSpPr>
          <p:spPr>
            <a:xfrm rot="-460792" flipH="1">
              <a:off x="1216050" y="3082888"/>
              <a:ext cx="1322834" cy="1120684"/>
            </a:xfrm>
            <a:custGeom>
              <a:avLst/>
              <a:gdLst/>
              <a:ahLst/>
              <a:cxnLst/>
              <a:rect l="l" t="t" r="r" b="b"/>
              <a:pathLst>
                <a:path w="20083" h="17014" extrusionOk="0">
                  <a:moveTo>
                    <a:pt x="9575" y="1"/>
                  </a:moveTo>
                  <a:cubicBezTo>
                    <a:pt x="6011" y="1"/>
                    <a:pt x="607" y="3823"/>
                    <a:pt x="318" y="8849"/>
                  </a:cubicBezTo>
                  <a:cubicBezTo>
                    <a:pt x="1" y="14010"/>
                    <a:pt x="3977" y="16696"/>
                    <a:pt x="8968" y="16992"/>
                  </a:cubicBezTo>
                  <a:cubicBezTo>
                    <a:pt x="9233" y="17006"/>
                    <a:pt x="9495" y="17013"/>
                    <a:pt x="9754" y="17013"/>
                  </a:cubicBezTo>
                  <a:cubicBezTo>
                    <a:pt x="12173" y="17013"/>
                    <a:pt x="14358" y="16387"/>
                    <a:pt x="15905" y="15088"/>
                  </a:cubicBezTo>
                  <a:cubicBezTo>
                    <a:pt x="15948" y="15109"/>
                    <a:pt x="15969" y="15109"/>
                    <a:pt x="16011" y="15109"/>
                  </a:cubicBezTo>
                  <a:cubicBezTo>
                    <a:pt x="16372" y="15208"/>
                    <a:pt x="16708" y="15251"/>
                    <a:pt x="17020" y="15251"/>
                  </a:cubicBezTo>
                  <a:cubicBezTo>
                    <a:pt x="18392" y="15251"/>
                    <a:pt x="19301" y="14412"/>
                    <a:pt x="19818" y="13671"/>
                  </a:cubicBezTo>
                  <a:cubicBezTo>
                    <a:pt x="20083" y="13313"/>
                    <a:pt x="19951" y="13206"/>
                    <a:pt x="19700" y="13206"/>
                  </a:cubicBezTo>
                  <a:cubicBezTo>
                    <a:pt x="19328" y="13206"/>
                    <a:pt x="18697" y="13439"/>
                    <a:pt x="18697" y="13439"/>
                  </a:cubicBezTo>
                  <a:cubicBezTo>
                    <a:pt x="18697" y="13439"/>
                    <a:pt x="19626" y="12374"/>
                    <a:pt x="18393" y="12374"/>
                  </a:cubicBezTo>
                  <a:cubicBezTo>
                    <a:pt x="18336" y="12374"/>
                    <a:pt x="18276" y="12377"/>
                    <a:pt x="18211" y="12381"/>
                  </a:cubicBezTo>
                  <a:cubicBezTo>
                    <a:pt x="18232" y="12191"/>
                    <a:pt x="18147" y="11979"/>
                    <a:pt x="18020" y="11852"/>
                  </a:cubicBezTo>
                  <a:cubicBezTo>
                    <a:pt x="18211" y="11197"/>
                    <a:pt x="18316" y="10541"/>
                    <a:pt x="18359" y="9864"/>
                  </a:cubicBezTo>
                  <a:cubicBezTo>
                    <a:pt x="18655" y="4704"/>
                    <a:pt x="12437" y="136"/>
                    <a:pt x="9857" y="9"/>
                  </a:cubicBezTo>
                  <a:cubicBezTo>
                    <a:pt x="9764" y="3"/>
                    <a:pt x="9670" y="1"/>
                    <a:pt x="9575" y="1"/>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6"/>
            <p:cNvSpPr/>
            <p:nvPr/>
          </p:nvSpPr>
          <p:spPr>
            <a:xfrm rot="-460792" flipH="1">
              <a:off x="1858942" y="3628519"/>
              <a:ext cx="509030" cy="317354"/>
            </a:xfrm>
            <a:custGeom>
              <a:avLst/>
              <a:gdLst/>
              <a:ahLst/>
              <a:cxnLst/>
              <a:rect l="l" t="t" r="r" b="b"/>
              <a:pathLst>
                <a:path w="7728" h="4818" extrusionOk="0">
                  <a:moveTo>
                    <a:pt x="1312" y="1"/>
                  </a:moveTo>
                  <a:lnTo>
                    <a:pt x="1312" y="1"/>
                  </a:lnTo>
                  <a:cubicBezTo>
                    <a:pt x="1312" y="1"/>
                    <a:pt x="1" y="4548"/>
                    <a:pt x="3215" y="4801"/>
                  </a:cubicBezTo>
                  <a:cubicBezTo>
                    <a:pt x="3356" y="4812"/>
                    <a:pt x="3492" y="4817"/>
                    <a:pt x="3625" y="4817"/>
                  </a:cubicBezTo>
                  <a:cubicBezTo>
                    <a:pt x="5829" y="4817"/>
                    <a:pt x="6971" y="3377"/>
                    <a:pt x="7530" y="2200"/>
                  </a:cubicBezTo>
                  <a:cubicBezTo>
                    <a:pt x="7727" y="1791"/>
                    <a:pt x="7636" y="1655"/>
                    <a:pt x="7426" y="1655"/>
                  </a:cubicBezTo>
                  <a:cubicBezTo>
                    <a:pt x="7006" y="1655"/>
                    <a:pt x="6113" y="2200"/>
                    <a:pt x="6113" y="2200"/>
                  </a:cubicBezTo>
                  <a:cubicBezTo>
                    <a:pt x="6113" y="2200"/>
                    <a:pt x="6844" y="933"/>
                    <a:pt x="5829" y="933"/>
                  </a:cubicBezTo>
                  <a:cubicBezTo>
                    <a:pt x="5685" y="933"/>
                    <a:pt x="5508" y="958"/>
                    <a:pt x="5288" y="1016"/>
                  </a:cubicBezTo>
                  <a:cubicBezTo>
                    <a:pt x="5288" y="1016"/>
                    <a:pt x="5231" y="305"/>
                    <a:pt x="4547" y="305"/>
                  </a:cubicBezTo>
                  <a:cubicBezTo>
                    <a:pt x="4396" y="305"/>
                    <a:pt x="4215" y="340"/>
                    <a:pt x="3998" y="424"/>
                  </a:cubicBezTo>
                  <a:cubicBezTo>
                    <a:pt x="3440" y="648"/>
                    <a:pt x="2937" y="810"/>
                    <a:pt x="2505" y="810"/>
                  </a:cubicBezTo>
                  <a:cubicBezTo>
                    <a:pt x="2003" y="810"/>
                    <a:pt x="1596" y="592"/>
                    <a:pt x="1312" y="1"/>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6"/>
            <p:cNvSpPr/>
            <p:nvPr/>
          </p:nvSpPr>
          <p:spPr>
            <a:xfrm rot="-460792" flipH="1">
              <a:off x="2011259" y="3699364"/>
              <a:ext cx="136545" cy="54407"/>
            </a:xfrm>
            <a:custGeom>
              <a:avLst/>
              <a:gdLst/>
              <a:ahLst/>
              <a:cxnLst/>
              <a:rect l="l" t="t" r="r" b="b"/>
              <a:pathLst>
                <a:path w="2073" h="826" extrusionOk="0">
                  <a:moveTo>
                    <a:pt x="2073" y="1"/>
                  </a:moveTo>
                  <a:lnTo>
                    <a:pt x="0" y="826"/>
                  </a:lnTo>
                  <a:cubicBezTo>
                    <a:pt x="762" y="804"/>
                    <a:pt x="1502" y="508"/>
                    <a:pt x="2073" y="1"/>
                  </a:cubicBezTo>
                  <a:close/>
                </a:path>
              </a:pathLst>
            </a:custGeom>
            <a:solidFill>
              <a:srgbClr val="FDF9C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6"/>
            <p:cNvSpPr/>
            <p:nvPr/>
          </p:nvSpPr>
          <p:spPr>
            <a:xfrm rot="-460792" flipH="1">
              <a:off x="2002964" y="3690665"/>
              <a:ext cx="153276" cy="72850"/>
            </a:xfrm>
            <a:custGeom>
              <a:avLst/>
              <a:gdLst/>
              <a:ahLst/>
              <a:cxnLst/>
              <a:rect l="l" t="t" r="r" b="b"/>
              <a:pathLst>
                <a:path w="2327" h="1106" extrusionOk="0">
                  <a:moveTo>
                    <a:pt x="2197" y="1"/>
                  </a:moveTo>
                  <a:cubicBezTo>
                    <a:pt x="2163" y="1"/>
                    <a:pt x="2126" y="16"/>
                    <a:pt x="2094" y="48"/>
                  </a:cubicBezTo>
                  <a:cubicBezTo>
                    <a:pt x="1565" y="535"/>
                    <a:pt x="868" y="809"/>
                    <a:pt x="127" y="831"/>
                  </a:cubicBezTo>
                  <a:cubicBezTo>
                    <a:pt x="64" y="831"/>
                    <a:pt x="0" y="894"/>
                    <a:pt x="22" y="979"/>
                  </a:cubicBezTo>
                  <a:cubicBezTo>
                    <a:pt x="22" y="1042"/>
                    <a:pt x="64" y="1084"/>
                    <a:pt x="148" y="1084"/>
                  </a:cubicBezTo>
                  <a:lnTo>
                    <a:pt x="148" y="1106"/>
                  </a:lnTo>
                  <a:cubicBezTo>
                    <a:pt x="931" y="1084"/>
                    <a:pt x="1692" y="767"/>
                    <a:pt x="2285" y="217"/>
                  </a:cubicBezTo>
                  <a:cubicBezTo>
                    <a:pt x="2327" y="175"/>
                    <a:pt x="2327" y="90"/>
                    <a:pt x="2285" y="48"/>
                  </a:cubicBezTo>
                  <a:cubicBezTo>
                    <a:pt x="2263" y="16"/>
                    <a:pt x="2232" y="1"/>
                    <a:pt x="2197"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6"/>
            <p:cNvSpPr/>
            <p:nvPr/>
          </p:nvSpPr>
          <p:spPr>
            <a:xfrm rot="-460792" flipH="1">
              <a:off x="1967935" y="3784065"/>
              <a:ext cx="135162" cy="55790"/>
            </a:xfrm>
            <a:custGeom>
              <a:avLst/>
              <a:gdLst/>
              <a:ahLst/>
              <a:cxnLst/>
              <a:rect l="l" t="t" r="r" b="b"/>
              <a:pathLst>
                <a:path w="2052" h="847" extrusionOk="0">
                  <a:moveTo>
                    <a:pt x="2052" y="0"/>
                  </a:moveTo>
                  <a:lnTo>
                    <a:pt x="0" y="846"/>
                  </a:lnTo>
                  <a:cubicBezTo>
                    <a:pt x="762" y="804"/>
                    <a:pt x="1481" y="508"/>
                    <a:pt x="2052" y="0"/>
                  </a:cubicBezTo>
                  <a:close/>
                </a:path>
              </a:pathLst>
            </a:custGeom>
            <a:solidFill>
              <a:srgbClr val="FDF9C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6"/>
            <p:cNvSpPr/>
            <p:nvPr/>
          </p:nvSpPr>
          <p:spPr>
            <a:xfrm rot="-460792" flipH="1">
              <a:off x="1958143" y="3775118"/>
              <a:ext cx="157491" cy="72850"/>
            </a:xfrm>
            <a:custGeom>
              <a:avLst/>
              <a:gdLst/>
              <a:ahLst/>
              <a:cxnLst/>
              <a:rect l="l" t="t" r="r" b="b"/>
              <a:pathLst>
                <a:path w="2391" h="1106" extrusionOk="0">
                  <a:moveTo>
                    <a:pt x="2243" y="1"/>
                  </a:moveTo>
                  <a:cubicBezTo>
                    <a:pt x="2211" y="1"/>
                    <a:pt x="2179" y="17"/>
                    <a:pt x="2158" y="48"/>
                  </a:cubicBezTo>
                  <a:cubicBezTo>
                    <a:pt x="1608" y="535"/>
                    <a:pt x="910" y="810"/>
                    <a:pt x="191" y="831"/>
                  </a:cubicBezTo>
                  <a:cubicBezTo>
                    <a:pt x="1" y="831"/>
                    <a:pt x="1" y="1106"/>
                    <a:pt x="191" y="1106"/>
                  </a:cubicBezTo>
                  <a:cubicBezTo>
                    <a:pt x="995" y="1085"/>
                    <a:pt x="1756" y="768"/>
                    <a:pt x="2327" y="218"/>
                  </a:cubicBezTo>
                  <a:cubicBezTo>
                    <a:pt x="2391" y="175"/>
                    <a:pt x="2391" y="91"/>
                    <a:pt x="2327" y="48"/>
                  </a:cubicBezTo>
                  <a:cubicBezTo>
                    <a:pt x="2306" y="17"/>
                    <a:pt x="2275" y="1"/>
                    <a:pt x="2243"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6"/>
            <p:cNvSpPr/>
            <p:nvPr/>
          </p:nvSpPr>
          <p:spPr>
            <a:xfrm rot="-460792" flipH="1">
              <a:off x="1848544" y="3623869"/>
              <a:ext cx="490456" cy="333360"/>
            </a:xfrm>
            <a:custGeom>
              <a:avLst/>
              <a:gdLst/>
              <a:ahLst/>
              <a:cxnLst/>
              <a:rect l="l" t="t" r="r" b="b"/>
              <a:pathLst>
                <a:path w="7446" h="5061" extrusionOk="0">
                  <a:moveTo>
                    <a:pt x="846" y="0"/>
                  </a:moveTo>
                  <a:cubicBezTo>
                    <a:pt x="783" y="0"/>
                    <a:pt x="737" y="38"/>
                    <a:pt x="720" y="90"/>
                  </a:cubicBezTo>
                  <a:cubicBezTo>
                    <a:pt x="699" y="196"/>
                    <a:pt x="1" y="2692"/>
                    <a:pt x="995" y="4130"/>
                  </a:cubicBezTo>
                  <a:cubicBezTo>
                    <a:pt x="1397" y="4680"/>
                    <a:pt x="2052" y="5018"/>
                    <a:pt x="2750" y="5039"/>
                  </a:cubicBezTo>
                  <a:cubicBezTo>
                    <a:pt x="2898" y="5060"/>
                    <a:pt x="3046" y="5060"/>
                    <a:pt x="3194" y="5060"/>
                  </a:cubicBezTo>
                  <a:cubicBezTo>
                    <a:pt x="5415" y="5060"/>
                    <a:pt x="6599" y="3622"/>
                    <a:pt x="7192" y="2375"/>
                  </a:cubicBezTo>
                  <a:cubicBezTo>
                    <a:pt x="7255" y="2248"/>
                    <a:pt x="7445" y="1930"/>
                    <a:pt x="7213" y="1719"/>
                  </a:cubicBezTo>
                  <a:cubicBezTo>
                    <a:pt x="7157" y="1663"/>
                    <a:pt x="7073" y="1640"/>
                    <a:pt x="6972" y="1640"/>
                  </a:cubicBezTo>
                  <a:cubicBezTo>
                    <a:pt x="6690" y="1640"/>
                    <a:pt x="6271" y="1823"/>
                    <a:pt x="5944" y="1994"/>
                  </a:cubicBezTo>
                  <a:cubicBezTo>
                    <a:pt x="6049" y="1740"/>
                    <a:pt x="6113" y="1359"/>
                    <a:pt x="5944" y="1127"/>
                  </a:cubicBezTo>
                  <a:cubicBezTo>
                    <a:pt x="5833" y="989"/>
                    <a:pt x="5659" y="914"/>
                    <a:pt x="5411" y="914"/>
                  </a:cubicBezTo>
                  <a:cubicBezTo>
                    <a:pt x="5279" y="914"/>
                    <a:pt x="5126" y="935"/>
                    <a:pt x="4950" y="979"/>
                  </a:cubicBezTo>
                  <a:cubicBezTo>
                    <a:pt x="4907" y="746"/>
                    <a:pt x="4759" y="535"/>
                    <a:pt x="4569" y="408"/>
                  </a:cubicBezTo>
                  <a:cubicBezTo>
                    <a:pt x="4446" y="326"/>
                    <a:pt x="4298" y="283"/>
                    <a:pt x="4127" y="283"/>
                  </a:cubicBezTo>
                  <a:cubicBezTo>
                    <a:pt x="3946" y="283"/>
                    <a:pt x="3740" y="331"/>
                    <a:pt x="3512" y="429"/>
                  </a:cubicBezTo>
                  <a:cubicBezTo>
                    <a:pt x="3361" y="466"/>
                    <a:pt x="3411" y="672"/>
                    <a:pt x="3544" y="672"/>
                  </a:cubicBezTo>
                  <a:cubicBezTo>
                    <a:pt x="3560" y="672"/>
                    <a:pt x="3578" y="668"/>
                    <a:pt x="3596" y="661"/>
                  </a:cubicBezTo>
                  <a:cubicBezTo>
                    <a:pt x="3734" y="593"/>
                    <a:pt x="3890" y="555"/>
                    <a:pt x="4044" y="555"/>
                  </a:cubicBezTo>
                  <a:cubicBezTo>
                    <a:pt x="4175" y="555"/>
                    <a:pt x="4305" y="582"/>
                    <a:pt x="4421" y="640"/>
                  </a:cubicBezTo>
                  <a:cubicBezTo>
                    <a:pt x="4590" y="746"/>
                    <a:pt x="4696" y="936"/>
                    <a:pt x="4717" y="1148"/>
                  </a:cubicBezTo>
                  <a:cubicBezTo>
                    <a:pt x="4717" y="1190"/>
                    <a:pt x="4738" y="1211"/>
                    <a:pt x="4759" y="1232"/>
                  </a:cubicBezTo>
                  <a:cubicBezTo>
                    <a:pt x="4789" y="1247"/>
                    <a:pt x="4819" y="1262"/>
                    <a:pt x="4842" y="1262"/>
                  </a:cubicBezTo>
                  <a:cubicBezTo>
                    <a:pt x="4851" y="1262"/>
                    <a:pt x="4859" y="1260"/>
                    <a:pt x="4865" y="1254"/>
                  </a:cubicBezTo>
                  <a:cubicBezTo>
                    <a:pt x="5069" y="1205"/>
                    <a:pt x="5245" y="1179"/>
                    <a:pt x="5387" y="1179"/>
                  </a:cubicBezTo>
                  <a:cubicBezTo>
                    <a:pt x="5555" y="1179"/>
                    <a:pt x="5675" y="1216"/>
                    <a:pt x="5732" y="1296"/>
                  </a:cubicBezTo>
                  <a:cubicBezTo>
                    <a:pt x="5901" y="1529"/>
                    <a:pt x="5648" y="2078"/>
                    <a:pt x="5542" y="2269"/>
                  </a:cubicBezTo>
                  <a:cubicBezTo>
                    <a:pt x="5521" y="2311"/>
                    <a:pt x="5542" y="2375"/>
                    <a:pt x="5584" y="2417"/>
                  </a:cubicBezTo>
                  <a:cubicBezTo>
                    <a:pt x="5609" y="2442"/>
                    <a:pt x="5641" y="2452"/>
                    <a:pt x="5672" y="2452"/>
                  </a:cubicBezTo>
                  <a:cubicBezTo>
                    <a:pt x="5694" y="2452"/>
                    <a:pt x="5715" y="2447"/>
                    <a:pt x="5732" y="2438"/>
                  </a:cubicBezTo>
                  <a:cubicBezTo>
                    <a:pt x="6232" y="2134"/>
                    <a:pt x="6747" y="1906"/>
                    <a:pt x="6959" y="1906"/>
                  </a:cubicBezTo>
                  <a:cubicBezTo>
                    <a:pt x="6998" y="1906"/>
                    <a:pt x="7027" y="1914"/>
                    <a:pt x="7044" y="1930"/>
                  </a:cubicBezTo>
                  <a:cubicBezTo>
                    <a:pt x="7065" y="1930"/>
                    <a:pt x="7086" y="2036"/>
                    <a:pt x="6959" y="2269"/>
                  </a:cubicBezTo>
                  <a:cubicBezTo>
                    <a:pt x="6402" y="3462"/>
                    <a:pt x="5303" y="4824"/>
                    <a:pt x="3187" y="4824"/>
                  </a:cubicBezTo>
                  <a:cubicBezTo>
                    <a:pt x="3052" y="4824"/>
                    <a:pt x="2914" y="4818"/>
                    <a:pt x="2771" y="4807"/>
                  </a:cubicBezTo>
                  <a:cubicBezTo>
                    <a:pt x="2137" y="4786"/>
                    <a:pt x="1566" y="4489"/>
                    <a:pt x="1185" y="3982"/>
                  </a:cubicBezTo>
                  <a:cubicBezTo>
                    <a:pt x="276" y="2649"/>
                    <a:pt x="974" y="175"/>
                    <a:pt x="974" y="154"/>
                  </a:cubicBezTo>
                  <a:cubicBezTo>
                    <a:pt x="995" y="90"/>
                    <a:pt x="952" y="27"/>
                    <a:pt x="889" y="6"/>
                  </a:cubicBezTo>
                  <a:cubicBezTo>
                    <a:pt x="874" y="2"/>
                    <a:pt x="860" y="0"/>
                    <a:pt x="846"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6"/>
            <p:cNvSpPr/>
            <p:nvPr/>
          </p:nvSpPr>
          <p:spPr>
            <a:xfrm rot="-460792" flipH="1">
              <a:off x="1572522" y="3223379"/>
              <a:ext cx="232713" cy="330396"/>
            </a:xfrm>
            <a:custGeom>
              <a:avLst/>
              <a:gdLst/>
              <a:ahLst/>
              <a:cxnLst/>
              <a:rect l="l" t="t" r="r" b="b"/>
              <a:pathLst>
                <a:path w="3533" h="5016" extrusionOk="0">
                  <a:moveTo>
                    <a:pt x="2052" y="0"/>
                  </a:moveTo>
                  <a:cubicBezTo>
                    <a:pt x="910" y="1142"/>
                    <a:pt x="1" y="3638"/>
                    <a:pt x="995" y="4653"/>
                  </a:cubicBezTo>
                  <a:cubicBezTo>
                    <a:pt x="1231" y="4896"/>
                    <a:pt x="1548" y="5016"/>
                    <a:pt x="1873" y="5016"/>
                  </a:cubicBezTo>
                  <a:cubicBezTo>
                    <a:pt x="2510" y="5016"/>
                    <a:pt x="3174" y="4556"/>
                    <a:pt x="3300" y="3659"/>
                  </a:cubicBezTo>
                  <a:cubicBezTo>
                    <a:pt x="3533" y="2158"/>
                    <a:pt x="2052" y="0"/>
                    <a:pt x="2052" y="0"/>
                  </a:cubicBezTo>
                  <a:close/>
                </a:path>
              </a:pathLst>
            </a:custGeom>
            <a:solidFill>
              <a:srgbClr val="7DBA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6"/>
            <p:cNvSpPr/>
            <p:nvPr/>
          </p:nvSpPr>
          <p:spPr>
            <a:xfrm rot="-460792" flipH="1">
              <a:off x="1692504" y="3322446"/>
              <a:ext cx="46042" cy="89779"/>
            </a:xfrm>
            <a:custGeom>
              <a:avLst/>
              <a:gdLst/>
              <a:ahLst/>
              <a:cxnLst/>
              <a:rect l="l" t="t" r="r" b="b"/>
              <a:pathLst>
                <a:path w="699" h="1363" extrusionOk="0">
                  <a:moveTo>
                    <a:pt x="502" y="0"/>
                  </a:moveTo>
                  <a:cubicBezTo>
                    <a:pt x="374" y="0"/>
                    <a:pt x="184" y="263"/>
                    <a:pt x="85" y="618"/>
                  </a:cubicBezTo>
                  <a:cubicBezTo>
                    <a:pt x="1" y="998"/>
                    <a:pt x="22" y="1337"/>
                    <a:pt x="149" y="1358"/>
                  </a:cubicBezTo>
                  <a:cubicBezTo>
                    <a:pt x="159" y="1361"/>
                    <a:pt x="169" y="1362"/>
                    <a:pt x="180" y="1362"/>
                  </a:cubicBezTo>
                  <a:cubicBezTo>
                    <a:pt x="322" y="1362"/>
                    <a:pt x="494" y="1099"/>
                    <a:pt x="593" y="745"/>
                  </a:cubicBezTo>
                  <a:cubicBezTo>
                    <a:pt x="699" y="385"/>
                    <a:pt x="678" y="47"/>
                    <a:pt x="529" y="4"/>
                  </a:cubicBezTo>
                  <a:cubicBezTo>
                    <a:pt x="521" y="2"/>
                    <a:pt x="512" y="0"/>
                    <a:pt x="502" y="0"/>
                  </a:cubicBezTo>
                  <a:close/>
                </a:path>
              </a:pathLst>
            </a:custGeom>
            <a:solidFill>
              <a:srgbClr val="BBDEE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6"/>
            <p:cNvSpPr/>
            <p:nvPr/>
          </p:nvSpPr>
          <p:spPr>
            <a:xfrm rot="-460792" flipH="1">
              <a:off x="1585819" y="3318442"/>
              <a:ext cx="186737" cy="237060"/>
            </a:xfrm>
            <a:custGeom>
              <a:avLst/>
              <a:gdLst/>
              <a:ahLst/>
              <a:cxnLst/>
              <a:rect l="l" t="t" r="r" b="b"/>
              <a:pathLst>
                <a:path w="2835" h="3599" extrusionOk="0">
                  <a:moveTo>
                    <a:pt x="2242" y="0"/>
                  </a:moveTo>
                  <a:cubicBezTo>
                    <a:pt x="2242" y="1"/>
                    <a:pt x="2834" y="2517"/>
                    <a:pt x="1840" y="2898"/>
                  </a:cubicBezTo>
                  <a:cubicBezTo>
                    <a:pt x="1626" y="2979"/>
                    <a:pt x="1415" y="3014"/>
                    <a:pt x="1217" y="3014"/>
                  </a:cubicBezTo>
                  <a:cubicBezTo>
                    <a:pt x="595" y="3014"/>
                    <a:pt x="96" y="2669"/>
                    <a:pt x="0" y="2348"/>
                  </a:cubicBezTo>
                  <a:lnTo>
                    <a:pt x="0" y="2348"/>
                  </a:lnTo>
                  <a:cubicBezTo>
                    <a:pt x="21" y="2686"/>
                    <a:pt x="169" y="2982"/>
                    <a:pt x="402" y="3236"/>
                  </a:cubicBezTo>
                  <a:cubicBezTo>
                    <a:pt x="630" y="3479"/>
                    <a:pt x="946" y="3599"/>
                    <a:pt x="1271" y="3599"/>
                  </a:cubicBezTo>
                  <a:cubicBezTo>
                    <a:pt x="1908" y="3599"/>
                    <a:pt x="2581" y="3139"/>
                    <a:pt x="2707" y="2242"/>
                  </a:cubicBezTo>
                  <a:cubicBezTo>
                    <a:pt x="2813" y="1544"/>
                    <a:pt x="2559" y="698"/>
                    <a:pt x="2242" y="0"/>
                  </a:cubicBezTo>
                  <a:close/>
                </a:path>
              </a:pathLst>
            </a:custGeom>
            <a:solidFill>
              <a:srgbClr val="7DBA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6"/>
            <p:cNvSpPr/>
            <p:nvPr/>
          </p:nvSpPr>
          <p:spPr>
            <a:xfrm rot="-460792" flipH="1">
              <a:off x="1923415" y="3229578"/>
              <a:ext cx="246611" cy="246611"/>
            </a:xfrm>
            <a:custGeom>
              <a:avLst/>
              <a:gdLst/>
              <a:ahLst/>
              <a:cxnLst/>
              <a:rect l="l" t="t" r="r" b="b"/>
              <a:pathLst>
                <a:path w="3744" h="3744" extrusionOk="0">
                  <a:moveTo>
                    <a:pt x="1883" y="0"/>
                  </a:moveTo>
                  <a:cubicBezTo>
                    <a:pt x="847" y="0"/>
                    <a:pt x="1" y="846"/>
                    <a:pt x="1" y="1883"/>
                  </a:cubicBezTo>
                  <a:cubicBezTo>
                    <a:pt x="1" y="2898"/>
                    <a:pt x="847" y="3744"/>
                    <a:pt x="1883" y="3744"/>
                  </a:cubicBezTo>
                  <a:cubicBezTo>
                    <a:pt x="2898" y="3744"/>
                    <a:pt x="3744" y="2898"/>
                    <a:pt x="3744" y="1883"/>
                  </a:cubicBezTo>
                  <a:cubicBezTo>
                    <a:pt x="3744" y="846"/>
                    <a:pt x="2898" y="0"/>
                    <a:pt x="1883"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6"/>
            <p:cNvSpPr/>
            <p:nvPr/>
          </p:nvSpPr>
          <p:spPr>
            <a:xfrm rot="-460792" flipH="1">
              <a:off x="2043079" y="3260767"/>
              <a:ext cx="75287" cy="73904"/>
            </a:xfrm>
            <a:custGeom>
              <a:avLst/>
              <a:gdLst/>
              <a:ahLst/>
              <a:cxnLst/>
              <a:rect l="l" t="t" r="r" b="b"/>
              <a:pathLst>
                <a:path w="1143" h="1122" extrusionOk="0">
                  <a:moveTo>
                    <a:pt x="571" y="0"/>
                  </a:moveTo>
                  <a:cubicBezTo>
                    <a:pt x="254" y="0"/>
                    <a:pt x="0" y="254"/>
                    <a:pt x="0" y="571"/>
                  </a:cubicBezTo>
                  <a:cubicBezTo>
                    <a:pt x="0" y="867"/>
                    <a:pt x="254" y="1121"/>
                    <a:pt x="571" y="1121"/>
                  </a:cubicBezTo>
                  <a:cubicBezTo>
                    <a:pt x="889" y="1121"/>
                    <a:pt x="1142" y="867"/>
                    <a:pt x="1142" y="571"/>
                  </a:cubicBezTo>
                  <a:cubicBezTo>
                    <a:pt x="1142" y="254"/>
                    <a:pt x="889" y="0"/>
                    <a:pt x="571"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6"/>
            <p:cNvSpPr/>
            <p:nvPr/>
          </p:nvSpPr>
          <p:spPr>
            <a:xfrm rot="-460792" flipH="1">
              <a:off x="1118034" y="3797576"/>
              <a:ext cx="1749331" cy="840085"/>
            </a:xfrm>
            <a:custGeom>
              <a:avLst/>
              <a:gdLst/>
              <a:ahLst/>
              <a:cxnLst/>
              <a:rect l="l" t="t" r="r" b="b"/>
              <a:pathLst>
                <a:path w="26558" h="12754" extrusionOk="0">
                  <a:moveTo>
                    <a:pt x="9961" y="1"/>
                  </a:moveTo>
                  <a:lnTo>
                    <a:pt x="4357" y="3384"/>
                  </a:lnTo>
                  <a:lnTo>
                    <a:pt x="1438" y="593"/>
                  </a:lnTo>
                  <a:lnTo>
                    <a:pt x="1438" y="593"/>
                  </a:lnTo>
                  <a:cubicBezTo>
                    <a:pt x="1438" y="593"/>
                    <a:pt x="0" y="12669"/>
                    <a:pt x="13282" y="12754"/>
                  </a:cubicBezTo>
                  <a:cubicBezTo>
                    <a:pt x="13319" y="12754"/>
                    <a:pt x="13356" y="12754"/>
                    <a:pt x="13394" y="12754"/>
                  </a:cubicBezTo>
                  <a:cubicBezTo>
                    <a:pt x="26558" y="12754"/>
                    <a:pt x="25462" y="1562"/>
                    <a:pt x="24914" y="212"/>
                  </a:cubicBezTo>
                  <a:lnTo>
                    <a:pt x="24914" y="212"/>
                  </a:lnTo>
                  <a:lnTo>
                    <a:pt x="22397" y="3004"/>
                  </a:lnTo>
                  <a:lnTo>
                    <a:pt x="19458" y="720"/>
                  </a:lnTo>
                  <a:lnTo>
                    <a:pt x="15249" y="3067"/>
                  </a:lnTo>
                  <a:lnTo>
                    <a:pt x="9961" y="1"/>
                  </a:ln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6"/>
            <p:cNvSpPr/>
            <p:nvPr/>
          </p:nvSpPr>
          <p:spPr>
            <a:xfrm rot="-460792" flipH="1">
              <a:off x="1158943" y="3800998"/>
              <a:ext cx="1581235" cy="310701"/>
            </a:xfrm>
            <a:custGeom>
              <a:avLst/>
              <a:gdLst/>
              <a:ahLst/>
              <a:cxnLst/>
              <a:rect l="l" t="t" r="r" b="b"/>
              <a:pathLst>
                <a:path w="24006" h="4717" extrusionOk="0">
                  <a:moveTo>
                    <a:pt x="8566" y="1"/>
                  </a:moveTo>
                  <a:lnTo>
                    <a:pt x="2962" y="3384"/>
                  </a:lnTo>
                  <a:lnTo>
                    <a:pt x="43" y="593"/>
                  </a:lnTo>
                  <a:cubicBezTo>
                    <a:pt x="43" y="593"/>
                    <a:pt x="1" y="783"/>
                    <a:pt x="1" y="1121"/>
                  </a:cubicBezTo>
                  <a:lnTo>
                    <a:pt x="2941" y="3977"/>
                  </a:lnTo>
                  <a:lnTo>
                    <a:pt x="8820" y="1269"/>
                  </a:lnTo>
                  <a:lnTo>
                    <a:pt x="13706" y="3829"/>
                  </a:lnTo>
                  <a:lnTo>
                    <a:pt x="18147" y="1883"/>
                  </a:lnTo>
                  <a:lnTo>
                    <a:pt x="20833" y="3406"/>
                  </a:lnTo>
                  <a:lnTo>
                    <a:pt x="23117" y="1396"/>
                  </a:lnTo>
                  <a:cubicBezTo>
                    <a:pt x="23117" y="1396"/>
                    <a:pt x="23773" y="3427"/>
                    <a:pt x="23583" y="4717"/>
                  </a:cubicBezTo>
                  <a:cubicBezTo>
                    <a:pt x="24006" y="2581"/>
                    <a:pt x="23709" y="698"/>
                    <a:pt x="23498" y="191"/>
                  </a:cubicBezTo>
                  <a:lnTo>
                    <a:pt x="20981" y="3004"/>
                  </a:lnTo>
                  <a:lnTo>
                    <a:pt x="18063" y="720"/>
                  </a:lnTo>
                  <a:lnTo>
                    <a:pt x="13854" y="3067"/>
                  </a:lnTo>
                  <a:lnTo>
                    <a:pt x="8566" y="1"/>
                  </a:lnTo>
                  <a:close/>
                </a:path>
              </a:pathLst>
            </a:custGeom>
            <a:solidFill>
              <a:srgbClr val="E5E5E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6"/>
            <p:cNvSpPr/>
            <p:nvPr/>
          </p:nvSpPr>
          <p:spPr>
            <a:xfrm rot="-460792" flipH="1">
              <a:off x="1263001" y="4179540"/>
              <a:ext cx="1418211" cy="461210"/>
            </a:xfrm>
            <a:custGeom>
              <a:avLst/>
              <a:gdLst/>
              <a:ahLst/>
              <a:cxnLst/>
              <a:rect l="l" t="t" r="r" b="b"/>
              <a:pathLst>
                <a:path w="21531" h="7002" extrusionOk="0">
                  <a:moveTo>
                    <a:pt x="21531" y="1"/>
                  </a:moveTo>
                  <a:lnTo>
                    <a:pt x="21531" y="1"/>
                  </a:lnTo>
                  <a:cubicBezTo>
                    <a:pt x="21531" y="1"/>
                    <a:pt x="18253" y="5394"/>
                    <a:pt x="11379" y="6219"/>
                  </a:cubicBezTo>
                  <a:cubicBezTo>
                    <a:pt x="10808" y="6287"/>
                    <a:pt x="10254" y="6319"/>
                    <a:pt x="9717" y="6319"/>
                  </a:cubicBezTo>
                  <a:cubicBezTo>
                    <a:pt x="3773" y="6319"/>
                    <a:pt x="1" y="2476"/>
                    <a:pt x="1" y="2475"/>
                  </a:cubicBezTo>
                  <a:lnTo>
                    <a:pt x="1" y="2475"/>
                  </a:lnTo>
                  <a:cubicBezTo>
                    <a:pt x="1608" y="4908"/>
                    <a:pt x="4590" y="6980"/>
                    <a:pt x="10068" y="7001"/>
                  </a:cubicBezTo>
                  <a:cubicBezTo>
                    <a:pt x="10111" y="7002"/>
                    <a:pt x="10155" y="7002"/>
                    <a:pt x="10198" y="7002"/>
                  </a:cubicBezTo>
                  <a:cubicBezTo>
                    <a:pt x="17693" y="7002"/>
                    <a:pt x="20543" y="3365"/>
                    <a:pt x="21531" y="1"/>
                  </a:cubicBezTo>
                  <a:close/>
                </a:path>
              </a:pathLst>
            </a:custGeom>
            <a:solidFill>
              <a:srgbClr val="E5E5E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6"/>
            <p:cNvSpPr/>
            <p:nvPr/>
          </p:nvSpPr>
          <p:spPr>
            <a:xfrm rot="-460792" flipH="1">
              <a:off x="946003" y="2145470"/>
              <a:ext cx="1285816" cy="816372"/>
            </a:xfrm>
            <a:custGeom>
              <a:avLst/>
              <a:gdLst/>
              <a:ahLst/>
              <a:cxnLst/>
              <a:rect l="l" t="t" r="r" b="b"/>
              <a:pathLst>
                <a:path w="19521" h="12394" extrusionOk="0">
                  <a:moveTo>
                    <a:pt x="8566" y="0"/>
                  </a:moveTo>
                  <a:cubicBezTo>
                    <a:pt x="8375" y="0"/>
                    <a:pt x="8185" y="0"/>
                    <a:pt x="7995" y="21"/>
                  </a:cubicBezTo>
                  <a:lnTo>
                    <a:pt x="7910" y="21"/>
                  </a:lnTo>
                  <a:cubicBezTo>
                    <a:pt x="7720" y="21"/>
                    <a:pt x="7550" y="43"/>
                    <a:pt x="7381" y="64"/>
                  </a:cubicBezTo>
                  <a:lnTo>
                    <a:pt x="7339" y="64"/>
                  </a:lnTo>
                  <a:cubicBezTo>
                    <a:pt x="7170" y="85"/>
                    <a:pt x="6979" y="106"/>
                    <a:pt x="6810" y="148"/>
                  </a:cubicBezTo>
                  <a:lnTo>
                    <a:pt x="6726" y="169"/>
                  </a:lnTo>
                  <a:cubicBezTo>
                    <a:pt x="6556" y="191"/>
                    <a:pt x="6387" y="233"/>
                    <a:pt x="6218" y="275"/>
                  </a:cubicBezTo>
                  <a:lnTo>
                    <a:pt x="6176" y="275"/>
                  </a:lnTo>
                  <a:cubicBezTo>
                    <a:pt x="6006" y="317"/>
                    <a:pt x="5837" y="381"/>
                    <a:pt x="5689" y="423"/>
                  </a:cubicBezTo>
                  <a:lnTo>
                    <a:pt x="5668" y="423"/>
                  </a:lnTo>
                  <a:cubicBezTo>
                    <a:pt x="5499" y="466"/>
                    <a:pt x="5351" y="529"/>
                    <a:pt x="5203" y="592"/>
                  </a:cubicBezTo>
                  <a:lnTo>
                    <a:pt x="5139" y="614"/>
                  </a:lnTo>
                  <a:cubicBezTo>
                    <a:pt x="4991" y="677"/>
                    <a:pt x="4843" y="740"/>
                    <a:pt x="4716" y="804"/>
                  </a:cubicBezTo>
                  <a:cubicBezTo>
                    <a:pt x="4568" y="867"/>
                    <a:pt x="4420" y="952"/>
                    <a:pt x="4293" y="1037"/>
                  </a:cubicBezTo>
                  <a:lnTo>
                    <a:pt x="4272" y="1037"/>
                  </a:lnTo>
                  <a:cubicBezTo>
                    <a:pt x="4145" y="1100"/>
                    <a:pt x="3997" y="1185"/>
                    <a:pt x="3870" y="1269"/>
                  </a:cubicBezTo>
                  <a:cubicBezTo>
                    <a:pt x="3870" y="1269"/>
                    <a:pt x="3849" y="1290"/>
                    <a:pt x="3849" y="1290"/>
                  </a:cubicBezTo>
                  <a:cubicBezTo>
                    <a:pt x="3469" y="1544"/>
                    <a:pt x="3109" y="1819"/>
                    <a:pt x="2792" y="2136"/>
                  </a:cubicBezTo>
                  <a:cubicBezTo>
                    <a:pt x="867" y="3976"/>
                    <a:pt x="233" y="6472"/>
                    <a:pt x="63" y="7466"/>
                  </a:cubicBezTo>
                  <a:cubicBezTo>
                    <a:pt x="63" y="7487"/>
                    <a:pt x="63" y="7529"/>
                    <a:pt x="42" y="7572"/>
                  </a:cubicBezTo>
                  <a:cubicBezTo>
                    <a:pt x="42" y="7593"/>
                    <a:pt x="42" y="7614"/>
                    <a:pt x="21" y="7635"/>
                  </a:cubicBezTo>
                  <a:cubicBezTo>
                    <a:pt x="0" y="7656"/>
                    <a:pt x="21" y="7656"/>
                    <a:pt x="21" y="7677"/>
                  </a:cubicBezTo>
                  <a:lnTo>
                    <a:pt x="21" y="7720"/>
                  </a:lnTo>
                  <a:lnTo>
                    <a:pt x="21" y="7762"/>
                  </a:lnTo>
                  <a:lnTo>
                    <a:pt x="0" y="7868"/>
                  </a:lnTo>
                  <a:lnTo>
                    <a:pt x="2834" y="6155"/>
                  </a:lnTo>
                  <a:lnTo>
                    <a:pt x="6704" y="9877"/>
                  </a:lnTo>
                  <a:lnTo>
                    <a:pt x="11484" y="8375"/>
                  </a:lnTo>
                  <a:lnTo>
                    <a:pt x="14403" y="10998"/>
                  </a:lnTo>
                  <a:lnTo>
                    <a:pt x="17152" y="9708"/>
                  </a:lnTo>
                  <a:lnTo>
                    <a:pt x="18654" y="12394"/>
                  </a:lnTo>
                  <a:lnTo>
                    <a:pt x="18696" y="12330"/>
                  </a:lnTo>
                  <a:lnTo>
                    <a:pt x="18696" y="12309"/>
                  </a:lnTo>
                  <a:lnTo>
                    <a:pt x="18760" y="12225"/>
                  </a:lnTo>
                  <a:cubicBezTo>
                    <a:pt x="18760" y="12182"/>
                    <a:pt x="18781" y="12140"/>
                    <a:pt x="18802" y="12119"/>
                  </a:cubicBezTo>
                  <a:cubicBezTo>
                    <a:pt x="18802" y="12098"/>
                    <a:pt x="18802" y="12077"/>
                    <a:pt x="18802" y="12077"/>
                  </a:cubicBezTo>
                  <a:cubicBezTo>
                    <a:pt x="18823" y="12034"/>
                    <a:pt x="18844" y="11992"/>
                    <a:pt x="18865" y="11950"/>
                  </a:cubicBezTo>
                  <a:lnTo>
                    <a:pt x="18929" y="11780"/>
                  </a:lnTo>
                  <a:lnTo>
                    <a:pt x="18929" y="11759"/>
                  </a:lnTo>
                  <a:cubicBezTo>
                    <a:pt x="18992" y="11696"/>
                    <a:pt x="19035" y="11569"/>
                    <a:pt x="19077" y="11442"/>
                  </a:cubicBezTo>
                  <a:lnTo>
                    <a:pt x="19077" y="11400"/>
                  </a:lnTo>
                  <a:cubicBezTo>
                    <a:pt x="19119" y="11273"/>
                    <a:pt x="19161" y="11125"/>
                    <a:pt x="19204" y="10956"/>
                  </a:cubicBezTo>
                  <a:lnTo>
                    <a:pt x="19204" y="10934"/>
                  </a:lnTo>
                  <a:cubicBezTo>
                    <a:pt x="19246" y="10765"/>
                    <a:pt x="19288" y="10596"/>
                    <a:pt x="19309" y="10406"/>
                  </a:cubicBezTo>
                  <a:cubicBezTo>
                    <a:pt x="19352" y="10237"/>
                    <a:pt x="19394" y="10025"/>
                    <a:pt x="19415" y="9835"/>
                  </a:cubicBezTo>
                  <a:cubicBezTo>
                    <a:pt x="19436" y="9623"/>
                    <a:pt x="19457" y="9412"/>
                    <a:pt x="19479" y="9200"/>
                  </a:cubicBezTo>
                  <a:lnTo>
                    <a:pt x="19479" y="9179"/>
                  </a:lnTo>
                  <a:lnTo>
                    <a:pt x="19500" y="8862"/>
                  </a:lnTo>
                  <a:cubicBezTo>
                    <a:pt x="19521" y="8016"/>
                    <a:pt x="19436" y="7170"/>
                    <a:pt x="19204" y="6345"/>
                  </a:cubicBezTo>
                  <a:cubicBezTo>
                    <a:pt x="19183" y="6260"/>
                    <a:pt x="19161" y="6176"/>
                    <a:pt x="19119" y="6091"/>
                  </a:cubicBezTo>
                  <a:lnTo>
                    <a:pt x="19119" y="6070"/>
                  </a:lnTo>
                  <a:cubicBezTo>
                    <a:pt x="19098" y="5986"/>
                    <a:pt x="19077" y="5901"/>
                    <a:pt x="19056" y="5816"/>
                  </a:cubicBezTo>
                  <a:cubicBezTo>
                    <a:pt x="19035" y="5795"/>
                    <a:pt x="19035" y="5795"/>
                    <a:pt x="19056" y="5774"/>
                  </a:cubicBezTo>
                  <a:cubicBezTo>
                    <a:pt x="19013" y="5689"/>
                    <a:pt x="18971" y="5605"/>
                    <a:pt x="18950" y="5520"/>
                  </a:cubicBezTo>
                  <a:lnTo>
                    <a:pt x="18950" y="5499"/>
                  </a:lnTo>
                  <a:cubicBezTo>
                    <a:pt x="18823" y="5224"/>
                    <a:pt x="18696" y="4949"/>
                    <a:pt x="18548" y="4674"/>
                  </a:cubicBezTo>
                  <a:cubicBezTo>
                    <a:pt x="18548" y="4674"/>
                    <a:pt x="18548" y="4674"/>
                    <a:pt x="18548" y="4653"/>
                  </a:cubicBezTo>
                  <a:cubicBezTo>
                    <a:pt x="18485" y="4590"/>
                    <a:pt x="18442" y="4505"/>
                    <a:pt x="18400" y="4420"/>
                  </a:cubicBezTo>
                  <a:lnTo>
                    <a:pt x="18358" y="4357"/>
                  </a:lnTo>
                  <a:cubicBezTo>
                    <a:pt x="18315" y="4294"/>
                    <a:pt x="18273" y="4230"/>
                    <a:pt x="18210" y="4167"/>
                  </a:cubicBezTo>
                  <a:lnTo>
                    <a:pt x="18167" y="4103"/>
                  </a:lnTo>
                  <a:cubicBezTo>
                    <a:pt x="18125" y="4040"/>
                    <a:pt x="18083" y="3976"/>
                    <a:pt x="18040" y="3913"/>
                  </a:cubicBezTo>
                  <a:lnTo>
                    <a:pt x="17977" y="3828"/>
                  </a:lnTo>
                  <a:cubicBezTo>
                    <a:pt x="17935" y="3786"/>
                    <a:pt x="17871" y="3723"/>
                    <a:pt x="17829" y="3659"/>
                  </a:cubicBezTo>
                  <a:lnTo>
                    <a:pt x="17766" y="3596"/>
                  </a:lnTo>
                  <a:cubicBezTo>
                    <a:pt x="17702" y="3511"/>
                    <a:pt x="17639" y="3448"/>
                    <a:pt x="17575" y="3384"/>
                  </a:cubicBezTo>
                  <a:lnTo>
                    <a:pt x="17554" y="3342"/>
                  </a:lnTo>
                  <a:cubicBezTo>
                    <a:pt x="17385" y="3173"/>
                    <a:pt x="17216" y="3025"/>
                    <a:pt x="17046" y="2855"/>
                  </a:cubicBezTo>
                  <a:lnTo>
                    <a:pt x="16983" y="2813"/>
                  </a:lnTo>
                  <a:lnTo>
                    <a:pt x="16772" y="2644"/>
                  </a:lnTo>
                  <a:lnTo>
                    <a:pt x="16687" y="2559"/>
                  </a:lnTo>
                  <a:lnTo>
                    <a:pt x="16497" y="2411"/>
                  </a:lnTo>
                  <a:lnTo>
                    <a:pt x="16370" y="2327"/>
                  </a:lnTo>
                  <a:lnTo>
                    <a:pt x="16179" y="2200"/>
                  </a:lnTo>
                  <a:lnTo>
                    <a:pt x="16052" y="2115"/>
                  </a:lnTo>
                  <a:lnTo>
                    <a:pt x="15841" y="1988"/>
                  </a:lnTo>
                  <a:lnTo>
                    <a:pt x="15735" y="1904"/>
                  </a:lnTo>
                  <a:lnTo>
                    <a:pt x="15481" y="1756"/>
                  </a:lnTo>
                  <a:lnTo>
                    <a:pt x="15376" y="1713"/>
                  </a:lnTo>
                  <a:cubicBezTo>
                    <a:pt x="15270" y="1650"/>
                    <a:pt x="15143" y="1586"/>
                    <a:pt x="15016" y="1523"/>
                  </a:cubicBezTo>
                  <a:cubicBezTo>
                    <a:pt x="14889" y="1460"/>
                    <a:pt x="14741" y="1396"/>
                    <a:pt x="14635" y="1333"/>
                  </a:cubicBezTo>
                  <a:lnTo>
                    <a:pt x="14487" y="1269"/>
                  </a:lnTo>
                  <a:lnTo>
                    <a:pt x="14234" y="1163"/>
                  </a:lnTo>
                  <a:lnTo>
                    <a:pt x="14064" y="1100"/>
                  </a:lnTo>
                  <a:lnTo>
                    <a:pt x="13811" y="994"/>
                  </a:lnTo>
                  <a:lnTo>
                    <a:pt x="13620" y="931"/>
                  </a:lnTo>
                  <a:lnTo>
                    <a:pt x="13366" y="825"/>
                  </a:lnTo>
                  <a:lnTo>
                    <a:pt x="13176" y="762"/>
                  </a:lnTo>
                  <a:lnTo>
                    <a:pt x="12880" y="677"/>
                  </a:lnTo>
                  <a:lnTo>
                    <a:pt x="12690" y="635"/>
                  </a:lnTo>
                  <a:cubicBezTo>
                    <a:pt x="12584" y="592"/>
                    <a:pt x="12457" y="571"/>
                    <a:pt x="12351" y="529"/>
                  </a:cubicBezTo>
                  <a:lnTo>
                    <a:pt x="12182" y="487"/>
                  </a:lnTo>
                  <a:cubicBezTo>
                    <a:pt x="12013" y="444"/>
                    <a:pt x="11844" y="402"/>
                    <a:pt x="11653" y="360"/>
                  </a:cubicBezTo>
                  <a:cubicBezTo>
                    <a:pt x="11421" y="317"/>
                    <a:pt x="11167" y="275"/>
                    <a:pt x="10934" y="233"/>
                  </a:cubicBezTo>
                  <a:lnTo>
                    <a:pt x="10765" y="191"/>
                  </a:lnTo>
                  <a:cubicBezTo>
                    <a:pt x="10532" y="148"/>
                    <a:pt x="10300" y="127"/>
                    <a:pt x="10088" y="106"/>
                  </a:cubicBezTo>
                  <a:lnTo>
                    <a:pt x="9961" y="85"/>
                  </a:lnTo>
                  <a:cubicBezTo>
                    <a:pt x="9750" y="64"/>
                    <a:pt x="9560" y="43"/>
                    <a:pt x="9348" y="21"/>
                  </a:cubicBezTo>
                  <a:lnTo>
                    <a:pt x="9306" y="21"/>
                  </a:lnTo>
                  <a:cubicBezTo>
                    <a:pt x="9094" y="21"/>
                    <a:pt x="8904" y="0"/>
                    <a:pt x="8692" y="0"/>
                  </a:cubicBezTo>
                  <a:close/>
                </a:path>
              </a:pathLst>
            </a:custGeom>
            <a:solidFill>
              <a:srgbClr val="E5E5E6"/>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6"/>
            <p:cNvSpPr/>
            <p:nvPr/>
          </p:nvSpPr>
          <p:spPr>
            <a:xfrm rot="-460792" flipH="1">
              <a:off x="1144089" y="2806624"/>
              <a:ext cx="1636894" cy="1825014"/>
            </a:xfrm>
            <a:custGeom>
              <a:avLst/>
              <a:gdLst/>
              <a:ahLst/>
              <a:cxnLst/>
              <a:rect l="l" t="t" r="r" b="b"/>
              <a:pathLst>
                <a:path w="24851" h="27707" extrusionOk="0">
                  <a:moveTo>
                    <a:pt x="10087" y="1"/>
                  </a:moveTo>
                  <a:cubicBezTo>
                    <a:pt x="10073" y="1"/>
                    <a:pt x="10060" y="1"/>
                    <a:pt x="10046" y="1"/>
                  </a:cubicBezTo>
                  <a:cubicBezTo>
                    <a:pt x="7508" y="65"/>
                    <a:pt x="8460" y="3364"/>
                    <a:pt x="9094" y="4971"/>
                  </a:cubicBezTo>
                  <a:cubicBezTo>
                    <a:pt x="7974" y="5606"/>
                    <a:pt x="6937" y="6410"/>
                    <a:pt x="6070" y="7361"/>
                  </a:cubicBezTo>
                  <a:cubicBezTo>
                    <a:pt x="5795" y="7150"/>
                    <a:pt x="5457" y="7065"/>
                    <a:pt x="5118" y="7065"/>
                  </a:cubicBezTo>
                  <a:cubicBezTo>
                    <a:pt x="5055" y="7063"/>
                    <a:pt x="4992" y="7061"/>
                    <a:pt x="4931" y="7061"/>
                  </a:cubicBezTo>
                  <a:cubicBezTo>
                    <a:pt x="3953" y="7061"/>
                    <a:pt x="3293" y="7378"/>
                    <a:pt x="3532" y="7975"/>
                  </a:cubicBezTo>
                  <a:cubicBezTo>
                    <a:pt x="3765" y="8525"/>
                    <a:pt x="4103" y="9011"/>
                    <a:pt x="4568" y="9392"/>
                  </a:cubicBezTo>
                  <a:cubicBezTo>
                    <a:pt x="3976" y="10449"/>
                    <a:pt x="3638" y="11633"/>
                    <a:pt x="3553" y="12839"/>
                  </a:cubicBezTo>
                  <a:cubicBezTo>
                    <a:pt x="3448" y="14764"/>
                    <a:pt x="3913" y="16456"/>
                    <a:pt x="4949" y="17788"/>
                  </a:cubicBezTo>
                  <a:lnTo>
                    <a:pt x="4907" y="17830"/>
                  </a:lnTo>
                  <a:cubicBezTo>
                    <a:pt x="4776" y="17372"/>
                    <a:pt x="4164" y="17104"/>
                    <a:pt x="3384" y="17104"/>
                  </a:cubicBezTo>
                  <a:cubicBezTo>
                    <a:pt x="3156" y="17104"/>
                    <a:pt x="2914" y="17127"/>
                    <a:pt x="2665" y="17175"/>
                  </a:cubicBezTo>
                  <a:lnTo>
                    <a:pt x="1015" y="15588"/>
                  </a:lnTo>
                  <a:cubicBezTo>
                    <a:pt x="952" y="16329"/>
                    <a:pt x="952" y="17069"/>
                    <a:pt x="1015" y="17788"/>
                  </a:cubicBezTo>
                  <a:cubicBezTo>
                    <a:pt x="360" y="18211"/>
                    <a:pt x="0" y="18740"/>
                    <a:pt x="127" y="19205"/>
                  </a:cubicBezTo>
                  <a:cubicBezTo>
                    <a:pt x="254" y="19607"/>
                    <a:pt x="719" y="19839"/>
                    <a:pt x="1375" y="19903"/>
                  </a:cubicBezTo>
                  <a:cubicBezTo>
                    <a:pt x="1777" y="21637"/>
                    <a:pt x="2644" y="23223"/>
                    <a:pt x="3849" y="24535"/>
                  </a:cubicBezTo>
                  <a:cubicBezTo>
                    <a:pt x="4272" y="24958"/>
                    <a:pt x="4716" y="25338"/>
                    <a:pt x="5224" y="25677"/>
                  </a:cubicBezTo>
                  <a:lnTo>
                    <a:pt x="5266" y="25719"/>
                  </a:lnTo>
                  <a:cubicBezTo>
                    <a:pt x="5436" y="25825"/>
                    <a:pt x="5605" y="25930"/>
                    <a:pt x="5774" y="26036"/>
                  </a:cubicBezTo>
                  <a:lnTo>
                    <a:pt x="5795" y="26036"/>
                  </a:lnTo>
                  <a:cubicBezTo>
                    <a:pt x="5964" y="26142"/>
                    <a:pt x="6155" y="26248"/>
                    <a:pt x="6345" y="26353"/>
                  </a:cubicBezTo>
                  <a:lnTo>
                    <a:pt x="6387" y="26375"/>
                  </a:lnTo>
                  <a:cubicBezTo>
                    <a:pt x="6578" y="26459"/>
                    <a:pt x="6768" y="26544"/>
                    <a:pt x="6958" y="26628"/>
                  </a:cubicBezTo>
                  <a:lnTo>
                    <a:pt x="7064" y="26671"/>
                  </a:lnTo>
                  <a:cubicBezTo>
                    <a:pt x="7254" y="26755"/>
                    <a:pt x="7466" y="26840"/>
                    <a:pt x="7677" y="26903"/>
                  </a:cubicBezTo>
                  <a:lnTo>
                    <a:pt x="7720" y="26924"/>
                  </a:lnTo>
                  <a:cubicBezTo>
                    <a:pt x="7931" y="26988"/>
                    <a:pt x="8143" y="27051"/>
                    <a:pt x="8354" y="27115"/>
                  </a:cubicBezTo>
                  <a:lnTo>
                    <a:pt x="8460" y="27157"/>
                  </a:lnTo>
                  <a:cubicBezTo>
                    <a:pt x="8671" y="27221"/>
                    <a:pt x="8904" y="27263"/>
                    <a:pt x="9137" y="27326"/>
                  </a:cubicBezTo>
                  <a:lnTo>
                    <a:pt x="9285" y="27347"/>
                  </a:lnTo>
                  <a:cubicBezTo>
                    <a:pt x="9517" y="27411"/>
                    <a:pt x="9771" y="27453"/>
                    <a:pt x="10025" y="27495"/>
                  </a:cubicBezTo>
                  <a:lnTo>
                    <a:pt x="10067" y="27495"/>
                  </a:lnTo>
                  <a:cubicBezTo>
                    <a:pt x="10300" y="27538"/>
                    <a:pt x="10554" y="27559"/>
                    <a:pt x="10829" y="27601"/>
                  </a:cubicBezTo>
                  <a:lnTo>
                    <a:pt x="10977" y="27622"/>
                  </a:lnTo>
                  <a:cubicBezTo>
                    <a:pt x="11231" y="27644"/>
                    <a:pt x="11505" y="27665"/>
                    <a:pt x="11780" y="27686"/>
                  </a:cubicBezTo>
                  <a:lnTo>
                    <a:pt x="11950" y="27686"/>
                  </a:lnTo>
                  <a:cubicBezTo>
                    <a:pt x="12246" y="27686"/>
                    <a:pt x="12542" y="27707"/>
                    <a:pt x="12859" y="27707"/>
                  </a:cubicBezTo>
                  <a:lnTo>
                    <a:pt x="13726" y="27707"/>
                  </a:lnTo>
                  <a:lnTo>
                    <a:pt x="14149" y="27686"/>
                  </a:lnTo>
                  <a:lnTo>
                    <a:pt x="14382" y="27665"/>
                  </a:lnTo>
                  <a:lnTo>
                    <a:pt x="14762" y="27644"/>
                  </a:lnTo>
                  <a:lnTo>
                    <a:pt x="14995" y="27622"/>
                  </a:lnTo>
                  <a:lnTo>
                    <a:pt x="15376" y="27622"/>
                  </a:lnTo>
                  <a:lnTo>
                    <a:pt x="15608" y="27601"/>
                  </a:lnTo>
                  <a:lnTo>
                    <a:pt x="15968" y="27538"/>
                  </a:lnTo>
                  <a:lnTo>
                    <a:pt x="16179" y="27517"/>
                  </a:lnTo>
                  <a:lnTo>
                    <a:pt x="16539" y="27453"/>
                  </a:lnTo>
                  <a:lnTo>
                    <a:pt x="16708" y="27411"/>
                  </a:lnTo>
                  <a:cubicBezTo>
                    <a:pt x="17047" y="27347"/>
                    <a:pt x="17385" y="27263"/>
                    <a:pt x="17702" y="27157"/>
                  </a:cubicBezTo>
                  <a:lnTo>
                    <a:pt x="17850" y="27115"/>
                  </a:lnTo>
                  <a:lnTo>
                    <a:pt x="18189" y="27030"/>
                  </a:lnTo>
                  <a:lnTo>
                    <a:pt x="18337" y="26967"/>
                  </a:lnTo>
                  <a:lnTo>
                    <a:pt x="18633" y="26861"/>
                  </a:lnTo>
                  <a:lnTo>
                    <a:pt x="18802" y="26798"/>
                  </a:lnTo>
                  <a:lnTo>
                    <a:pt x="19056" y="26692"/>
                  </a:lnTo>
                  <a:lnTo>
                    <a:pt x="19204" y="26628"/>
                  </a:lnTo>
                  <a:cubicBezTo>
                    <a:pt x="19310" y="26586"/>
                    <a:pt x="19394" y="26544"/>
                    <a:pt x="19479" y="26501"/>
                  </a:cubicBezTo>
                  <a:lnTo>
                    <a:pt x="19606" y="26438"/>
                  </a:lnTo>
                  <a:lnTo>
                    <a:pt x="19902" y="26290"/>
                  </a:lnTo>
                  <a:lnTo>
                    <a:pt x="19986" y="26227"/>
                  </a:lnTo>
                  <a:cubicBezTo>
                    <a:pt x="20261" y="26100"/>
                    <a:pt x="20494" y="25952"/>
                    <a:pt x="20727" y="25804"/>
                  </a:cubicBezTo>
                  <a:lnTo>
                    <a:pt x="20769" y="25761"/>
                  </a:lnTo>
                  <a:cubicBezTo>
                    <a:pt x="20875" y="25698"/>
                    <a:pt x="20959" y="25634"/>
                    <a:pt x="21044" y="25571"/>
                  </a:cubicBezTo>
                  <a:lnTo>
                    <a:pt x="21128" y="25507"/>
                  </a:lnTo>
                  <a:cubicBezTo>
                    <a:pt x="21192" y="25444"/>
                    <a:pt x="21277" y="25381"/>
                    <a:pt x="21361" y="25317"/>
                  </a:cubicBezTo>
                  <a:lnTo>
                    <a:pt x="21446" y="25254"/>
                  </a:lnTo>
                  <a:lnTo>
                    <a:pt x="21657" y="25063"/>
                  </a:lnTo>
                  <a:lnTo>
                    <a:pt x="21763" y="24979"/>
                  </a:lnTo>
                  <a:lnTo>
                    <a:pt x="21974" y="24767"/>
                  </a:lnTo>
                  <a:lnTo>
                    <a:pt x="22038" y="24725"/>
                  </a:lnTo>
                  <a:cubicBezTo>
                    <a:pt x="22101" y="24640"/>
                    <a:pt x="22186" y="24556"/>
                    <a:pt x="22271" y="24471"/>
                  </a:cubicBezTo>
                  <a:lnTo>
                    <a:pt x="22292" y="24450"/>
                  </a:lnTo>
                  <a:cubicBezTo>
                    <a:pt x="22545" y="24175"/>
                    <a:pt x="22778" y="23900"/>
                    <a:pt x="22990" y="23583"/>
                  </a:cubicBezTo>
                  <a:lnTo>
                    <a:pt x="23011" y="23562"/>
                  </a:lnTo>
                  <a:cubicBezTo>
                    <a:pt x="23074" y="23477"/>
                    <a:pt x="23138" y="23393"/>
                    <a:pt x="23201" y="23308"/>
                  </a:cubicBezTo>
                  <a:lnTo>
                    <a:pt x="23222" y="23266"/>
                  </a:lnTo>
                  <a:cubicBezTo>
                    <a:pt x="23265" y="23181"/>
                    <a:pt x="23328" y="23096"/>
                    <a:pt x="23391" y="23012"/>
                  </a:cubicBezTo>
                  <a:lnTo>
                    <a:pt x="23391" y="22970"/>
                  </a:lnTo>
                  <a:cubicBezTo>
                    <a:pt x="23455" y="22864"/>
                    <a:pt x="23518" y="22779"/>
                    <a:pt x="23561" y="22673"/>
                  </a:cubicBezTo>
                  <a:cubicBezTo>
                    <a:pt x="24428" y="20981"/>
                    <a:pt x="24851" y="19099"/>
                    <a:pt x="24787" y="17196"/>
                  </a:cubicBezTo>
                  <a:cubicBezTo>
                    <a:pt x="24787" y="16984"/>
                    <a:pt x="24766" y="16794"/>
                    <a:pt x="24745" y="16604"/>
                  </a:cubicBezTo>
                  <a:cubicBezTo>
                    <a:pt x="24745" y="16413"/>
                    <a:pt x="24724" y="16244"/>
                    <a:pt x="24703" y="16096"/>
                  </a:cubicBezTo>
                  <a:lnTo>
                    <a:pt x="24703" y="16075"/>
                  </a:lnTo>
                  <a:cubicBezTo>
                    <a:pt x="24682" y="15927"/>
                    <a:pt x="24660" y="15800"/>
                    <a:pt x="24618" y="15673"/>
                  </a:cubicBezTo>
                  <a:lnTo>
                    <a:pt x="24618" y="15652"/>
                  </a:lnTo>
                  <a:cubicBezTo>
                    <a:pt x="24597" y="15546"/>
                    <a:pt x="24576" y="15440"/>
                    <a:pt x="24555" y="15377"/>
                  </a:cubicBezTo>
                  <a:lnTo>
                    <a:pt x="24555" y="15335"/>
                  </a:lnTo>
                  <a:cubicBezTo>
                    <a:pt x="24555" y="15313"/>
                    <a:pt x="24534" y="15271"/>
                    <a:pt x="24512" y="15250"/>
                  </a:cubicBezTo>
                  <a:lnTo>
                    <a:pt x="22820" y="17090"/>
                  </a:lnTo>
                  <a:cubicBezTo>
                    <a:pt x="22694" y="17111"/>
                    <a:pt x="22588" y="17132"/>
                    <a:pt x="22482" y="17153"/>
                  </a:cubicBezTo>
                  <a:cubicBezTo>
                    <a:pt x="22609" y="16963"/>
                    <a:pt x="22630" y="16730"/>
                    <a:pt x="22545" y="16519"/>
                  </a:cubicBezTo>
                  <a:cubicBezTo>
                    <a:pt x="22449" y="16325"/>
                    <a:pt x="22227" y="16220"/>
                    <a:pt x="21882" y="16220"/>
                  </a:cubicBezTo>
                  <a:cubicBezTo>
                    <a:pt x="21850" y="16220"/>
                    <a:pt x="21818" y="16221"/>
                    <a:pt x="21784" y="16223"/>
                  </a:cubicBezTo>
                  <a:cubicBezTo>
                    <a:pt x="21763" y="16054"/>
                    <a:pt x="21699" y="15906"/>
                    <a:pt x="21615" y="15779"/>
                  </a:cubicBezTo>
                  <a:cubicBezTo>
                    <a:pt x="21784" y="15165"/>
                    <a:pt x="21890" y="14510"/>
                    <a:pt x="21911" y="13875"/>
                  </a:cubicBezTo>
                  <a:cubicBezTo>
                    <a:pt x="22186" y="8990"/>
                    <a:pt x="16856" y="4739"/>
                    <a:pt x="13980" y="3956"/>
                  </a:cubicBezTo>
                  <a:cubicBezTo>
                    <a:pt x="14509" y="3343"/>
                    <a:pt x="14868" y="2560"/>
                    <a:pt x="14191" y="1799"/>
                  </a:cubicBezTo>
                  <a:cubicBezTo>
                    <a:pt x="13836" y="1421"/>
                    <a:pt x="13497" y="1282"/>
                    <a:pt x="13191" y="1282"/>
                  </a:cubicBezTo>
                  <a:cubicBezTo>
                    <a:pt x="12350" y="1282"/>
                    <a:pt x="11759" y="2328"/>
                    <a:pt x="11759" y="2328"/>
                  </a:cubicBezTo>
                  <a:cubicBezTo>
                    <a:pt x="11759" y="2328"/>
                    <a:pt x="11593" y="1"/>
                    <a:pt x="10087" y="1"/>
                  </a:cubicBezTo>
                  <a:close/>
                </a:path>
              </a:pathLst>
            </a:custGeom>
            <a:solidFill>
              <a:srgbClr val="E5E5E6"/>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6"/>
            <p:cNvSpPr/>
            <p:nvPr/>
          </p:nvSpPr>
          <p:spPr>
            <a:xfrm rot="-460792" flipH="1">
              <a:off x="762053" y="2159808"/>
              <a:ext cx="1466953" cy="820258"/>
            </a:xfrm>
            <a:custGeom>
              <a:avLst/>
              <a:gdLst/>
              <a:ahLst/>
              <a:cxnLst/>
              <a:rect l="l" t="t" r="r" b="b"/>
              <a:pathLst>
                <a:path w="22271" h="12453" extrusionOk="0">
                  <a:moveTo>
                    <a:pt x="8612" y="1"/>
                  </a:moveTo>
                  <a:cubicBezTo>
                    <a:pt x="830" y="1"/>
                    <a:pt x="0" y="7926"/>
                    <a:pt x="0" y="7926"/>
                  </a:cubicBezTo>
                  <a:lnTo>
                    <a:pt x="2834" y="6213"/>
                  </a:lnTo>
                  <a:lnTo>
                    <a:pt x="6705" y="9957"/>
                  </a:lnTo>
                  <a:lnTo>
                    <a:pt x="11506" y="8434"/>
                  </a:lnTo>
                  <a:lnTo>
                    <a:pt x="14424" y="11056"/>
                  </a:lnTo>
                  <a:lnTo>
                    <a:pt x="17153" y="9766"/>
                  </a:lnTo>
                  <a:lnTo>
                    <a:pt x="18675" y="12452"/>
                  </a:lnTo>
                  <a:cubicBezTo>
                    <a:pt x="19352" y="11458"/>
                    <a:pt x="22271" y="2703"/>
                    <a:pt x="11654" y="355"/>
                  </a:cubicBezTo>
                  <a:cubicBezTo>
                    <a:pt x="10537" y="110"/>
                    <a:pt x="9527" y="1"/>
                    <a:pt x="8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6"/>
            <p:cNvSpPr/>
            <p:nvPr/>
          </p:nvSpPr>
          <p:spPr>
            <a:xfrm rot="-460792" flipH="1">
              <a:off x="964856" y="2524801"/>
              <a:ext cx="1288648" cy="441647"/>
            </a:xfrm>
            <a:custGeom>
              <a:avLst/>
              <a:gdLst/>
              <a:ahLst/>
              <a:cxnLst/>
              <a:rect l="l" t="t" r="r" b="b"/>
              <a:pathLst>
                <a:path w="19564" h="6705" extrusionOk="0">
                  <a:moveTo>
                    <a:pt x="2940" y="0"/>
                  </a:moveTo>
                  <a:lnTo>
                    <a:pt x="64" y="1755"/>
                  </a:lnTo>
                  <a:cubicBezTo>
                    <a:pt x="22" y="2030"/>
                    <a:pt x="0" y="2178"/>
                    <a:pt x="0" y="2178"/>
                  </a:cubicBezTo>
                  <a:lnTo>
                    <a:pt x="2834" y="465"/>
                  </a:lnTo>
                  <a:lnTo>
                    <a:pt x="6705" y="4209"/>
                  </a:lnTo>
                  <a:lnTo>
                    <a:pt x="11506" y="2686"/>
                  </a:lnTo>
                  <a:lnTo>
                    <a:pt x="14424" y="5308"/>
                  </a:lnTo>
                  <a:lnTo>
                    <a:pt x="17153" y="4018"/>
                  </a:lnTo>
                  <a:lnTo>
                    <a:pt x="18675" y="6704"/>
                  </a:lnTo>
                  <a:cubicBezTo>
                    <a:pt x="18950" y="6345"/>
                    <a:pt x="19500" y="4907"/>
                    <a:pt x="19564" y="3109"/>
                  </a:cubicBezTo>
                  <a:lnTo>
                    <a:pt x="19564" y="3109"/>
                  </a:lnTo>
                  <a:cubicBezTo>
                    <a:pt x="19479" y="4166"/>
                    <a:pt x="18591" y="5689"/>
                    <a:pt x="18591" y="5689"/>
                  </a:cubicBezTo>
                  <a:lnTo>
                    <a:pt x="17132" y="3659"/>
                  </a:lnTo>
                  <a:lnTo>
                    <a:pt x="14720" y="4399"/>
                  </a:lnTo>
                  <a:lnTo>
                    <a:pt x="11506" y="2052"/>
                  </a:lnTo>
                  <a:lnTo>
                    <a:pt x="7149" y="3215"/>
                  </a:lnTo>
                  <a:lnTo>
                    <a:pt x="2940"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6"/>
            <p:cNvSpPr/>
            <p:nvPr/>
          </p:nvSpPr>
          <p:spPr>
            <a:xfrm rot="-460792" flipH="1">
              <a:off x="922243" y="2161822"/>
              <a:ext cx="1101977" cy="527342"/>
            </a:xfrm>
            <a:custGeom>
              <a:avLst/>
              <a:gdLst/>
              <a:ahLst/>
              <a:cxnLst/>
              <a:rect l="l" t="t" r="r" b="b"/>
              <a:pathLst>
                <a:path w="16730" h="8006" extrusionOk="0">
                  <a:moveTo>
                    <a:pt x="5815" y="1"/>
                  </a:moveTo>
                  <a:cubicBezTo>
                    <a:pt x="3135" y="1"/>
                    <a:pt x="1279" y="937"/>
                    <a:pt x="0" y="2169"/>
                  </a:cubicBezTo>
                  <a:cubicBezTo>
                    <a:pt x="0" y="2169"/>
                    <a:pt x="2463" y="563"/>
                    <a:pt x="5952" y="563"/>
                  </a:cubicBezTo>
                  <a:cubicBezTo>
                    <a:pt x="7114" y="563"/>
                    <a:pt x="8391" y="741"/>
                    <a:pt x="9729" y="1217"/>
                  </a:cubicBezTo>
                  <a:cubicBezTo>
                    <a:pt x="12923" y="2380"/>
                    <a:pt x="15482" y="4855"/>
                    <a:pt x="16730" y="8006"/>
                  </a:cubicBezTo>
                  <a:cubicBezTo>
                    <a:pt x="16560" y="5130"/>
                    <a:pt x="14890" y="1682"/>
                    <a:pt x="8841" y="350"/>
                  </a:cubicBezTo>
                  <a:cubicBezTo>
                    <a:pt x="7731" y="109"/>
                    <a:pt x="6726" y="1"/>
                    <a:pt x="5815"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6"/>
            <p:cNvSpPr/>
            <p:nvPr/>
          </p:nvSpPr>
          <p:spPr>
            <a:xfrm rot="-460792" flipH="1">
              <a:off x="1652027" y="2805280"/>
              <a:ext cx="586557" cy="383156"/>
            </a:xfrm>
            <a:custGeom>
              <a:avLst/>
              <a:gdLst/>
              <a:ahLst/>
              <a:cxnLst/>
              <a:rect l="l" t="t" r="r" b="b"/>
              <a:pathLst>
                <a:path w="8905" h="5817" extrusionOk="0">
                  <a:moveTo>
                    <a:pt x="3426" y="0"/>
                  </a:moveTo>
                  <a:cubicBezTo>
                    <a:pt x="3412" y="0"/>
                    <a:pt x="3399" y="0"/>
                    <a:pt x="3385" y="1"/>
                  </a:cubicBezTo>
                  <a:cubicBezTo>
                    <a:pt x="1" y="85"/>
                    <a:pt x="2793" y="5817"/>
                    <a:pt x="2793" y="5817"/>
                  </a:cubicBezTo>
                  <a:cubicBezTo>
                    <a:pt x="3555" y="4960"/>
                    <a:pt x="4364" y="4743"/>
                    <a:pt x="4988" y="4743"/>
                  </a:cubicBezTo>
                  <a:cubicBezTo>
                    <a:pt x="5627" y="4743"/>
                    <a:pt x="6071" y="4971"/>
                    <a:pt x="6071" y="4971"/>
                  </a:cubicBezTo>
                  <a:cubicBezTo>
                    <a:pt x="6071" y="4971"/>
                    <a:pt x="8905" y="3300"/>
                    <a:pt x="7509" y="1798"/>
                  </a:cubicBezTo>
                  <a:cubicBezTo>
                    <a:pt x="7159" y="1420"/>
                    <a:pt x="6824" y="1281"/>
                    <a:pt x="6521" y="1281"/>
                  </a:cubicBezTo>
                  <a:cubicBezTo>
                    <a:pt x="5689" y="1281"/>
                    <a:pt x="5098" y="2327"/>
                    <a:pt x="5098" y="2327"/>
                  </a:cubicBezTo>
                  <a:cubicBezTo>
                    <a:pt x="5098" y="2327"/>
                    <a:pt x="4932" y="0"/>
                    <a:pt x="34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6"/>
            <p:cNvSpPr/>
            <p:nvPr/>
          </p:nvSpPr>
          <p:spPr>
            <a:xfrm rot="-460792" flipH="1">
              <a:off x="2287595" y="3211371"/>
              <a:ext cx="217300" cy="176000"/>
            </a:xfrm>
            <a:custGeom>
              <a:avLst/>
              <a:gdLst/>
              <a:ahLst/>
              <a:cxnLst/>
              <a:rect l="l" t="t" r="r" b="b"/>
              <a:pathLst>
                <a:path w="3299" h="2672" extrusionOk="0">
                  <a:moveTo>
                    <a:pt x="1638" y="1"/>
                  </a:moveTo>
                  <a:cubicBezTo>
                    <a:pt x="660" y="1"/>
                    <a:pt x="0" y="317"/>
                    <a:pt x="239" y="914"/>
                  </a:cubicBezTo>
                  <a:cubicBezTo>
                    <a:pt x="514" y="1548"/>
                    <a:pt x="1169" y="2585"/>
                    <a:pt x="2100" y="2669"/>
                  </a:cubicBezTo>
                  <a:cubicBezTo>
                    <a:pt x="2123" y="2671"/>
                    <a:pt x="2145" y="2672"/>
                    <a:pt x="2167" y="2672"/>
                  </a:cubicBezTo>
                  <a:cubicBezTo>
                    <a:pt x="3024" y="2672"/>
                    <a:pt x="3299" y="1485"/>
                    <a:pt x="3031" y="681"/>
                  </a:cubicBezTo>
                  <a:cubicBezTo>
                    <a:pt x="3031" y="681"/>
                    <a:pt x="2904" y="47"/>
                    <a:pt x="1825" y="4"/>
                  </a:cubicBezTo>
                  <a:cubicBezTo>
                    <a:pt x="1761" y="2"/>
                    <a:pt x="1699" y="1"/>
                    <a:pt x="16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6"/>
            <p:cNvSpPr/>
            <p:nvPr/>
          </p:nvSpPr>
          <p:spPr>
            <a:xfrm rot="-460792" flipH="1">
              <a:off x="1216050" y="3082888"/>
              <a:ext cx="1322834" cy="1120684"/>
            </a:xfrm>
            <a:custGeom>
              <a:avLst/>
              <a:gdLst/>
              <a:ahLst/>
              <a:cxnLst/>
              <a:rect l="l" t="t" r="r" b="b"/>
              <a:pathLst>
                <a:path w="20083" h="17014" extrusionOk="0">
                  <a:moveTo>
                    <a:pt x="9575" y="1"/>
                  </a:moveTo>
                  <a:cubicBezTo>
                    <a:pt x="6011" y="1"/>
                    <a:pt x="607" y="3823"/>
                    <a:pt x="318" y="8849"/>
                  </a:cubicBezTo>
                  <a:cubicBezTo>
                    <a:pt x="1" y="14010"/>
                    <a:pt x="3977" y="16696"/>
                    <a:pt x="8968" y="16992"/>
                  </a:cubicBezTo>
                  <a:cubicBezTo>
                    <a:pt x="9233" y="17006"/>
                    <a:pt x="9495" y="17013"/>
                    <a:pt x="9754" y="17013"/>
                  </a:cubicBezTo>
                  <a:cubicBezTo>
                    <a:pt x="12173" y="17013"/>
                    <a:pt x="14358" y="16387"/>
                    <a:pt x="15905" y="15088"/>
                  </a:cubicBezTo>
                  <a:cubicBezTo>
                    <a:pt x="15948" y="15109"/>
                    <a:pt x="15969" y="15109"/>
                    <a:pt x="16011" y="15109"/>
                  </a:cubicBezTo>
                  <a:cubicBezTo>
                    <a:pt x="16372" y="15208"/>
                    <a:pt x="16708" y="15251"/>
                    <a:pt x="17020" y="15251"/>
                  </a:cubicBezTo>
                  <a:cubicBezTo>
                    <a:pt x="18392" y="15251"/>
                    <a:pt x="19301" y="14412"/>
                    <a:pt x="19818" y="13671"/>
                  </a:cubicBezTo>
                  <a:cubicBezTo>
                    <a:pt x="20083" y="13313"/>
                    <a:pt x="19951" y="13206"/>
                    <a:pt x="19700" y="13206"/>
                  </a:cubicBezTo>
                  <a:cubicBezTo>
                    <a:pt x="19328" y="13206"/>
                    <a:pt x="18697" y="13439"/>
                    <a:pt x="18697" y="13439"/>
                  </a:cubicBezTo>
                  <a:cubicBezTo>
                    <a:pt x="18697" y="13439"/>
                    <a:pt x="19626" y="12374"/>
                    <a:pt x="18393" y="12374"/>
                  </a:cubicBezTo>
                  <a:cubicBezTo>
                    <a:pt x="18336" y="12374"/>
                    <a:pt x="18276" y="12377"/>
                    <a:pt x="18211" y="12381"/>
                  </a:cubicBezTo>
                  <a:cubicBezTo>
                    <a:pt x="18232" y="12191"/>
                    <a:pt x="18147" y="11979"/>
                    <a:pt x="18020" y="11852"/>
                  </a:cubicBezTo>
                  <a:cubicBezTo>
                    <a:pt x="18211" y="11197"/>
                    <a:pt x="18316" y="10541"/>
                    <a:pt x="18359" y="9864"/>
                  </a:cubicBezTo>
                  <a:cubicBezTo>
                    <a:pt x="18655" y="4704"/>
                    <a:pt x="12437" y="136"/>
                    <a:pt x="9857" y="9"/>
                  </a:cubicBezTo>
                  <a:cubicBezTo>
                    <a:pt x="9764" y="3"/>
                    <a:pt x="9670" y="1"/>
                    <a:pt x="95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6"/>
            <p:cNvSpPr/>
            <p:nvPr/>
          </p:nvSpPr>
          <p:spPr>
            <a:xfrm rot="-460792" flipH="1">
              <a:off x="1858942" y="3628519"/>
              <a:ext cx="509030" cy="317354"/>
            </a:xfrm>
            <a:custGeom>
              <a:avLst/>
              <a:gdLst/>
              <a:ahLst/>
              <a:cxnLst/>
              <a:rect l="l" t="t" r="r" b="b"/>
              <a:pathLst>
                <a:path w="7728" h="4818" extrusionOk="0">
                  <a:moveTo>
                    <a:pt x="1312" y="1"/>
                  </a:moveTo>
                  <a:lnTo>
                    <a:pt x="1312" y="1"/>
                  </a:lnTo>
                  <a:cubicBezTo>
                    <a:pt x="1312" y="1"/>
                    <a:pt x="1" y="4548"/>
                    <a:pt x="3215" y="4801"/>
                  </a:cubicBezTo>
                  <a:cubicBezTo>
                    <a:pt x="3356" y="4812"/>
                    <a:pt x="3492" y="4817"/>
                    <a:pt x="3625" y="4817"/>
                  </a:cubicBezTo>
                  <a:cubicBezTo>
                    <a:pt x="5829" y="4817"/>
                    <a:pt x="6971" y="3377"/>
                    <a:pt x="7530" y="2200"/>
                  </a:cubicBezTo>
                  <a:cubicBezTo>
                    <a:pt x="7727" y="1791"/>
                    <a:pt x="7636" y="1655"/>
                    <a:pt x="7426" y="1655"/>
                  </a:cubicBezTo>
                  <a:cubicBezTo>
                    <a:pt x="7006" y="1655"/>
                    <a:pt x="6113" y="2200"/>
                    <a:pt x="6113" y="2200"/>
                  </a:cubicBezTo>
                  <a:cubicBezTo>
                    <a:pt x="6113" y="2200"/>
                    <a:pt x="6844" y="933"/>
                    <a:pt x="5829" y="933"/>
                  </a:cubicBezTo>
                  <a:cubicBezTo>
                    <a:pt x="5685" y="933"/>
                    <a:pt x="5508" y="958"/>
                    <a:pt x="5288" y="1016"/>
                  </a:cubicBezTo>
                  <a:cubicBezTo>
                    <a:pt x="5288" y="1016"/>
                    <a:pt x="5231" y="305"/>
                    <a:pt x="4547" y="305"/>
                  </a:cubicBezTo>
                  <a:cubicBezTo>
                    <a:pt x="4396" y="305"/>
                    <a:pt x="4215" y="340"/>
                    <a:pt x="3998" y="424"/>
                  </a:cubicBezTo>
                  <a:cubicBezTo>
                    <a:pt x="3440" y="648"/>
                    <a:pt x="2937" y="810"/>
                    <a:pt x="2505" y="810"/>
                  </a:cubicBezTo>
                  <a:cubicBezTo>
                    <a:pt x="2003" y="810"/>
                    <a:pt x="1596" y="592"/>
                    <a:pt x="1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6"/>
            <p:cNvSpPr/>
            <p:nvPr/>
          </p:nvSpPr>
          <p:spPr>
            <a:xfrm rot="-460792" flipH="1">
              <a:off x="2011259" y="3699364"/>
              <a:ext cx="136545" cy="54407"/>
            </a:xfrm>
            <a:custGeom>
              <a:avLst/>
              <a:gdLst/>
              <a:ahLst/>
              <a:cxnLst/>
              <a:rect l="l" t="t" r="r" b="b"/>
              <a:pathLst>
                <a:path w="2073" h="826" extrusionOk="0">
                  <a:moveTo>
                    <a:pt x="2073" y="1"/>
                  </a:moveTo>
                  <a:lnTo>
                    <a:pt x="0" y="826"/>
                  </a:lnTo>
                  <a:cubicBezTo>
                    <a:pt x="762" y="804"/>
                    <a:pt x="1502" y="508"/>
                    <a:pt x="2073" y="1"/>
                  </a:cubicBezTo>
                  <a:close/>
                </a:path>
              </a:pathLst>
            </a:custGeom>
            <a:solidFill>
              <a:srgbClr val="FDF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6"/>
            <p:cNvSpPr/>
            <p:nvPr/>
          </p:nvSpPr>
          <p:spPr>
            <a:xfrm rot="-460792" flipH="1">
              <a:off x="2002964" y="3690665"/>
              <a:ext cx="153276" cy="72850"/>
            </a:xfrm>
            <a:custGeom>
              <a:avLst/>
              <a:gdLst/>
              <a:ahLst/>
              <a:cxnLst/>
              <a:rect l="l" t="t" r="r" b="b"/>
              <a:pathLst>
                <a:path w="2327" h="1106" extrusionOk="0">
                  <a:moveTo>
                    <a:pt x="2197" y="1"/>
                  </a:moveTo>
                  <a:cubicBezTo>
                    <a:pt x="2163" y="1"/>
                    <a:pt x="2126" y="16"/>
                    <a:pt x="2094" y="48"/>
                  </a:cubicBezTo>
                  <a:cubicBezTo>
                    <a:pt x="1565" y="535"/>
                    <a:pt x="868" y="809"/>
                    <a:pt x="127" y="831"/>
                  </a:cubicBezTo>
                  <a:cubicBezTo>
                    <a:pt x="64" y="831"/>
                    <a:pt x="0" y="894"/>
                    <a:pt x="22" y="979"/>
                  </a:cubicBezTo>
                  <a:cubicBezTo>
                    <a:pt x="22" y="1042"/>
                    <a:pt x="64" y="1084"/>
                    <a:pt x="148" y="1084"/>
                  </a:cubicBezTo>
                  <a:lnTo>
                    <a:pt x="148" y="1106"/>
                  </a:lnTo>
                  <a:cubicBezTo>
                    <a:pt x="931" y="1084"/>
                    <a:pt x="1692" y="767"/>
                    <a:pt x="2285" y="217"/>
                  </a:cubicBezTo>
                  <a:cubicBezTo>
                    <a:pt x="2327" y="175"/>
                    <a:pt x="2327" y="90"/>
                    <a:pt x="2285" y="48"/>
                  </a:cubicBezTo>
                  <a:cubicBezTo>
                    <a:pt x="2263" y="16"/>
                    <a:pt x="2232" y="1"/>
                    <a:pt x="2197" y="1"/>
                  </a:cubicBezTo>
                  <a:close/>
                </a:path>
              </a:pathLst>
            </a:custGeom>
            <a:solidFill>
              <a:srgbClr val="F2D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6"/>
            <p:cNvSpPr/>
            <p:nvPr/>
          </p:nvSpPr>
          <p:spPr>
            <a:xfrm rot="-460792" flipH="1">
              <a:off x="1967935" y="3784065"/>
              <a:ext cx="135162" cy="55790"/>
            </a:xfrm>
            <a:custGeom>
              <a:avLst/>
              <a:gdLst/>
              <a:ahLst/>
              <a:cxnLst/>
              <a:rect l="l" t="t" r="r" b="b"/>
              <a:pathLst>
                <a:path w="2052" h="847" extrusionOk="0">
                  <a:moveTo>
                    <a:pt x="2052" y="0"/>
                  </a:moveTo>
                  <a:lnTo>
                    <a:pt x="0" y="846"/>
                  </a:lnTo>
                  <a:cubicBezTo>
                    <a:pt x="762" y="804"/>
                    <a:pt x="1481" y="508"/>
                    <a:pt x="2052" y="0"/>
                  </a:cubicBezTo>
                  <a:close/>
                </a:path>
              </a:pathLst>
            </a:custGeom>
            <a:solidFill>
              <a:srgbClr val="FDF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6"/>
            <p:cNvSpPr/>
            <p:nvPr/>
          </p:nvSpPr>
          <p:spPr>
            <a:xfrm rot="-460792" flipH="1">
              <a:off x="1958143" y="3775118"/>
              <a:ext cx="157491" cy="72850"/>
            </a:xfrm>
            <a:custGeom>
              <a:avLst/>
              <a:gdLst/>
              <a:ahLst/>
              <a:cxnLst/>
              <a:rect l="l" t="t" r="r" b="b"/>
              <a:pathLst>
                <a:path w="2391" h="1106" extrusionOk="0">
                  <a:moveTo>
                    <a:pt x="2243" y="1"/>
                  </a:moveTo>
                  <a:cubicBezTo>
                    <a:pt x="2211" y="1"/>
                    <a:pt x="2179" y="17"/>
                    <a:pt x="2158" y="48"/>
                  </a:cubicBezTo>
                  <a:cubicBezTo>
                    <a:pt x="1608" y="535"/>
                    <a:pt x="910" y="810"/>
                    <a:pt x="191" y="831"/>
                  </a:cubicBezTo>
                  <a:cubicBezTo>
                    <a:pt x="1" y="831"/>
                    <a:pt x="1" y="1106"/>
                    <a:pt x="191" y="1106"/>
                  </a:cubicBezTo>
                  <a:cubicBezTo>
                    <a:pt x="995" y="1085"/>
                    <a:pt x="1756" y="768"/>
                    <a:pt x="2327" y="218"/>
                  </a:cubicBezTo>
                  <a:cubicBezTo>
                    <a:pt x="2391" y="175"/>
                    <a:pt x="2391" y="91"/>
                    <a:pt x="2327" y="48"/>
                  </a:cubicBezTo>
                  <a:cubicBezTo>
                    <a:pt x="2306" y="17"/>
                    <a:pt x="2275" y="1"/>
                    <a:pt x="2243" y="1"/>
                  </a:cubicBezTo>
                  <a:close/>
                </a:path>
              </a:pathLst>
            </a:custGeom>
            <a:solidFill>
              <a:srgbClr val="F2D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6"/>
            <p:cNvSpPr/>
            <p:nvPr/>
          </p:nvSpPr>
          <p:spPr>
            <a:xfrm rot="-460792" flipH="1">
              <a:off x="1848544" y="3623869"/>
              <a:ext cx="490456" cy="333360"/>
            </a:xfrm>
            <a:custGeom>
              <a:avLst/>
              <a:gdLst/>
              <a:ahLst/>
              <a:cxnLst/>
              <a:rect l="l" t="t" r="r" b="b"/>
              <a:pathLst>
                <a:path w="7446" h="5061" extrusionOk="0">
                  <a:moveTo>
                    <a:pt x="846" y="0"/>
                  </a:moveTo>
                  <a:cubicBezTo>
                    <a:pt x="783" y="0"/>
                    <a:pt x="737" y="38"/>
                    <a:pt x="720" y="90"/>
                  </a:cubicBezTo>
                  <a:cubicBezTo>
                    <a:pt x="699" y="196"/>
                    <a:pt x="1" y="2692"/>
                    <a:pt x="995" y="4130"/>
                  </a:cubicBezTo>
                  <a:cubicBezTo>
                    <a:pt x="1397" y="4680"/>
                    <a:pt x="2052" y="5018"/>
                    <a:pt x="2750" y="5039"/>
                  </a:cubicBezTo>
                  <a:cubicBezTo>
                    <a:pt x="2898" y="5060"/>
                    <a:pt x="3046" y="5060"/>
                    <a:pt x="3194" y="5060"/>
                  </a:cubicBezTo>
                  <a:cubicBezTo>
                    <a:pt x="5415" y="5060"/>
                    <a:pt x="6599" y="3622"/>
                    <a:pt x="7192" y="2375"/>
                  </a:cubicBezTo>
                  <a:cubicBezTo>
                    <a:pt x="7255" y="2248"/>
                    <a:pt x="7445" y="1930"/>
                    <a:pt x="7213" y="1719"/>
                  </a:cubicBezTo>
                  <a:cubicBezTo>
                    <a:pt x="7157" y="1663"/>
                    <a:pt x="7073" y="1640"/>
                    <a:pt x="6972" y="1640"/>
                  </a:cubicBezTo>
                  <a:cubicBezTo>
                    <a:pt x="6690" y="1640"/>
                    <a:pt x="6271" y="1823"/>
                    <a:pt x="5944" y="1994"/>
                  </a:cubicBezTo>
                  <a:cubicBezTo>
                    <a:pt x="6049" y="1740"/>
                    <a:pt x="6113" y="1359"/>
                    <a:pt x="5944" y="1127"/>
                  </a:cubicBezTo>
                  <a:cubicBezTo>
                    <a:pt x="5833" y="989"/>
                    <a:pt x="5659" y="914"/>
                    <a:pt x="5411" y="914"/>
                  </a:cubicBezTo>
                  <a:cubicBezTo>
                    <a:pt x="5279" y="914"/>
                    <a:pt x="5126" y="935"/>
                    <a:pt x="4950" y="979"/>
                  </a:cubicBezTo>
                  <a:cubicBezTo>
                    <a:pt x="4907" y="746"/>
                    <a:pt x="4759" y="535"/>
                    <a:pt x="4569" y="408"/>
                  </a:cubicBezTo>
                  <a:cubicBezTo>
                    <a:pt x="4446" y="326"/>
                    <a:pt x="4298" y="283"/>
                    <a:pt x="4127" y="283"/>
                  </a:cubicBezTo>
                  <a:cubicBezTo>
                    <a:pt x="3946" y="283"/>
                    <a:pt x="3740" y="331"/>
                    <a:pt x="3512" y="429"/>
                  </a:cubicBezTo>
                  <a:cubicBezTo>
                    <a:pt x="3361" y="466"/>
                    <a:pt x="3411" y="672"/>
                    <a:pt x="3544" y="672"/>
                  </a:cubicBezTo>
                  <a:cubicBezTo>
                    <a:pt x="3560" y="672"/>
                    <a:pt x="3578" y="668"/>
                    <a:pt x="3596" y="661"/>
                  </a:cubicBezTo>
                  <a:cubicBezTo>
                    <a:pt x="3734" y="593"/>
                    <a:pt x="3890" y="555"/>
                    <a:pt x="4044" y="555"/>
                  </a:cubicBezTo>
                  <a:cubicBezTo>
                    <a:pt x="4175" y="555"/>
                    <a:pt x="4305" y="582"/>
                    <a:pt x="4421" y="640"/>
                  </a:cubicBezTo>
                  <a:cubicBezTo>
                    <a:pt x="4590" y="746"/>
                    <a:pt x="4696" y="936"/>
                    <a:pt x="4717" y="1148"/>
                  </a:cubicBezTo>
                  <a:cubicBezTo>
                    <a:pt x="4717" y="1190"/>
                    <a:pt x="4738" y="1211"/>
                    <a:pt x="4759" y="1232"/>
                  </a:cubicBezTo>
                  <a:cubicBezTo>
                    <a:pt x="4789" y="1247"/>
                    <a:pt x="4819" y="1262"/>
                    <a:pt x="4842" y="1262"/>
                  </a:cubicBezTo>
                  <a:cubicBezTo>
                    <a:pt x="4851" y="1262"/>
                    <a:pt x="4859" y="1260"/>
                    <a:pt x="4865" y="1254"/>
                  </a:cubicBezTo>
                  <a:cubicBezTo>
                    <a:pt x="5069" y="1205"/>
                    <a:pt x="5245" y="1179"/>
                    <a:pt x="5387" y="1179"/>
                  </a:cubicBezTo>
                  <a:cubicBezTo>
                    <a:pt x="5555" y="1179"/>
                    <a:pt x="5675" y="1216"/>
                    <a:pt x="5732" y="1296"/>
                  </a:cubicBezTo>
                  <a:cubicBezTo>
                    <a:pt x="5901" y="1529"/>
                    <a:pt x="5648" y="2078"/>
                    <a:pt x="5542" y="2269"/>
                  </a:cubicBezTo>
                  <a:cubicBezTo>
                    <a:pt x="5521" y="2311"/>
                    <a:pt x="5542" y="2375"/>
                    <a:pt x="5584" y="2417"/>
                  </a:cubicBezTo>
                  <a:cubicBezTo>
                    <a:pt x="5609" y="2442"/>
                    <a:pt x="5641" y="2452"/>
                    <a:pt x="5672" y="2452"/>
                  </a:cubicBezTo>
                  <a:cubicBezTo>
                    <a:pt x="5694" y="2452"/>
                    <a:pt x="5715" y="2447"/>
                    <a:pt x="5732" y="2438"/>
                  </a:cubicBezTo>
                  <a:cubicBezTo>
                    <a:pt x="6232" y="2134"/>
                    <a:pt x="6747" y="1906"/>
                    <a:pt x="6959" y="1906"/>
                  </a:cubicBezTo>
                  <a:cubicBezTo>
                    <a:pt x="6998" y="1906"/>
                    <a:pt x="7027" y="1914"/>
                    <a:pt x="7044" y="1930"/>
                  </a:cubicBezTo>
                  <a:cubicBezTo>
                    <a:pt x="7065" y="1930"/>
                    <a:pt x="7086" y="2036"/>
                    <a:pt x="6959" y="2269"/>
                  </a:cubicBezTo>
                  <a:cubicBezTo>
                    <a:pt x="6402" y="3462"/>
                    <a:pt x="5303" y="4824"/>
                    <a:pt x="3187" y="4824"/>
                  </a:cubicBezTo>
                  <a:cubicBezTo>
                    <a:pt x="3052" y="4824"/>
                    <a:pt x="2914" y="4818"/>
                    <a:pt x="2771" y="4807"/>
                  </a:cubicBezTo>
                  <a:cubicBezTo>
                    <a:pt x="2137" y="4786"/>
                    <a:pt x="1566" y="4489"/>
                    <a:pt x="1185" y="3982"/>
                  </a:cubicBezTo>
                  <a:cubicBezTo>
                    <a:pt x="276" y="2649"/>
                    <a:pt x="974" y="175"/>
                    <a:pt x="974" y="154"/>
                  </a:cubicBezTo>
                  <a:cubicBezTo>
                    <a:pt x="995" y="90"/>
                    <a:pt x="952" y="27"/>
                    <a:pt x="889" y="6"/>
                  </a:cubicBezTo>
                  <a:cubicBezTo>
                    <a:pt x="874" y="2"/>
                    <a:pt x="860" y="0"/>
                    <a:pt x="8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6"/>
            <p:cNvSpPr/>
            <p:nvPr/>
          </p:nvSpPr>
          <p:spPr>
            <a:xfrm rot="-460792" flipH="1">
              <a:off x="1572522" y="3223379"/>
              <a:ext cx="232713" cy="330396"/>
            </a:xfrm>
            <a:custGeom>
              <a:avLst/>
              <a:gdLst/>
              <a:ahLst/>
              <a:cxnLst/>
              <a:rect l="l" t="t" r="r" b="b"/>
              <a:pathLst>
                <a:path w="3533" h="5016" extrusionOk="0">
                  <a:moveTo>
                    <a:pt x="2052" y="0"/>
                  </a:moveTo>
                  <a:cubicBezTo>
                    <a:pt x="910" y="1142"/>
                    <a:pt x="1" y="3638"/>
                    <a:pt x="995" y="4653"/>
                  </a:cubicBezTo>
                  <a:cubicBezTo>
                    <a:pt x="1231" y="4896"/>
                    <a:pt x="1548" y="5016"/>
                    <a:pt x="1873" y="5016"/>
                  </a:cubicBezTo>
                  <a:cubicBezTo>
                    <a:pt x="2510" y="5016"/>
                    <a:pt x="3174" y="4556"/>
                    <a:pt x="3300" y="3659"/>
                  </a:cubicBezTo>
                  <a:cubicBezTo>
                    <a:pt x="3533" y="2158"/>
                    <a:pt x="2052" y="0"/>
                    <a:pt x="2052" y="0"/>
                  </a:cubicBezTo>
                  <a:close/>
                </a:path>
              </a:pathLst>
            </a:custGeom>
            <a:solidFill>
              <a:srgbClr val="7DBA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6"/>
            <p:cNvSpPr/>
            <p:nvPr/>
          </p:nvSpPr>
          <p:spPr>
            <a:xfrm rot="-460792" flipH="1">
              <a:off x="1692504" y="3322446"/>
              <a:ext cx="46042" cy="89779"/>
            </a:xfrm>
            <a:custGeom>
              <a:avLst/>
              <a:gdLst/>
              <a:ahLst/>
              <a:cxnLst/>
              <a:rect l="l" t="t" r="r" b="b"/>
              <a:pathLst>
                <a:path w="699" h="1363" extrusionOk="0">
                  <a:moveTo>
                    <a:pt x="502" y="0"/>
                  </a:moveTo>
                  <a:cubicBezTo>
                    <a:pt x="374" y="0"/>
                    <a:pt x="184" y="263"/>
                    <a:pt x="85" y="618"/>
                  </a:cubicBezTo>
                  <a:cubicBezTo>
                    <a:pt x="1" y="998"/>
                    <a:pt x="22" y="1337"/>
                    <a:pt x="149" y="1358"/>
                  </a:cubicBezTo>
                  <a:cubicBezTo>
                    <a:pt x="159" y="1361"/>
                    <a:pt x="169" y="1362"/>
                    <a:pt x="180" y="1362"/>
                  </a:cubicBezTo>
                  <a:cubicBezTo>
                    <a:pt x="322" y="1362"/>
                    <a:pt x="494" y="1099"/>
                    <a:pt x="593" y="745"/>
                  </a:cubicBezTo>
                  <a:cubicBezTo>
                    <a:pt x="699" y="385"/>
                    <a:pt x="678" y="47"/>
                    <a:pt x="529" y="4"/>
                  </a:cubicBezTo>
                  <a:cubicBezTo>
                    <a:pt x="521" y="2"/>
                    <a:pt x="512" y="0"/>
                    <a:pt x="502" y="0"/>
                  </a:cubicBezTo>
                  <a:close/>
                </a:path>
              </a:pathLst>
            </a:custGeom>
            <a:solidFill>
              <a:srgbClr val="BBDE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6"/>
            <p:cNvSpPr/>
            <p:nvPr/>
          </p:nvSpPr>
          <p:spPr>
            <a:xfrm rot="-460792" flipH="1">
              <a:off x="1585819" y="3318442"/>
              <a:ext cx="186737" cy="237060"/>
            </a:xfrm>
            <a:custGeom>
              <a:avLst/>
              <a:gdLst/>
              <a:ahLst/>
              <a:cxnLst/>
              <a:rect l="l" t="t" r="r" b="b"/>
              <a:pathLst>
                <a:path w="2835" h="3599" extrusionOk="0">
                  <a:moveTo>
                    <a:pt x="2242" y="0"/>
                  </a:moveTo>
                  <a:cubicBezTo>
                    <a:pt x="2242" y="1"/>
                    <a:pt x="2834" y="2517"/>
                    <a:pt x="1840" y="2898"/>
                  </a:cubicBezTo>
                  <a:cubicBezTo>
                    <a:pt x="1626" y="2979"/>
                    <a:pt x="1415" y="3014"/>
                    <a:pt x="1217" y="3014"/>
                  </a:cubicBezTo>
                  <a:cubicBezTo>
                    <a:pt x="595" y="3014"/>
                    <a:pt x="96" y="2669"/>
                    <a:pt x="0" y="2348"/>
                  </a:cubicBezTo>
                  <a:lnTo>
                    <a:pt x="0" y="2348"/>
                  </a:lnTo>
                  <a:cubicBezTo>
                    <a:pt x="21" y="2686"/>
                    <a:pt x="169" y="2982"/>
                    <a:pt x="402" y="3236"/>
                  </a:cubicBezTo>
                  <a:cubicBezTo>
                    <a:pt x="630" y="3479"/>
                    <a:pt x="946" y="3599"/>
                    <a:pt x="1271" y="3599"/>
                  </a:cubicBezTo>
                  <a:cubicBezTo>
                    <a:pt x="1908" y="3599"/>
                    <a:pt x="2581" y="3139"/>
                    <a:pt x="2707" y="2242"/>
                  </a:cubicBezTo>
                  <a:cubicBezTo>
                    <a:pt x="2813" y="1544"/>
                    <a:pt x="2559" y="698"/>
                    <a:pt x="2242" y="0"/>
                  </a:cubicBezTo>
                  <a:close/>
                </a:path>
              </a:pathLst>
            </a:custGeom>
            <a:solidFill>
              <a:srgbClr val="7DBA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6"/>
            <p:cNvSpPr/>
            <p:nvPr/>
          </p:nvSpPr>
          <p:spPr>
            <a:xfrm rot="-460792" flipH="1">
              <a:off x="1923415" y="3229578"/>
              <a:ext cx="246611" cy="246611"/>
            </a:xfrm>
            <a:custGeom>
              <a:avLst/>
              <a:gdLst/>
              <a:ahLst/>
              <a:cxnLst/>
              <a:rect l="l" t="t" r="r" b="b"/>
              <a:pathLst>
                <a:path w="3744" h="3744" extrusionOk="0">
                  <a:moveTo>
                    <a:pt x="1883" y="0"/>
                  </a:moveTo>
                  <a:cubicBezTo>
                    <a:pt x="847" y="0"/>
                    <a:pt x="1" y="846"/>
                    <a:pt x="1" y="1883"/>
                  </a:cubicBezTo>
                  <a:cubicBezTo>
                    <a:pt x="1" y="2898"/>
                    <a:pt x="847" y="3744"/>
                    <a:pt x="1883" y="3744"/>
                  </a:cubicBezTo>
                  <a:cubicBezTo>
                    <a:pt x="2898" y="3744"/>
                    <a:pt x="3744" y="2898"/>
                    <a:pt x="3744" y="1883"/>
                  </a:cubicBezTo>
                  <a:cubicBezTo>
                    <a:pt x="3744" y="846"/>
                    <a:pt x="2898" y="0"/>
                    <a:pt x="1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6"/>
            <p:cNvSpPr/>
            <p:nvPr/>
          </p:nvSpPr>
          <p:spPr>
            <a:xfrm rot="-460792" flipH="1">
              <a:off x="2043079" y="3260767"/>
              <a:ext cx="75287" cy="73904"/>
            </a:xfrm>
            <a:custGeom>
              <a:avLst/>
              <a:gdLst/>
              <a:ahLst/>
              <a:cxnLst/>
              <a:rect l="l" t="t" r="r" b="b"/>
              <a:pathLst>
                <a:path w="1143" h="1122" extrusionOk="0">
                  <a:moveTo>
                    <a:pt x="571" y="0"/>
                  </a:moveTo>
                  <a:cubicBezTo>
                    <a:pt x="254" y="0"/>
                    <a:pt x="0" y="254"/>
                    <a:pt x="0" y="571"/>
                  </a:cubicBezTo>
                  <a:cubicBezTo>
                    <a:pt x="0" y="867"/>
                    <a:pt x="254" y="1121"/>
                    <a:pt x="571" y="1121"/>
                  </a:cubicBezTo>
                  <a:cubicBezTo>
                    <a:pt x="889" y="1121"/>
                    <a:pt x="1142" y="867"/>
                    <a:pt x="1142" y="571"/>
                  </a:cubicBezTo>
                  <a:cubicBezTo>
                    <a:pt x="1142" y="254"/>
                    <a:pt x="889" y="0"/>
                    <a:pt x="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6"/>
            <p:cNvSpPr/>
            <p:nvPr/>
          </p:nvSpPr>
          <p:spPr>
            <a:xfrm rot="-460792" flipH="1">
              <a:off x="1118034" y="3797576"/>
              <a:ext cx="1749331" cy="840085"/>
            </a:xfrm>
            <a:custGeom>
              <a:avLst/>
              <a:gdLst/>
              <a:ahLst/>
              <a:cxnLst/>
              <a:rect l="l" t="t" r="r" b="b"/>
              <a:pathLst>
                <a:path w="26558" h="12754" extrusionOk="0">
                  <a:moveTo>
                    <a:pt x="9961" y="1"/>
                  </a:moveTo>
                  <a:lnTo>
                    <a:pt x="4357" y="3384"/>
                  </a:lnTo>
                  <a:lnTo>
                    <a:pt x="1438" y="593"/>
                  </a:lnTo>
                  <a:lnTo>
                    <a:pt x="1438" y="593"/>
                  </a:lnTo>
                  <a:cubicBezTo>
                    <a:pt x="1438" y="593"/>
                    <a:pt x="0" y="12669"/>
                    <a:pt x="13282" y="12754"/>
                  </a:cubicBezTo>
                  <a:cubicBezTo>
                    <a:pt x="13319" y="12754"/>
                    <a:pt x="13356" y="12754"/>
                    <a:pt x="13394" y="12754"/>
                  </a:cubicBezTo>
                  <a:cubicBezTo>
                    <a:pt x="26558" y="12754"/>
                    <a:pt x="25462" y="1562"/>
                    <a:pt x="24914" y="212"/>
                  </a:cubicBezTo>
                  <a:lnTo>
                    <a:pt x="24914" y="212"/>
                  </a:lnTo>
                  <a:lnTo>
                    <a:pt x="22397" y="3004"/>
                  </a:lnTo>
                  <a:lnTo>
                    <a:pt x="19458" y="720"/>
                  </a:lnTo>
                  <a:lnTo>
                    <a:pt x="15249" y="3067"/>
                  </a:lnTo>
                  <a:lnTo>
                    <a:pt x="99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6"/>
            <p:cNvSpPr/>
            <p:nvPr/>
          </p:nvSpPr>
          <p:spPr>
            <a:xfrm rot="-460792" flipH="1">
              <a:off x="1158943" y="3800998"/>
              <a:ext cx="1581235" cy="310701"/>
            </a:xfrm>
            <a:custGeom>
              <a:avLst/>
              <a:gdLst/>
              <a:ahLst/>
              <a:cxnLst/>
              <a:rect l="l" t="t" r="r" b="b"/>
              <a:pathLst>
                <a:path w="24006" h="4717" extrusionOk="0">
                  <a:moveTo>
                    <a:pt x="8566" y="1"/>
                  </a:moveTo>
                  <a:lnTo>
                    <a:pt x="2962" y="3384"/>
                  </a:lnTo>
                  <a:lnTo>
                    <a:pt x="43" y="593"/>
                  </a:lnTo>
                  <a:cubicBezTo>
                    <a:pt x="43" y="593"/>
                    <a:pt x="1" y="783"/>
                    <a:pt x="1" y="1121"/>
                  </a:cubicBezTo>
                  <a:lnTo>
                    <a:pt x="2941" y="3977"/>
                  </a:lnTo>
                  <a:lnTo>
                    <a:pt x="8820" y="1269"/>
                  </a:lnTo>
                  <a:lnTo>
                    <a:pt x="13706" y="3829"/>
                  </a:lnTo>
                  <a:lnTo>
                    <a:pt x="18147" y="1883"/>
                  </a:lnTo>
                  <a:lnTo>
                    <a:pt x="20833" y="3406"/>
                  </a:lnTo>
                  <a:lnTo>
                    <a:pt x="23117" y="1396"/>
                  </a:lnTo>
                  <a:cubicBezTo>
                    <a:pt x="23117" y="1396"/>
                    <a:pt x="23773" y="3427"/>
                    <a:pt x="23583" y="4717"/>
                  </a:cubicBezTo>
                  <a:cubicBezTo>
                    <a:pt x="24006" y="2581"/>
                    <a:pt x="23709" y="698"/>
                    <a:pt x="23498" y="191"/>
                  </a:cubicBezTo>
                  <a:lnTo>
                    <a:pt x="20981" y="3004"/>
                  </a:lnTo>
                  <a:lnTo>
                    <a:pt x="18063" y="720"/>
                  </a:lnTo>
                  <a:lnTo>
                    <a:pt x="13854" y="3067"/>
                  </a:lnTo>
                  <a:lnTo>
                    <a:pt x="8566"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6"/>
            <p:cNvSpPr/>
            <p:nvPr/>
          </p:nvSpPr>
          <p:spPr>
            <a:xfrm rot="-460792" flipH="1">
              <a:off x="1263001" y="4179540"/>
              <a:ext cx="1418211" cy="461210"/>
            </a:xfrm>
            <a:custGeom>
              <a:avLst/>
              <a:gdLst/>
              <a:ahLst/>
              <a:cxnLst/>
              <a:rect l="l" t="t" r="r" b="b"/>
              <a:pathLst>
                <a:path w="21531" h="7002" extrusionOk="0">
                  <a:moveTo>
                    <a:pt x="21531" y="1"/>
                  </a:moveTo>
                  <a:lnTo>
                    <a:pt x="21531" y="1"/>
                  </a:lnTo>
                  <a:cubicBezTo>
                    <a:pt x="21531" y="1"/>
                    <a:pt x="18253" y="5394"/>
                    <a:pt x="11379" y="6219"/>
                  </a:cubicBezTo>
                  <a:cubicBezTo>
                    <a:pt x="10808" y="6287"/>
                    <a:pt x="10254" y="6319"/>
                    <a:pt x="9717" y="6319"/>
                  </a:cubicBezTo>
                  <a:cubicBezTo>
                    <a:pt x="3773" y="6319"/>
                    <a:pt x="1" y="2476"/>
                    <a:pt x="1" y="2475"/>
                  </a:cubicBezTo>
                  <a:lnTo>
                    <a:pt x="1" y="2475"/>
                  </a:lnTo>
                  <a:cubicBezTo>
                    <a:pt x="1608" y="4908"/>
                    <a:pt x="4590" y="6980"/>
                    <a:pt x="10068" y="7001"/>
                  </a:cubicBezTo>
                  <a:cubicBezTo>
                    <a:pt x="10111" y="7002"/>
                    <a:pt x="10155" y="7002"/>
                    <a:pt x="10198" y="7002"/>
                  </a:cubicBezTo>
                  <a:cubicBezTo>
                    <a:pt x="17693" y="7002"/>
                    <a:pt x="20543" y="3365"/>
                    <a:pt x="2153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TextBox 23">
            <a:extLst>
              <a:ext uri="{FF2B5EF4-FFF2-40B4-BE49-F238E27FC236}">
                <a16:creationId xmlns:a16="http://schemas.microsoft.com/office/drawing/2014/main" xmlns="" id="{4A43012C-CB8A-40DC-9EDB-EE8235FA820C}"/>
              </a:ext>
            </a:extLst>
          </p:cNvPr>
          <p:cNvSpPr txBox="1"/>
          <p:nvPr/>
        </p:nvSpPr>
        <p:spPr>
          <a:xfrm>
            <a:off x="1749607" y="1647000"/>
            <a:ext cx="7656871" cy="1246495"/>
          </a:xfrm>
          <a:prstGeom prst="rect">
            <a:avLst/>
          </a:prstGeom>
          <a:noFill/>
        </p:spPr>
        <p:txBody>
          <a:bodyPr wrap="square" rtlCol="0">
            <a:spAutoFit/>
          </a:bodyPr>
          <a:lstStyle>
            <a:defPPr marR="0" lvl="0" algn="l" rtl="0">
              <a:lnSpc>
                <a:spcPct val="100000"/>
              </a:lnSpc>
              <a:spcBef>
                <a:spcPts val="0"/>
              </a:spcBef>
              <a:spcAft>
                <a:spcPts val="0"/>
              </a:spcAft>
            </a:defPPr>
            <a:lvl1pPr>
              <a:defRPr sz="4400" b="1">
                <a:solidFill>
                  <a:srgbClr val="003A28"/>
                </a:solidFill>
                <a:latin typeface="Calibri" panose="020F0502020204030204" pitchFamily="34" charset="0"/>
                <a:cs typeface="Calibri" panose="020F0502020204030204" pitchFamily="34" charset="0"/>
              </a:defRPr>
            </a:lvl1pPr>
          </a:lstStyle>
          <a:p>
            <a:r>
              <a:rPr lang="en-US" sz="7500" dirty="0">
                <a:sym typeface="Wingdings" panose="05000000000000000000" pitchFamily="2" charset="2"/>
              </a:rPr>
              <a:t> </a:t>
            </a:r>
            <a:r>
              <a:rPr lang="en-US" sz="7500" dirty="0" err="1"/>
              <a:t>Tìm</a:t>
            </a:r>
            <a:r>
              <a:rPr lang="en-US" sz="7500" dirty="0"/>
              <a:t> </a:t>
            </a:r>
            <a:r>
              <a:rPr lang="en-US" sz="7500" dirty="0" err="1"/>
              <a:t>các</a:t>
            </a:r>
            <a:r>
              <a:rPr lang="en-US" sz="7500" dirty="0"/>
              <a:t> </a:t>
            </a:r>
            <a:r>
              <a:rPr lang="en-US" sz="7500" dirty="0" err="1"/>
              <a:t>từ</a:t>
            </a:r>
            <a:r>
              <a:rPr lang="en-US" sz="7500" dirty="0"/>
              <a:t> </a:t>
            </a:r>
            <a:r>
              <a:rPr lang="en-US" sz="7500" dirty="0" err="1"/>
              <a:t>khó</a:t>
            </a:r>
            <a:endParaRPr lang="en-US" sz="7500" dirty="0"/>
          </a:p>
        </p:txBody>
      </p:sp>
      <p:sp>
        <p:nvSpPr>
          <p:cNvPr id="78" name="Google Shape;499;p13">
            <a:extLst>
              <a:ext uri="{FF2B5EF4-FFF2-40B4-BE49-F238E27FC236}">
                <a16:creationId xmlns:a16="http://schemas.microsoft.com/office/drawing/2014/main" xmlns="" id="{C1F07AE3-AED3-4BA1-83EC-014417F93957}"/>
              </a:ext>
            </a:extLst>
          </p:cNvPr>
          <p:cNvSpPr/>
          <p:nvPr/>
        </p:nvSpPr>
        <p:spPr>
          <a:xfrm>
            <a:off x="-145796" y="500932"/>
            <a:ext cx="1559648" cy="779628"/>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grpSp>
        <p:nvGrpSpPr>
          <p:cNvPr id="1301" name="Google Shape;1301;p36"/>
          <p:cNvGrpSpPr/>
          <p:nvPr/>
        </p:nvGrpSpPr>
        <p:grpSpPr>
          <a:xfrm>
            <a:off x="72386" y="2594093"/>
            <a:ext cx="2105312" cy="2495280"/>
            <a:chOff x="762053" y="2145470"/>
            <a:chExt cx="2105312" cy="2495280"/>
          </a:xfrm>
        </p:grpSpPr>
        <p:sp>
          <p:nvSpPr>
            <p:cNvPr id="1302" name="Google Shape;1302;p36"/>
            <p:cNvSpPr/>
            <p:nvPr/>
          </p:nvSpPr>
          <p:spPr>
            <a:xfrm rot="-460792" flipH="1">
              <a:off x="946003" y="2145470"/>
              <a:ext cx="1285816" cy="816372"/>
            </a:xfrm>
            <a:custGeom>
              <a:avLst/>
              <a:gdLst/>
              <a:ahLst/>
              <a:cxnLst/>
              <a:rect l="l" t="t" r="r" b="b"/>
              <a:pathLst>
                <a:path w="19521" h="12394" extrusionOk="0">
                  <a:moveTo>
                    <a:pt x="8566" y="0"/>
                  </a:moveTo>
                  <a:cubicBezTo>
                    <a:pt x="8375" y="0"/>
                    <a:pt x="8185" y="0"/>
                    <a:pt x="7995" y="21"/>
                  </a:cubicBezTo>
                  <a:lnTo>
                    <a:pt x="7910" y="21"/>
                  </a:lnTo>
                  <a:cubicBezTo>
                    <a:pt x="7720" y="21"/>
                    <a:pt x="7550" y="43"/>
                    <a:pt x="7381" y="64"/>
                  </a:cubicBezTo>
                  <a:lnTo>
                    <a:pt x="7339" y="64"/>
                  </a:lnTo>
                  <a:cubicBezTo>
                    <a:pt x="7170" y="85"/>
                    <a:pt x="6979" y="106"/>
                    <a:pt x="6810" y="148"/>
                  </a:cubicBezTo>
                  <a:lnTo>
                    <a:pt x="6726" y="169"/>
                  </a:lnTo>
                  <a:cubicBezTo>
                    <a:pt x="6556" y="191"/>
                    <a:pt x="6387" y="233"/>
                    <a:pt x="6218" y="275"/>
                  </a:cubicBezTo>
                  <a:lnTo>
                    <a:pt x="6176" y="275"/>
                  </a:lnTo>
                  <a:cubicBezTo>
                    <a:pt x="6006" y="317"/>
                    <a:pt x="5837" y="381"/>
                    <a:pt x="5689" y="423"/>
                  </a:cubicBezTo>
                  <a:lnTo>
                    <a:pt x="5668" y="423"/>
                  </a:lnTo>
                  <a:cubicBezTo>
                    <a:pt x="5499" y="466"/>
                    <a:pt x="5351" y="529"/>
                    <a:pt x="5203" y="592"/>
                  </a:cubicBezTo>
                  <a:lnTo>
                    <a:pt x="5139" y="614"/>
                  </a:lnTo>
                  <a:cubicBezTo>
                    <a:pt x="4991" y="677"/>
                    <a:pt x="4843" y="740"/>
                    <a:pt x="4716" y="804"/>
                  </a:cubicBezTo>
                  <a:cubicBezTo>
                    <a:pt x="4568" y="867"/>
                    <a:pt x="4420" y="952"/>
                    <a:pt x="4293" y="1037"/>
                  </a:cubicBezTo>
                  <a:lnTo>
                    <a:pt x="4272" y="1037"/>
                  </a:lnTo>
                  <a:cubicBezTo>
                    <a:pt x="4145" y="1100"/>
                    <a:pt x="3997" y="1185"/>
                    <a:pt x="3870" y="1269"/>
                  </a:cubicBezTo>
                  <a:cubicBezTo>
                    <a:pt x="3870" y="1269"/>
                    <a:pt x="3849" y="1290"/>
                    <a:pt x="3849" y="1290"/>
                  </a:cubicBezTo>
                  <a:cubicBezTo>
                    <a:pt x="3469" y="1544"/>
                    <a:pt x="3109" y="1819"/>
                    <a:pt x="2792" y="2136"/>
                  </a:cubicBezTo>
                  <a:cubicBezTo>
                    <a:pt x="867" y="3976"/>
                    <a:pt x="233" y="6472"/>
                    <a:pt x="63" y="7466"/>
                  </a:cubicBezTo>
                  <a:cubicBezTo>
                    <a:pt x="63" y="7487"/>
                    <a:pt x="63" y="7529"/>
                    <a:pt x="42" y="7572"/>
                  </a:cubicBezTo>
                  <a:cubicBezTo>
                    <a:pt x="42" y="7593"/>
                    <a:pt x="42" y="7614"/>
                    <a:pt x="21" y="7635"/>
                  </a:cubicBezTo>
                  <a:cubicBezTo>
                    <a:pt x="0" y="7656"/>
                    <a:pt x="21" y="7656"/>
                    <a:pt x="21" y="7677"/>
                  </a:cubicBezTo>
                  <a:lnTo>
                    <a:pt x="21" y="7720"/>
                  </a:lnTo>
                  <a:lnTo>
                    <a:pt x="21" y="7762"/>
                  </a:lnTo>
                  <a:lnTo>
                    <a:pt x="0" y="7868"/>
                  </a:lnTo>
                  <a:lnTo>
                    <a:pt x="2834" y="6155"/>
                  </a:lnTo>
                  <a:lnTo>
                    <a:pt x="6704" y="9877"/>
                  </a:lnTo>
                  <a:lnTo>
                    <a:pt x="11484" y="8375"/>
                  </a:lnTo>
                  <a:lnTo>
                    <a:pt x="14403" y="10998"/>
                  </a:lnTo>
                  <a:lnTo>
                    <a:pt x="17152" y="9708"/>
                  </a:lnTo>
                  <a:lnTo>
                    <a:pt x="18654" y="12394"/>
                  </a:lnTo>
                  <a:lnTo>
                    <a:pt x="18696" y="12330"/>
                  </a:lnTo>
                  <a:lnTo>
                    <a:pt x="18696" y="12309"/>
                  </a:lnTo>
                  <a:lnTo>
                    <a:pt x="18760" y="12225"/>
                  </a:lnTo>
                  <a:cubicBezTo>
                    <a:pt x="18760" y="12182"/>
                    <a:pt x="18781" y="12140"/>
                    <a:pt x="18802" y="12119"/>
                  </a:cubicBezTo>
                  <a:cubicBezTo>
                    <a:pt x="18802" y="12098"/>
                    <a:pt x="18802" y="12077"/>
                    <a:pt x="18802" y="12077"/>
                  </a:cubicBezTo>
                  <a:cubicBezTo>
                    <a:pt x="18823" y="12034"/>
                    <a:pt x="18844" y="11992"/>
                    <a:pt x="18865" y="11950"/>
                  </a:cubicBezTo>
                  <a:lnTo>
                    <a:pt x="18929" y="11780"/>
                  </a:lnTo>
                  <a:lnTo>
                    <a:pt x="18929" y="11759"/>
                  </a:lnTo>
                  <a:cubicBezTo>
                    <a:pt x="18992" y="11696"/>
                    <a:pt x="19035" y="11569"/>
                    <a:pt x="19077" y="11442"/>
                  </a:cubicBezTo>
                  <a:lnTo>
                    <a:pt x="19077" y="11400"/>
                  </a:lnTo>
                  <a:cubicBezTo>
                    <a:pt x="19119" y="11273"/>
                    <a:pt x="19161" y="11125"/>
                    <a:pt x="19204" y="10956"/>
                  </a:cubicBezTo>
                  <a:lnTo>
                    <a:pt x="19204" y="10934"/>
                  </a:lnTo>
                  <a:cubicBezTo>
                    <a:pt x="19246" y="10765"/>
                    <a:pt x="19288" y="10596"/>
                    <a:pt x="19309" y="10406"/>
                  </a:cubicBezTo>
                  <a:cubicBezTo>
                    <a:pt x="19352" y="10237"/>
                    <a:pt x="19394" y="10025"/>
                    <a:pt x="19415" y="9835"/>
                  </a:cubicBezTo>
                  <a:cubicBezTo>
                    <a:pt x="19436" y="9623"/>
                    <a:pt x="19457" y="9412"/>
                    <a:pt x="19479" y="9200"/>
                  </a:cubicBezTo>
                  <a:lnTo>
                    <a:pt x="19479" y="9179"/>
                  </a:lnTo>
                  <a:lnTo>
                    <a:pt x="19500" y="8862"/>
                  </a:lnTo>
                  <a:cubicBezTo>
                    <a:pt x="19521" y="8016"/>
                    <a:pt x="19436" y="7170"/>
                    <a:pt x="19204" y="6345"/>
                  </a:cubicBezTo>
                  <a:cubicBezTo>
                    <a:pt x="19183" y="6260"/>
                    <a:pt x="19161" y="6176"/>
                    <a:pt x="19119" y="6091"/>
                  </a:cubicBezTo>
                  <a:lnTo>
                    <a:pt x="19119" y="6070"/>
                  </a:lnTo>
                  <a:cubicBezTo>
                    <a:pt x="19098" y="5986"/>
                    <a:pt x="19077" y="5901"/>
                    <a:pt x="19056" y="5816"/>
                  </a:cubicBezTo>
                  <a:cubicBezTo>
                    <a:pt x="19035" y="5795"/>
                    <a:pt x="19035" y="5795"/>
                    <a:pt x="19056" y="5774"/>
                  </a:cubicBezTo>
                  <a:cubicBezTo>
                    <a:pt x="19013" y="5689"/>
                    <a:pt x="18971" y="5605"/>
                    <a:pt x="18950" y="5520"/>
                  </a:cubicBezTo>
                  <a:lnTo>
                    <a:pt x="18950" y="5499"/>
                  </a:lnTo>
                  <a:cubicBezTo>
                    <a:pt x="18823" y="5224"/>
                    <a:pt x="18696" y="4949"/>
                    <a:pt x="18548" y="4674"/>
                  </a:cubicBezTo>
                  <a:cubicBezTo>
                    <a:pt x="18548" y="4674"/>
                    <a:pt x="18548" y="4674"/>
                    <a:pt x="18548" y="4653"/>
                  </a:cubicBezTo>
                  <a:cubicBezTo>
                    <a:pt x="18485" y="4590"/>
                    <a:pt x="18442" y="4505"/>
                    <a:pt x="18400" y="4420"/>
                  </a:cubicBezTo>
                  <a:lnTo>
                    <a:pt x="18358" y="4357"/>
                  </a:lnTo>
                  <a:cubicBezTo>
                    <a:pt x="18315" y="4294"/>
                    <a:pt x="18273" y="4230"/>
                    <a:pt x="18210" y="4167"/>
                  </a:cubicBezTo>
                  <a:lnTo>
                    <a:pt x="18167" y="4103"/>
                  </a:lnTo>
                  <a:cubicBezTo>
                    <a:pt x="18125" y="4040"/>
                    <a:pt x="18083" y="3976"/>
                    <a:pt x="18040" y="3913"/>
                  </a:cubicBezTo>
                  <a:lnTo>
                    <a:pt x="17977" y="3828"/>
                  </a:lnTo>
                  <a:cubicBezTo>
                    <a:pt x="17935" y="3786"/>
                    <a:pt x="17871" y="3723"/>
                    <a:pt x="17829" y="3659"/>
                  </a:cubicBezTo>
                  <a:lnTo>
                    <a:pt x="17766" y="3596"/>
                  </a:lnTo>
                  <a:cubicBezTo>
                    <a:pt x="17702" y="3511"/>
                    <a:pt x="17639" y="3448"/>
                    <a:pt x="17575" y="3384"/>
                  </a:cubicBezTo>
                  <a:lnTo>
                    <a:pt x="17554" y="3342"/>
                  </a:lnTo>
                  <a:cubicBezTo>
                    <a:pt x="17385" y="3173"/>
                    <a:pt x="17216" y="3025"/>
                    <a:pt x="17046" y="2855"/>
                  </a:cubicBezTo>
                  <a:lnTo>
                    <a:pt x="16983" y="2813"/>
                  </a:lnTo>
                  <a:lnTo>
                    <a:pt x="16772" y="2644"/>
                  </a:lnTo>
                  <a:lnTo>
                    <a:pt x="16687" y="2559"/>
                  </a:lnTo>
                  <a:lnTo>
                    <a:pt x="16497" y="2411"/>
                  </a:lnTo>
                  <a:lnTo>
                    <a:pt x="16370" y="2327"/>
                  </a:lnTo>
                  <a:lnTo>
                    <a:pt x="16179" y="2200"/>
                  </a:lnTo>
                  <a:lnTo>
                    <a:pt x="16052" y="2115"/>
                  </a:lnTo>
                  <a:lnTo>
                    <a:pt x="15841" y="1988"/>
                  </a:lnTo>
                  <a:lnTo>
                    <a:pt x="15735" y="1904"/>
                  </a:lnTo>
                  <a:lnTo>
                    <a:pt x="15481" y="1756"/>
                  </a:lnTo>
                  <a:lnTo>
                    <a:pt x="15376" y="1713"/>
                  </a:lnTo>
                  <a:cubicBezTo>
                    <a:pt x="15270" y="1650"/>
                    <a:pt x="15143" y="1586"/>
                    <a:pt x="15016" y="1523"/>
                  </a:cubicBezTo>
                  <a:cubicBezTo>
                    <a:pt x="14889" y="1460"/>
                    <a:pt x="14741" y="1396"/>
                    <a:pt x="14635" y="1333"/>
                  </a:cubicBezTo>
                  <a:lnTo>
                    <a:pt x="14487" y="1269"/>
                  </a:lnTo>
                  <a:lnTo>
                    <a:pt x="14234" y="1163"/>
                  </a:lnTo>
                  <a:lnTo>
                    <a:pt x="14064" y="1100"/>
                  </a:lnTo>
                  <a:lnTo>
                    <a:pt x="13811" y="994"/>
                  </a:lnTo>
                  <a:lnTo>
                    <a:pt x="13620" y="931"/>
                  </a:lnTo>
                  <a:lnTo>
                    <a:pt x="13366" y="825"/>
                  </a:lnTo>
                  <a:lnTo>
                    <a:pt x="13176" y="762"/>
                  </a:lnTo>
                  <a:lnTo>
                    <a:pt x="12880" y="677"/>
                  </a:lnTo>
                  <a:lnTo>
                    <a:pt x="12690" y="635"/>
                  </a:lnTo>
                  <a:cubicBezTo>
                    <a:pt x="12584" y="592"/>
                    <a:pt x="12457" y="571"/>
                    <a:pt x="12351" y="529"/>
                  </a:cubicBezTo>
                  <a:lnTo>
                    <a:pt x="12182" y="487"/>
                  </a:lnTo>
                  <a:cubicBezTo>
                    <a:pt x="12013" y="444"/>
                    <a:pt x="11844" y="402"/>
                    <a:pt x="11653" y="360"/>
                  </a:cubicBezTo>
                  <a:cubicBezTo>
                    <a:pt x="11421" y="317"/>
                    <a:pt x="11167" y="275"/>
                    <a:pt x="10934" y="233"/>
                  </a:cubicBezTo>
                  <a:lnTo>
                    <a:pt x="10765" y="191"/>
                  </a:lnTo>
                  <a:cubicBezTo>
                    <a:pt x="10532" y="148"/>
                    <a:pt x="10300" y="127"/>
                    <a:pt x="10088" y="106"/>
                  </a:cubicBezTo>
                  <a:lnTo>
                    <a:pt x="9961" y="85"/>
                  </a:lnTo>
                  <a:cubicBezTo>
                    <a:pt x="9750" y="64"/>
                    <a:pt x="9560" y="43"/>
                    <a:pt x="9348" y="21"/>
                  </a:cubicBezTo>
                  <a:lnTo>
                    <a:pt x="9306" y="21"/>
                  </a:lnTo>
                  <a:cubicBezTo>
                    <a:pt x="9094" y="21"/>
                    <a:pt x="8904" y="0"/>
                    <a:pt x="8692" y="0"/>
                  </a:cubicBezTo>
                  <a:close/>
                </a:path>
              </a:pathLst>
            </a:custGeom>
            <a:solidFill>
              <a:srgbClr val="E5E5E6"/>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6"/>
            <p:cNvSpPr/>
            <p:nvPr/>
          </p:nvSpPr>
          <p:spPr>
            <a:xfrm rot="-460792" flipH="1">
              <a:off x="1144089" y="2806624"/>
              <a:ext cx="1636894" cy="1825014"/>
            </a:xfrm>
            <a:custGeom>
              <a:avLst/>
              <a:gdLst/>
              <a:ahLst/>
              <a:cxnLst/>
              <a:rect l="l" t="t" r="r" b="b"/>
              <a:pathLst>
                <a:path w="24851" h="27707" extrusionOk="0">
                  <a:moveTo>
                    <a:pt x="10087" y="1"/>
                  </a:moveTo>
                  <a:cubicBezTo>
                    <a:pt x="10073" y="1"/>
                    <a:pt x="10060" y="1"/>
                    <a:pt x="10046" y="1"/>
                  </a:cubicBezTo>
                  <a:cubicBezTo>
                    <a:pt x="7508" y="65"/>
                    <a:pt x="8460" y="3364"/>
                    <a:pt x="9094" y="4971"/>
                  </a:cubicBezTo>
                  <a:cubicBezTo>
                    <a:pt x="7974" y="5606"/>
                    <a:pt x="6937" y="6410"/>
                    <a:pt x="6070" y="7361"/>
                  </a:cubicBezTo>
                  <a:cubicBezTo>
                    <a:pt x="5795" y="7150"/>
                    <a:pt x="5457" y="7065"/>
                    <a:pt x="5118" y="7065"/>
                  </a:cubicBezTo>
                  <a:cubicBezTo>
                    <a:pt x="5055" y="7063"/>
                    <a:pt x="4992" y="7061"/>
                    <a:pt x="4931" y="7061"/>
                  </a:cubicBezTo>
                  <a:cubicBezTo>
                    <a:pt x="3953" y="7061"/>
                    <a:pt x="3293" y="7378"/>
                    <a:pt x="3532" y="7975"/>
                  </a:cubicBezTo>
                  <a:cubicBezTo>
                    <a:pt x="3765" y="8525"/>
                    <a:pt x="4103" y="9011"/>
                    <a:pt x="4568" y="9392"/>
                  </a:cubicBezTo>
                  <a:cubicBezTo>
                    <a:pt x="3976" y="10449"/>
                    <a:pt x="3638" y="11633"/>
                    <a:pt x="3553" y="12839"/>
                  </a:cubicBezTo>
                  <a:cubicBezTo>
                    <a:pt x="3448" y="14764"/>
                    <a:pt x="3913" y="16456"/>
                    <a:pt x="4949" y="17788"/>
                  </a:cubicBezTo>
                  <a:lnTo>
                    <a:pt x="4907" y="17830"/>
                  </a:lnTo>
                  <a:cubicBezTo>
                    <a:pt x="4776" y="17372"/>
                    <a:pt x="4164" y="17104"/>
                    <a:pt x="3384" y="17104"/>
                  </a:cubicBezTo>
                  <a:cubicBezTo>
                    <a:pt x="3156" y="17104"/>
                    <a:pt x="2914" y="17127"/>
                    <a:pt x="2665" y="17175"/>
                  </a:cubicBezTo>
                  <a:lnTo>
                    <a:pt x="1015" y="15588"/>
                  </a:lnTo>
                  <a:cubicBezTo>
                    <a:pt x="952" y="16329"/>
                    <a:pt x="952" y="17069"/>
                    <a:pt x="1015" y="17788"/>
                  </a:cubicBezTo>
                  <a:cubicBezTo>
                    <a:pt x="360" y="18211"/>
                    <a:pt x="0" y="18740"/>
                    <a:pt x="127" y="19205"/>
                  </a:cubicBezTo>
                  <a:cubicBezTo>
                    <a:pt x="254" y="19607"/>
                    <a:pt x="719" y="19839"/>
                    <a:pt x="1375" y="19903"/>
                  </a:cubicBezTo>
                  <a:cubicBezTo>
                    <a:pt x="1777" y="21637"/>
                    <a:pt x="2644" y="23223"/>
                    <a:pt x="3849" y="24535"/>
                  </a:cubicBezTo>
                  <a:cubicBezTo>
                    <a:pt x="4272" y="24958"/>
                    <a:pt x="4716" y="25338"/>
                    <a:pt x="5224" y="25677"/>
                  </a:cubicBezTo>
                  <a:lnTo>
                    <a:pt x="5266" y="25719"/>
                  </a:lnTo>
                  <a:cubicBezTo>
                    <a:pt x="5436" y="25825"/>
                    <a:pt x="5605" y="25930"/>
                    <a:pt x="5774" y="26036"/>
                  </a:cubicBezTo>
                  <a:lnTo>
                    <a:pt x="5795" y="26036"/>
                  </a:lnTo>
                  <a:cubicBezTo>
                    <a:pt x="5964" y="26142"/>
                    <a:pt x="6155" y="26248"/>
                    <a:pt x="6345" y="26353"/>
                  </a:cubicBezTo>
                  <a:lnTo>
                    <a:pt x="6387" y="26375"/>
                  </a:lnTo>
                  <a:cubicBezTo>
                    <a:pt x="6578" y="26459"/>
                    <a:pt x="6768" y="26544"/>
                    <a:pt x="6958" y="26628"/>
                  </a:cubicBezTo>
                  <a:lnTo>
                    <a:pt x="7064" y="26671"/>
                  </a:lnTo>
                  <a:cubicBezTo>
                    <a:pt x="7254" y="26755"/>
                    <a:pt x="7466" y="26840"/>
                    <a:pt x="7677" y="26903"/>
                  </a:cubicBezTo>
                  <a:lnTo>
                    <a:pt x="7720" y="26924"/>
                  </a:lnTo>
                  <a:cubicBezTo>
                    <a:pt x="7931" y="26988"/>
                    <a:pt x="8143" y="27051"/>
                    <a:pt x="8354" y="27115"/>
                  </a:cubicBezTo>
                  <a:lnTo>
                    <a:pt x="8460" y="27157"/>
                  </a:lnTo>
                  <a:cubicBezTo>
                    <a:pt x="8671" y="27221"/>
                    <a:pt x="8904" y="27263"/>
                    <a:pt x="9137" y="27326"/>
                  </a:cubicBezTo>
                  <a:lnTo>
                    <a:pt x="9285" y="27347"/>
                  </a:lnTo>
                  <a:cubicBezTo>
                    <a:pt x="9517" y="27411"/>
                    <a:pt x="9771" y="27453"/>
                    <a:pt x="10025" y="27495"/>
                  </a:cubicBezTo>
                  <a:lnTo>
                    <a:pt x="10067" y="27495"/>
                  </a:lnTo>
                  <a:cubicBezTo>
                    <a:pt x="10300" y="27538"/>
                    <a:pt x="10554" y="27559"/>
                    <a:pt x="10829" y="27601"/>
                  </a:cubicBezTo>
                  <a:lnTo>
                    <a:pt x="10977" y="27622"/>
                  </a:lnTo>
                  <a:cubicBezTo>
                    <a:pt x="11231" y="27644"/>
                    <a:pt x="11505" y="27665"/>
                    <a:pt x="11780" y="27686"/>
                  </a:cubicBezTo>
                  <a:lnTo>
                    <a:pt x="11950" y="27686"/>
                  </a:lnTo>
                  <a:cubicBezTo>
                    <a:pt x="12246" y="27686"/>
                    <a:pt x="12542" y="27707"/>
                    <a:pt x="12859" y="27707"/>
                  </a:cubicBezTo>
                  <a:lnTo>
                    <a:pt x="13726" y="27707"/>
                  </a:lnTo>
                  <a:lnTo>
                    <a:pt x="14149" y="27686"/>
                  </a:lnTo>
                  <a:lnTo>
                    <a:pt x="14382" y="27665"/>
                  </a:lnTo>
                  <a:lnTo>
                    <a:pt x="14762" y="27644"/>
                  </a:lnTo>
                  <a:lnTo>
                    <a:pt x="14995" y="27622"/>
                  </a:lnTo>
                  <a:lnTo>
                    <a:pt x="15376" y="27622"/>
                  </a:lnTo>
                  <a:lnTo>
                    <a:pt x="15608" y="27601"/>
                  </a:lnTo>
                  <a:lnTo>
                    <a:pt x="15968" y="27538"/>
                  </a:lnTo>
                  <a:lnTo>
                    <a:pt x="16179" y="27517"/>
                  </a:lnTo>
                  <a:lnTo>
                    <a:pt x="16539" y="27453"/>
                  </a:lnTo>
                  <a:lnTo>
                    <a:pt x="16708" y="27411"/>
                  </a:lnTo>
                  <a:cubicBezTo>
                    <a:pt x="17047" y="27347"/>
                    <a:pt x="17385" y="27263"/>
                    <a:pt x="17702" y="27157"/>
                  </a:cubicBezTo>
                  <a:lnTo>
                    <a:pt x="17850" y="27115"/>
                  </a:lnTo>
                  <a:lnTo>
                    <a:pt x="18189" y="27030"/>
                  </a:lnTo>
                  <a:lnTo>
                    <a:pt x="18337" y="26967"/>
                  </a:lnTo>
                  <a:lnTo>
                    <a:pt x="18633" y="26861"/>
                  </a:lnTo>
                  <a:lnTo>
                    <a:pt x="18802" y="26798"/>
                  </a:lnTo>
                  <a:lnTo>
                    <a:pt x="19056" y="26692"/>
                  </a:lnTo>
                  <a:lnTo>
                    <a:pt x="19204" y="26628"/>
                  </a:lnTo>
                  <a:cubicBezTo>
                    <a:pt x="19310" y="26586"/>
                    <a:pt x="19394" y="26544"/>
                    <a:pt x="19479" y="26501"/>
                  </a:cubicBezTo>
                  <a:lnTo>
                    <a:pt x="19606" y="26438"/>
                  </a:lnTo>
                  <a:lnTo>
                    <a:pt x="19902" y="26290"/>
                  </a:lnTo>
                  <a:lnTo>
                    <a:pt x="19986" y="26227"/>
                  </a:lnTo>
                  <a:cubicBezTo>
                    <a:pt x="20261" y="26100"/>
                    <a:pt x="20494" y="25952"/>
                    <a:pt x="20727" y="25804"/>
                  </a:cubicBezTo>
                  <a:lnTo>
                    <a:pt x="20769" y="25761"/>
                  </a:lnTo>
                  <a:cubicBezTo>
                    <a:pt x="20875" y="25698"/>
                    <a:pt x="20959" y="25634"/>
                    <a:pt x="21044" y="25571"/>
                  </a:cubicBezTo>
                  <a:lnTo>
                    <a:pt x="21128" y="25507"/>
                  </a:lnTo>
                  <a:cubicBezTo>
                    <a:pt x="21192" y="25444"/>
                    <a:pt x="21277" y="25381"/>
                    <a:pt x="21361" y="25317"/>
                  </a:cubicBezTo>
                  <a:lnTo>
                    <a:pt x="21446" y="25254"/>
                  </a:lnTo>
                  <a:lnTo>
                    <a:pt x="21657" y="25063"/>
                  </a:lnTo>
                  <a:lnTo>
                    <a:pt x="21763" y="24979"/>
                  </a:lnTo>
                  <a:lnTo>
                    <a:pt x="21974" y="24767"/>
                  </a:lnTo>
                  <a:lnTo>
                    <a:pt x="22038" y="24725"/>
                  </a:lnTo>
                  <a:cubicBezTo>
                    <a:pt x="22101" y="24640"/>
                    <a:pt x="22186" y="24556"/>
                    <a:pt x="22271" y="24471"/>
                  </a:cubicBezTo>
                  <a:lnTo>
                    <a:pt x="22292" y="24450"/>
                  </a:lnTo>
                  <a:cubicBezTo>
                    <a:pt x="22545" y="24175"/>
                    <a:pt x="22778" y="23900"/>
                    <a:pt x="22990" y="23583"/>
                  </a:cubicBezTo>
                  <a:lnTo>
                    <a:pt x="23011" y="23562"/>
                  </a:lnTo>
                  <a:cubicBezTo>
                    <a:pt x="23074" y="23477"/>
                    <a:pt x="23138" y="23393"/>
                    <a:pt x="23201" y="23308"/>
                  </a:cubicBezTo>
                  <a:lnTo>
                    <a:pt x="23222" y="23266"/>
                  </a:lnTo>
                  <a:cubicBezTo>
                    <a:pt x="23265" y="23181"/>
                    <a:pt x="23328" y="23096"/>
                    <a:pt x="23391" y="23012"/>
                  </a:cubicBezTo>
                  <a:lnTo>
                    <a:pt x="23391" y="22970"/>
                  </a:lnTo>
                  <a:cubicBezTo>
                    <a:pt x="23455" y="22864"/>
                    <a:pt x="23518" y="22779"/>
                    <a:pt x="23561" y="22673"/>
                  </a:cubicBezTo>
                  <a:cubicBezTo>
                    <a:pt x="24428" y="20981"/>
                    <a:pt x="24851" y="19099"/>
                    <a:pt x="24787" y="17196"/>
                  </a:cubicBezTo>
                  <a:cubicBezTo>
                    <a:pt x="24787" y="16984"/>
                    <a:pt x="24766" y="16794"/>
                    <a:pt x="24745" y="16604"/>
                  </a:cubicBezTo>
                  <a:cubicBezTo>
                    <a:pt x="24745" y="16413"/>
                    <a:pt x="24724" y="16244"/>
                    <a:pt x="24703" y="16096"/>
                  </a:cubicBezTo>
                  <a:lnTo>
                    <a:pt x="24703" y="16075"/>
                  </a:lnTo>
                  <a:cubicBezTo>
                    <a:pt x="24682" y="15927"/>
                    <a:pt x="24660" y="15800"/>
                    <a:pt x="24618" y="15673"/>
                  </a:cubicBezTo>
                  <a:lnTo>
                    <a:pt x="24618" y="15652"/>
                  </a:lnTo>
                  <a:cubicBezTo>
                    <a:pt x="24597" y="15546"/>
                    <a:pt x="24576" y="15440"/>
                    <a:pt x="24555" y="15377"/>
                  </a:cubicBezTo>
                  <a:lnTo>
                    <a:pt x="24555" y="15335"/>
                  </a:lnTo>
                  <a:cubicBezTo>
                    <a:pt x="24555" y="15313"/>
                    <a:pt x="24534" y="15271"/>
                    <a:pt x="24512" y="15250"/>
                  </a:cubicBezTo>
                  <a:lnTo>
                    <a:pt x="22820" y="17090"/>
                  </a:lnTo>
                  <a:cubicBezTo>
                    <a:pt x="22694" y="17111"/>
                    <a:pt x="22588" y="17132"/>
                    <a:pt x="22482" y="17153"/>
                  </a:cubicBezTo>
                  <a:cubicBezTo>
                    <a:pt x="22609" y="16963"/>
                    <a:pt x="22630" y="16730"/>
                    <a:pt x="22545" y="16519"/>
                  </a:cubicBezTo>
                  <a:cubicBezTo>
                    <a:pt x="22449" y="16325"/>
                    <a:pt x="22227" y="16220"/>
                    <a:pt x="21882" y="16220"/>
                  </a:cubicBezTo>
                  <a:cubicBezTo>
                    <a:pt x="21850" y="16220"/>
                    <a:pt x="21818" y="16221"/>
                    <a:pt x="21784" y="16223"/>
                  </a:cubicBezTo>
                  <a:cubicBezTo>
                    <a:pt x="21763" y="16054"/>
                    <a:pt x="21699" y="15906"/>
                    <a:pt x="21615" y="15779"/>
                  </a:cubicBezTo>
                  <a:cubicBezTo>
                    <a:pt x="21784" y="15165"/>
                    <a:pt x="21890" y="14510"/>
                    <a:pt x="21911" y="13875"/>
                  </a:cubicBezTo>
                  <a:cubicBezTo>
                    <a:pt x="22186" y="8990"/>
                    <a:pt x="16856" y="4739"/>
                    <a:pt x="13980" y="3956"/>
                  </a:cubicBezTo>
                  <a:cubicBezTo>
                    <a:pt x="14509" y="3343"/>
                    <a:pt x="14868" y="2560"/>
                    <a:pt x="14191" y="1799"/>
                  </a:cubicBezTo>
                  <a:cubicBezTo>
                    <a:pt x="13836" y="1421"/>
                    <a:pt x="13497" y="1282"/>
                    <a:pt x="13191" y="1282"/>
                  </a:cubicBezTo>
                  <a:cubicBezTo>
                    <a:pt x="12350" y="1282"/>
                    <a:pt x="11759" y="2328"/>
                    <a:pt x="11759" y="2328"/>
                  </a:cubicBezTo>
                  <a:cubicBezTo>
                    <a:pt x="11759" y="2328"/>
                    <a:pt x="11593" y="1"/>
                    <a:pt x="10087" y="1"/>
                  </a:cubicBezTo>
                  <a:close/>
                </a:path>
              </a:pathLst>
            </a:custGeom>
            <a:solidFill>
              <a:srgbClr val="E5E5E6"/>
            </a:solidFill>
            <a:ln w="39650" cap="flat" cmpd="sng">
              <a:solidFill>
                <a:srgbClr val="FFFFFF"/>
              </a:solidFill>
              <a:prstDash val="solid"/>
              <a:miter lim="21149"/>
              <a:headEnd type="none" w="sm" len="sm"/>
              <a:tailEnd type="none" w="sm" len="sm"/>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6"/>
            <p:cNvSpPr/>
            <p:nvPr/>
          </p:nvSpPr>
          <p:spPr>
            <a:xfrm rot="-460792" flipH="1">
              <a:off x="2472237" y="3846064"/>
              <a:ext cx="340012" cy="184958"/>
            </a:xfrm>
            <a:custGeom>
              <a:avLst/>
              <a:gdLst/>
              <a:ahLst/>
              <a:cxnLst/>
              <a:rect l="l" t="t" r="r" b="b"/>
              <a:pathLst>
                <a:path w="5162" h="2808" extrusionOk="0">
                  <a:moveTo>
                    <a:pt x="3446" y="1"/>
                  </a:moveTo>
                  <a:cubicBezTo>
                    <a:pt x="3067" y="1"/>
                    <a:pt x="2648" y="62"/>
                    <a:pt x="2221" y="193"/>
                  </a:cubicBezTo>
                  <a:cubicBezTo>
                    <a:pt x="910" y="573"/>
                    <a:pt x="1" y="1419"/>
                    <a:pt x="191" y="2096"/>
                  </a:cubicBezTo>
                  <a:cubicBezTo>
                    <a:pt x="334" y="2553"/>
                    <a:pt x="930" y="2807"/>
                    <a:pt x="1712" y="2807"/>
                  </a:cubicBezTo>
                  <a:cubicBezTo>
                    <a:pt x="2088" y="2807"/>
                    <a:pt x="2507" y="2749"/>
                    <a:pt x="2940" y="2625"/>
                  </a:cubicBezTo>
                  <a:cubicBezTo>
                    <a:pt x="4252" y="2244"/>
                    <a:pt x="5161" y="1398"/>
                    <a:pt x="4950" y="721"/>
                  </a:cubicBezTo>
                  <a:cubicBezTo>
                    <a:pt x="4835" y="265"/>
                    <a:pt x="4230" y="1"/>
                    <a:pt x="3446"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6"/>
            <p:cNvSpPr/>
            <p:nvPr/>
          </p:nvSpPr>
          <p:spPr>
            <a:xfrm rot="-460792" flipH="1">
              <a:off x="762053" y="2159808"/>
              <a:ext cx="1466953" cy="820258"/>
            </a:xfrm>
            <a:custGeom>
              <a:avLst/>
              <a:gdLst/>
              <a:ahLst/>
              <a:cxnLst/>
              <a:rect l="l" t="t" r="r" b="b"/>
              <a:pathLst>
                <a:path w="22271" h="12453" extrusionOk="0">
                  <a:moveTo>
                    <a:pt x="8612" y="1"/>
                  </a:moveTo>
                  <a:cubicBezTo>
                    <a:pt x="830" y="1"/>
                    <a:pt x="0" y="7926"/>
                    <a:pt x="0" y="7926"/>
                  </a:cubicBezTo>
                  <a:lnTo>
                    <a:pt x="2834" y="6213"/>
                  </a:lnTo>
                  <a:lnTo>
                    <a:pt x="6705" y="9957"/>
                  </a:lnTo>
                  <a:lnTo>
                    <a:pt x="11506" y="8434"/>
                  </a:lnTo>
                  <a:lnTo>
                    <a:pt x="14424" y="11056"/>
                  </a:lnTo>
                  <a:lnTo>
                    <a:pt x="17153" y="9766"/>
                  </a:lnTo>
                  <a:lnTo>
                    <a:pt x="18675" y="12452"/>
                  </a:lnTo>
                  <a:cubicBezTo>
                    <a:pt x="19352" y="11458"/>
                    <a:pt x="22271" y="2703"/>
                    <a:pt x="11654" y="355"/>
                  </a:cubicBezTo>
                  <a:cubicBezTo>
                    <a:pt x="10537" y="110"/>
                    <a:pt x="9527" y="1"/>
                    <a:pt x="8612"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6"/>
            <p:cNvSpPr/>
            <p:nvPr/>
          </p:nvSpPr>
          <p:spPr>
            <a:xfrm rot="-460792" flipH="1">
              <a:off x="964856" y="2524801"/>
              <a:ext cx="1288648" cy="441647"/>
            </a:xfrm>
            <a:custGeom>
              <a:avLst/>
              <a:gdLst/>
              <a:ahLst/>
              <a:cxnLst/>
              <a:rect l="l" t="t" r="r" b="b"/>
              <a:pathLst>
                <a:path w="19564" h="6705" extrusionOk="0">
                  <a:moveTo>
                    <a:pt x="2940" y="0"/>
                  </a:moveTo>
                  <a:lnTo>
                    <a:pt x="64" y="1755"/>
                  </a:lnTo>
                  <a:cubicBezTo>
                    <a:pt x="22" y="2030"/>
                    <a:pt x="0" y="2178"/>
                    <a:pt x="0" y="2178"/>
                  </a:cubicBezTo>
                  <a:lnTo>
                    <a:pt x="2834" y="465"/>
                  </a:lnTo>
                  <a:lnTo>
                    <a:pt x="6705" y="4209"/>
                  </a:lnTo>
                  <a:lnTo>
                    <a:pt x="11506" y="2686"/>
                  </a:lnTo>
                  <a:lnTo>
                    <a:pt x="14424" y="5308"/>
                  </a:lnTo>
                  <a:lnTo>
                    <a:pt x="17153" y="4018"/>
                  </a:lnTo>
                  <a:lnTo>
                    <a:pt x="18675" y="6704"/>
                  </a:lnTo>
                  <a:cubicBezTo>
                    <a:pt x="18950" y="6345"/>
                    <a:pt x="19500" y="4907"/>
                    <a:pt x="19564" y="3109"/>
                  </a:cubicBezTo>
                  <a:lnTo>
                    <a:pt x="19564" y="3109"/>
                  </a:lnTo>
                  <a:cubicBezTo>
                    <a:pt x="19479" y="4166"/>
                    <a:pt x="18591" y="5689"/>
                    <a:pt x="18591" y="5689"/>
                  </a:cubicBezTo>
                  <a:lnTo>
                    <a:pt x="17132" y="3659"/>
                  </a:lnTo>
                  <a:lnTo>
                    <a:pt x="14720" y="4399"/>
                  </a:lnTo>
                  <a:lnTo>
                    <a:pt x="11506" y="2052"/>
                  </a:lnTo>
                  <a:lnTo>
                    <a:pt x="7149" y="3215"/>
                  </a:lnTo>
                  <a:lnTo>
                    <a:pt x="2940" y="0"/>
                  </a:lnTo>
                  <a:close/>
                </a:path>
              </a:pathLst>
            </a:custGeom>
            <a:solidFill>
              <a:srgbClr val="E5E5E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6"/>
            <p:cNvSpPr/>
            <p:nvPr/>
          </p:nvSpPr>
          <p:spPr>
            <a:xfrm rot="-460792" flipH="1">
              <a:off x="922243" y="2161822"/>
              <a:ext cx="1101977" cy="527342"/>
            </a:xfrm>
            <a:custGeom>
              <a:avLst/>
              <a:gdLst/>
              <a:ahLst/>
              <a:cxnLst/>
              <a:rect l="l" t="t" r="r" b="b"/>
              <a:pathLst>
                <a:path w="16730" h="8006" extrusionOk="0">
                  <a:moveTo>
                    <a:pt x="5815" y="1"/>
                  </a:moveTo>
                  <a:cubicBezTo>
                    <a:pt x="3135" y="1"/>
                    <a:pt x="1279" y="937"/>
                    <a:pt x="0" y="2169"/>
                  </a:cubicBezTo>
                  <a:cubicBezTo>
                    <a:pt x="0" y="2169"/>
                    <a:pt x="2463" y="563"/>
                    <a:pt x="5952" y="563"/>
                  </a:cubicBezTo>
                  <a:cubicBezTo>
                    <a:pt x="7114" y="563"/>
                    <a:pt x="8391" y="741"/>
                    <a:pt x="9729" y="1217"/>
                  </a:cubicBezTo>
                  <a:cubicBezTo>
                    <a:pt x="12923" y="2380"/>
                    <a:pt x="15482" y="4855"/>
                    <a:pt x="16730" y="8006"/>
                  </a:cubicBezTo>
                  <a:cubicBezTo>
                    <a:pt x="16560" y="5130"/>
                    <a:pt x="14890" y="1682"/>
                    <a:pt x="8841" y="350"/>
                  </a:cubicBezTo>
                  <a:cubicBezTo>
                    <a:pt x="7731" y="109"/>
                    <a:pt x="6726" y="1"/>
                    <a:pt x="5815" y="1"/>
                  </a:cubicBezTo>
                  <a:close/>
                </a:path>
              </a:pathLst>
            </a:custGeom>
            <a:solidFill>
              <a:srgbClr val="E5E5E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6"/>
            <p:cNvSpPr/>
            <p:nvPr/>
          </p:nvSpPr>
          <p:spPr>
            <a:xfrm rot="-460792" flipH="1">
              <a:off x="1652027" y="2805280"/>
              <a:ext cx="586557" cy="383156"/>
            </a:xfrm>
            <a:custGeom>
              <a:avLst/>
              <a:gdLst/>
              <a:ahLst/>
              <a:cxnLst/>
              <a:rect l="l" t="t" r="r" b="b"/>
              <a:pathLst>
                <a:path w="8905" h="5817" extrusionOk="0">
                  <a:moveTo>
                    <a:pt x="3426" y="0"/>
                  </a:moveTo>
                  <a:cubicBezTo>
                    <a:pt x="3412" y="0"/>
                    <a:pt x="3399" y="0"/>
                    <a:pt x="3385" y="1"/>
                  </a:cubicBezTo>
                  <a:cubicBezTo>
                    <a:pt x="1" y="85"/>
                    <a:pt x="2793" y="5817"/>
                    <a:pt x="2793" y="5817"/>
                  </a:cubicBezTo>
                  <a:cubicBezTo>
                    <a:pt x="3555" y="4960"/>
                    <a:pt x="4364" y="4743"/>
                    <a:pt x="4988" y="4743"/>
                  </a:cubicBezTo>
                  <a:cubicBezTo>
                    <a:pt x="5627" y="4743"/>
                    <a:pt x="6071" y="4971"/>
                    <a:pt x="6071" y="4971"/>
                  </a:cubicBezTo>
                  <a:cubicBezTo>
                    <a:pt x="6071" y="4971"/>
                    <a:pt x="8905" y="3300"/>
                    <a:pt x="7509" y="1798"/>
                  </a:cubicBezTo>
                  <a:cubicBezTo>
                    <a:pt x="7159" y="1420"/>
                    <a:pt x="6824" y="1281"/>
                    <a:pt x="6521" y="1281"/>
                  </a:cubicBezTo>
                  <a:cubicBezTo>
                    <a:pt x="5689" y="1281"/>
                    <a:pt x="5098" y="2327"/>
                    <a:pt x="5098" y="2327"/>
                  </a:cubicBezTo>
                  <a:cubicBezTo>
                    <a:pt x="5098" y="2327"/>
                    <a:pt x="4932" y="0"/>
                    <a:pt x="3426" y="0"/>
                  </a:cubicBezTo>
                  <a:close/>
                </a:path>
              </a:pathLst>
            </a:custGeom>
            <a:solidFill>
              <a:srgbClr val="CA1E4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6"/>
            <p:cNvSpPr/>
            <p:nvPr/>
          </p:nvSpPr>
          <p:spPr>
            <a:xfrm rot="-460792" flipH="1">
              <a:off x="2287595" y="3211371"/>
              <a:ext cx="217300" cy="176000"/>
            </a:xfrm>
            <a:custGeom>
              <a:avLst/>
              <a:gdLst/>
              <a:ahLst/>
              <a:cxnLst/>
              <a:rect l="l" t="t" r="r" b="b"/>
              <a:pathLst>
                <a:path w="3299" h="2672" extrusionOk="0">
                  <a:moveTo>
                    <a:pt x="1638" y="1"/>
                  </a:moveTo>
                  <a:cubicBezTo>
                    <a:pt x="660" y="1"/>
                    <a:pt x="0" y="317"/>
                    <a:pt x="239" y="914"/>
                  </a:cubicBezTo>
                  <a:cubicBezTo>
                    <a:pt x="514" y="1548"/>
                    <a:pt x="1169" y="2585"/>
                    <a:pt x="2100" y="2669"/>
                  </a:cubicBezTo>
                  <a:cubicBezTo>
                    <a:pt x="2123" y="2671"/>
                    <a:pt x="2145" y="2672"/>
                    <a:pt x="2167" y="2672"/>
                  </a:cubicBezTo>
                  <a:cubicBezTo>
                    <a:pt x="3024" y="2672"/>
                    <a:pt x="3299" y="1485"/>
                    <a:pt x="3031" y="681"/>
                  </a:cubicBezTo>
                  <a:cubicBezTo>
                    <a:pt x="3031" y="681"/>
                    <a:pt x="2904" y="47"/>
                    <a:pt x="1825" y="4"/>
                  </a:cubicBezTo>
                  <a:cubicBezTo>
                    <a:pt x="1761" y="2"/>
                    <a:pt x="1699" y="1"/>
                    <a:pt x="163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6"/>
            <p:cNvSpPr/>
            <p:nvPr/>
          </p:nvSpPr>
          <p:spPr>
            <a:xfrm rot="-460792" flipH="1">
              <a:off x="1216050" y="3082888"/>
              <a:ext cx="1322834" cy="1120684"/>
            </a:xfrm>
            <a:custGeom>
              <a:avLst/>
              <a:gdLst/>
              <a:ahLst/>
              <a:cxnLst/>
              <a:rect l="l" t="t" r="r" b="b"/>
              <a:pathLst>
                <a:path w="20083" h="17014" extrusionOk="0">
                  <a:moveTo>
                    <a:pt x="9575" y="1"/>
                  </a:moveTo>
                  <a:cubicBezTo>
                    <a:pt x="6011" y="1"/>
                    <a:pt x="607" y="3823"/>
                    <a:pt x="318" y="8849"/>
                  </a:cubicBezTo>
                  <a:cubicBezTo>
                    <a:pt x="1" y="14010"/>
                    <a:pt x="3977" y="16696"/>
                    <a:pt x="8968" y="16992"/>
                  </a:cubicBezTo>
                  <a:cubicBezTo>
                    <a:pt x="9233" y="17006"/>
                    <a:pt x="9495" y="17013"/>
                    <a:pt x="9754" y="17013"/>
                  </a:cubicBezTo>
                  <a:cubicBezTo>
                    <a:pt x="12173" y="17013"/>
                    <a:pt x="14358" y="16387"/>
                    <a:pt x="15905" y="15088"/>
                  </a:cubicBezTo>
                  <a:cubicBezTo>
                    <a:pt x="15948" y="15109"/>
                    <a:pt x="15969" y="15109"/>
                    <a:pt x="16011" y="15109"/>
                  </a:cubicBezTo>
                  <a:cubicBezTo>
                    <a:pt x="16372" y="15208"/>
                    <a:pt x="16708" y="15251"/>
                    <a:pt x="17020" y="15251"/>
                  </a:cubicBezTo>
                  <a:cubicBezTo>
                    <a:pt x="18392" y="15251"/>
                    <a:pt x="19301" y="14412"/>
                    <a:pt x="19818" y="13671"/>
                  </a:cubicBezTo>
                  <a:cubicBezTo>
                    <a:pt x="20083" y="13313"/>
                    <a:pt x="19951" y="13206"/>
                    <a:pt x="19700" y="13206"/>
                  </a:cubicBezTo>
                  <a:cubicBezTo>
                    <a:pt x="19328" y="13206"/>
                    <a:pt x="18697" y="13439"/>
                    <a:pt x="18697" y="13439"/>
                  </a:cubicBezTo>
                  <a:cubicBezTo>
                    <a:pt x="18697" y="13439"/>
                    <a:pt x="19626" y="12374"/>
                    <a:pt x="18393" y="12374"/>
                  </a:cubicBezTo>
                  <a:cubicBezTo>
                    <a:pt x="18336" y="12374"/>
                    <a:pt x="18276" y="12377"/>
                    <a:pt x="18211" y="12381"/>
                  </a:cubicBezTo>
                  <a:cubicBezTo>
                    <a:pt x="18232" y="12191"/>
                    <a:pt x="18147" y="11979"/>
                    <a:pt x="18020" y="11852"/>
                  </a:cubicBezTo>
                  <a:cubicBezTo>
                    <a:pt x="18211" y="11197"/>
                    <a:pt x="18316" y="10541"/>
                    <a:pt x="18359" y="9864"/>
                  </a:cubicBezTo>
                  <a:cubicBezTo>
                    <a:pt x="18655" y="4704"/>
                    <a:pt x="12437" y="136"/>
                    <a:pt x="9857" y="9"/>
                  </a:cubicBezTo>
                  <a:cubicBezTo>
                    <a:pt x="9764" y="3"/>
                    <a:pt x="9670" y="1"/>
                    <a:pt x="9575" y="1"/>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6"/>
            <p:cNvSpPr/>
            <p:nvPr/>
          </p:nvSpPr>
          <p:spPr>
            <a:xfrm rot="-460792" flipH="1">
              <a:off x="1858942" y="3628519"/>
              <a:ext cx="509030" cy="317354"/>
            </a:xfrm>
            <a:custGeom>
              <a:avLst/>
              <a:gdLst/>
              <a:ahLst/>
              <a:cxnLst/>
              <a:rect l="l" t="t" r="r" b="b"/>
              <a:pathLst>
                <a:path w="7728" h="4818" extrusionOk="0">
                  <a:moveTo>
                    <a:pt x="1312" y="1"/>
                  </a:moveTo>
                  <a:lnTo>
                    <a:pt x="1312" y="1"/>
                  </a:lnTo>
                  <a:cubicBezTo>
                    <a:pt x="1312" y="1"/>
                    <a:pt x="1" y="4548"/>
                    <a:pt x="3215" y="4801"/>
                  </a:cubicBezTo>
                  <a:cubicBezTo>
                    <a:pt x="3356" y="4812"/>
                    <a:pt x="3492" y="4817"/>
                    <a:pt x="3625" y="4817"/>
                  </a:cubicBezTo>
                  <a:cubicBezTo>
                    <a:pt x="5829" y="4817"/>
                    <a:pt x="6971" y="3377"/>
                    <a:pt x="7530" y="2200"/>
                  </a:cubicBezTo>
                  <a:cubicBezTo>
                    <a:pt x="7727" y="1791"/>
                    <a:pt x="7636" y="1655"/>
                    <a:pt x="7426" y="1655"/>
                  </a:cubicBezTo>
                  <a:cubicBezTo>
                    <a:pt x="7006" y="1655"/>
                    <a:pt x="6113" y="2200"/>
                    <a:pt x="6113" y="2200"/>
                  </a:cubicBezTo>
                  <a:cubicBezTo>
                    <a:pt x="6113" y="2200"/>
                    <a:pt x="6844" y="933"/>
                    <a:pt x="5829" y="933"/>
                  </a:cubicBezTo>
                  <a:cubicBezTo>
                    <a:pt x="5685" y="933"/>
                    <a:pt x="5508" y="958"/>
                    <a:pt x="5288" y="1016"/>
                  </a:cubicBezTo>
                  <a:cubicBezTo>
                    <a:pt x="5288" y="1016"/>
                    <a:pt x="5231" y="305"/>
                    <a:pt x="4547" y="305"/>
                  </a:cubicBezTo>
                  <a:cubicBezTo>
                    <a:pt x="4396" y="305"/>
                    <a:pt x="4215" y="340"/>
                    <a:pt x="3998" y="424"/>
                  </a:cubicBezTo>
                  <a:cubicBezTo>
                    <a:pt x="3440" y="648"/>
                    <a:pt x="2937" y="810"/>
                    <a:pt x="2505" y="810"/>
                  </a:cubicBezTo>
                  <a:cubicBezTo>
                    <a:pt x="2003" y="810"/>
                    <a:pt x="1596" y="592"/>
                    <a:pt x="1312" y="1"/>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6"/>
            <p:cNvSpPr/>
            <p:nvPr/>
          </p:nvSpPr>
          <p:spPr>
            <a:xfrm rot="-460792" flipH="1">
              <a:off x="2011259" y="3699364"/>
              <a:ext cx="136545" cy="54407"/>
            </a:xfrm>
            <a:custGeom>
              <a:avLst/>
              <a:gdLst/>
              <a:ahLst/>
              <a:cxnLst/>
              <a:rect l="l" t="t" r="r" b="b"/>
              <a:pathLst>
                <a:path w="2073" h="826" extrusionOk="0">
                  <a:moveTo>
                    <a:pt x="2073" y="1"/>
                  </a:moveTo>
                  <a:lnTo>
                    <a:pt x="0" y="826"/>
                  </a:lnTo>
                  <a:cubicBezTo>
                    <a:pt x="762" y="804"/>
                    <a:pt x="1502" y="508"/>
                    <a:pt x="2073" y="1"/>
                  </a:cubicBezTo>
                  <a:close/>
                </a:path>
              </a:pathLst>
            </a:custGeom>
            <a:solidFill>
              <a:srgbClr val="FDF9C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6"/>
            <p:cNvSpPr/>
            <p:nvPr/>
          </p:nvSpPr>
          <p:spPr>
            <a:xfrm rot="-460792" flipH="1">
              <a:off x="2002964" y="3690665"/>
              <a:ext cx="153276" cy="72850"/>
            </a:xfrm>
            <a:custGeom>
              <a:avLst/>
              <a:gdLst/>
              <a:ahLst/>
              <a:cxnLst/>
              <a:rect l="l" t="t" r="r" b="b"/>
              <a:pathLst>
                <a:path w="2327" h="1106" extrusionOk="0">
                  <a:moveTo>
                    <a:pt x="2197" y="1"/>
                  </a:moveTo>
                  <a:cubicBezTo>
                    <a:pt x="2163" y="1"/>
                    <a:pt x="2126" y="16"/>
                    <a:pt x="2094" y="48"/>
                  </a:cubicBezTo>
                  <a:cubicBezTo>
                    <a:pt x="1565" y="535"/>
                    <a:pt x="868" y="809"/>
                    <a:pt x="127" y="831"/>
                  </a:cubicBezTo>
                  <a:cubicBezTo>
                    <a:pt x="64" y="831"/>
                    <a:pt x="0" y="894"/>
                    <a:pt x="22" y="979"/>
                  </a:cubicBezTo>
                  <a:cubicBezTo>
                    <a:pt x="22" y="1042"/>
                    <a:pt x="64" y="1084"/>
                    <a:pt x="148" y="1084"/>
                  </a:cubicBezTo>
                  <a:lnTo>
                    <a:pt x="148" y="1106"/>
                  </a:lnTo>
                  <a:cubicBezTo>
                    <a:pt x="931" y="1084"/>
                    <a:pt x="1692" y="767"/>
                    <a:pt x="2285" y="217"/>
                  </a:cubicBezTo>
                  <a:cubicBezTo>
                    <a:pt x="2327" y="175"/>
                    <a:pt x="2327" y="90"/>
                    <a:pt x="2285" y="48"/>
                  </a:cubicBezTo>
                  <a:cubicBezTo>
                    <a:pt x="2263" y="16"/>
                    <a:pt x="2232" y="1"/>
                    <a:pt x="2197"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6"/>
            <p:cNvSpPr/>
            <p:nvPr/>
          </p:nvSpPr>
          <p:spPr>
            <a:xfrm rot="-460792" flipH="1">
              <a:off x="1967935" y="3784065"/>
              <a:ext cx="135162" cy="55790"/>
            </a:xfrm>
            <a:custGeom>
              <a:avLst/>
              <a:gdLst/>
              <a:ahLst/>
              <a:cxnLst/>
              <a:rect l="l" t="t" r="r" b="b"/>
              <a:pathLst>
                <a:path w="2052" h="847" extrusionOk="0">
                  <a:moveTo>
                    <a:pt x="2052" y="0"/>
                  </a:moveTo>
                  <a:lnTo>
                    <a:pt x="0" y="846"/>
                  </a:lnTo>
                  <a:cubicBezTo>
                    <a:pt x="762" y="804"/>
                    <a:pt x="1481" y="508"/>
                    <a:pt x="2052" y="0"/>
                  </a:cubicBezTo>
                  <a:close/>
                </a:path>
              </a:pathLst>
            </a:custGeom>
            <a:solidFill>
              <a:srgbClr val="FDF9C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6"/>
            <p:cNvSpPr/>
            <p:nvPr/>
          </p:nvSpPr>
          <p:spPr>
            <a:xfrm rot="-460792" flipH="1">
              <a:off x="1958143" y="3775118"/>
              <a:ext cx="157491" cy="72850"/>
            </a:xfrm>
            <a:custGeom>
              <a:avLst/>
              <a:gdLst/>
              <a:ahLst/>
              <a:cxnLst/>
              <a:rect l="l" t="t" r="r" b="b"/>
              <a:pathLst>
                <a:path w="2391" h="1106" extrusionOk="0">
                  <a:moveTo>
                    <a:pt x="2243" y="1"/>
                  </a:moveTo>
                  <a:cubicBezTo>
                    <a:pt x="2211" y="1"/>
                    <a:pt x="2179" y="17"/>
                    <a:pt x="2158" y="48"/>
                  </a:cubicBezTo>
                  <a:cubicBezTo>
                    <a:pt x="1608" y="535"/>
                    <a:pt x="910" y="810"/>
                    <a:pt x="191" y="831"/>
                  </a:cubicBezTo>
                  <a:cubicBezTo>
                    <a:pt x="1" y="831"/>
                    <a:pt x="1" y="1106"/>
                    <a:pt x="191" y="1106"/>
                  </a:cubicBezTo>
                  <a:cubicBezTo>
                    <a:pt x="995" y="1085"/>
                    <a:pt x="1756" y="768"/>
                    <a:pt x="2327" y="218"/>
                  </a:cubicBezTo>
                  <a:cubicBezTo>
                    <a:pt x="2391" y="175"/>
                    <a:pt x="2391" y="91"/>
                    <a:pt x="2327" y="48"/>
                  </a:cubicBezTo>
                  <a:cubicBezTo>
                    <a:pt x="2306" y="17"/>
                    <a:pt x="2275" y="1"/>
                    <a:pt x="2243"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6"/>
            <p:cNvSpPr/>
            <p:nvPr/>
          </p:nvSpPr>
          <p:spPr>
            <a:xfrm rot="-460792" flipH="1">
              <a:off x="1848544" y="3623869"/>
              <a:ext cx="490456" cy="333360"/>
            </a:xfrm>
            <a:custGeom>
              <a:avLst/>
              <a:gdLst/>
              <a:ahLst/>
              <a:cxnLst/>
              <a:rect l="l" t="t" r="r" b="b"/>
              <a:pathLst>
                <a:path w="7446" h="5061" extrusionOk="0">
                  <a:moveTo>
                    <a:pt x="846" y="0"/>
                  </a:moveTo>
                  <a:cubicBezTo>
                    <a:pt x="783" y="0"/>
                    <a:pt x="737" y="38"/>
                    <a:pt x="720" y="90"/>
                  </a:cubicBezTo>
                  <a:cubicBezTo>
                    <a:pt x="699" y="196"/>
                    <a:pt x="1" y="2692"/>
                    <a:pt x="995" y="4130"/>
                  </a:cubicBezTo>
                  <a:cubicBezTo>
                    <a:pt x="1397" y="4680"/>
                    <a:pt x="2052" y="5018"/>
                    <a:pt x="2750" y="5039"/>
                  </a:cubicBezTo>
                  <a:cubicBezTo>
                    <a:pt x="2898" y="5060"/>
                    <a:pt x="3046" y="5060"/>
                    <a:pt x="3194" y="5060"/>
                  </a:cubicBezTo>
                  <a:cubicBezTo>
                    <a:pt x="5415" y="5060"/>
                    <a:pt x="6599" y="3622"/>
                    <a:pt x="7192" y="2375"/>
                  </a:cubicBezTo>
                  <a:cubicBezTo>
                    <a:pt x="7255" y="2248"/>
                    <a:pt x="7445" y="1930"/>
                    <a:pt x="7213" y="1719"/>
                  </a:cubicBezTo>
                  <a:cubicBezTo>
                    <a:pt x="7157" y="1663"/>
                    <a:pt x="7073" y="1640"/>
                    <a:pt x="6972" y="1640"/>
                  </a:cubicBezTo>
                  <a:cubicBezTo>
                    <a:pt x="6690" y="1640"/>
                    <a:pt x="6271" y="1823"/>
                    <a:pt x="5944" y="1994"/>
                  </a:cubicBezTo>
                  <a:cubicBezTo>
                    <a:pt x="6049" y="1740"/>
                    <a:pt x="6113" y="1359"/>
                    <a:pt x="5944" y="1127"/>
                  </a:cubicBezTo>
                  <a:cubicBezTo>
                    <a:pt x="5833" y="989"/>
                    <a:pt x="5659" y="914"/>
                    <a:pt x="5411" y="914"/>
                  </a:cubicBezTo>
                  <a:cubicBezTo>
                    <a:pt x="5279" y="914"/>
                    <a:pt x="5126" y="935"/>
                    <a:pt x="4950" y="979"/>
                  </a:cubicBezTo>
                  <a:cubicBezTo>
                    <a:pt x="4907" y="746"/>
                    <a:pt x="4759" y="535"/>
                    <a:pt x="4569" y="408"/>
                  </a:cubicBezTo>
                  <a:cubicBezTo>
                    <a:pt x="4446" y="326"/>
                    <a:pt x="4298" y="283"/>
                    <a:pt x="4127" y="283"/>
                  </a:cubicBezTo>
                  <a:cubicBezTo>
                    <a:pt x="3946" y="283"/>
                    <a:pt x="3740" y="331"/>
                    <a:pt x="3512" y="429"/>
                  </a:cubicBezTo>
                  <a:cubicBezTo>
                    <a:pt x="3361" y="466"/>
                    <a:pt x="3411" y="672"/>
                    <a:pt x="3544" y="672"/>
                  </a:cubicBezTo>
                  <a:cubicBezTo>
                    <a:pt x="3560" y="672"/>
                    <a:pt x="3578" y="668"/>
                    <a:pt x="3596" y="661"/>
                  </a:cubicBezTo>
                  <a:cubicBezTo>
                    <a:pt x="3734" y="593"/>
                    <a:pt x="3890" y="555"/>
                    <a:pt x="4044" y="555"/>
                  </a:cubicBezTo>
                  <a:cubicBezTo>
                    <a:pt x="4175" y="555"/>
                    <a:pt x="4305" y="582"/>
                    <a:pt x="4421" y="640"/>
                  </a:cubicBezTo>
                  <a:cubicBezTo>
                    <a:pt x="4590" y="746"/>
                    <a:pt x="4696" y="936"/>
                    <a:pt x="4717" y="1148"/>
                  </a:cubicBezTo>
                  <a:cubicBezTo>
                    <a:pt x="4717" y="1190"/>
                    <a:pt x="4738" y="1211"/>
                    <a:pt x="4759" y="1232"/>
                  </a:cubicBezTo>
                  <a:cubicBezTo>
                    <a:pt x="4789" y="1247"/>
                    <a:pt x="4819" y="1262"/>
                    <a:pt x="4842" y="1262"/>
                  </a:cubicBezTo>
                  <a:cubicBezTo>
                    <a:pt x="4851" y="1262"/>
                    <a:pt x="4859" y="1260"/>
                    <a:pt x="4865" y="1254"/>
                  </a:cubicBezTo>
                  <a:cubicBezTo>
                    <a:pt x="5069" y="1205"/>
                    <a:pt x="5245" y="1179"/>
                    <a:pt x="5387" y="1179"/>
                  </a:cubicBezTo>
                  <a:cubicBezTo>
                    <a:pt x="5555" y="1179"/>
                    <a:pt x="5675" y="1216"/>
                    <a:pt x="5732" y="1296"/>
                  </a:cubicBezTo>
                  <a:cubicBezTo>
                    <a:pt x="5901" y="1529"/>
                    <a:pt x="5648" y="2078"/>
                    <a:pt x="5542" y="2269"/>
                  </a:cubicBezTo>
                  <a:cubicBezTo>
                    <a:pt x="5521" y="2311"/>
                    <a:pt x="5542" y="2375"/>
                    <a:pt x="5584" y="2417"/>
                  </a:cubicBezTo>
                  <a:cubicBezTo>
                    <a:pt x="5609" y="2442"/>
                    <a:pt x="5641" y="2452"/>
                    <a:pt x="5672" y="2452"/>
                  </a:cubicBezTo>
                  <a:cubicBezTo>
                    <a:pt x="5694" y="2452"/>
                    <a:pt x="5715" y="2447"/>
                    <a:pt x="5732" y="2438"/>
                  </a:cubicBezTo>
                  <a:cubicBezTo>
                    <a:pt x="6232" y="2134"/>
                    <a:pt x="6747" y="1906"/>
                    <a:pt x="6959" y="1906"/>
                  </a:cubicBezTo>
                  <a:cubicBezTo>
                    <a:pt x="6998" y="1906"/>
                    <a:pt x="7027" y="1914"/>
                    <a:pt x="7044" y="1930"/>
                  </a:cubicBezTo>
                  <a:cubicBezTo>
                    <a:pt x="7065" y="1930"/>
                    <a:pt x="7086" y="2036"/>
                    <a:pt x="6959" y="2269"/>
                  </a:cubicBezTo>
                  <a:cubicBezTo>
                    <a:pt x="6402" y="3462"/>
                    <a:pt x="5303" y="4824"/>
                    <a:pt x="3187" y="4824"/>
                  </a:cubicBezTo>
                  <a:cubicBezTo>
                    <a:pt x="3052" y="4824"/>
                    <a:pt x="2914" y="4818"/>
                    <a:pt x="2771" y="4807"/>
                  </a:cubicBezTo>
                  <a:cubicBezTo>
                    <a:pt x="2137" y="4786"/>
                    <a:pt x="1566" y="4489"/>
                    <a:pt x="1185" y="3982"/>
                  </a:cubicBezTo>
                  <a:cubicBezTo>
                    <a:pt x="276" y="2649"/>
                    <a:pt x="974" y="175"/>
                    <a:pt x="974" y="154"/>
                  </a:cubicBezTo>
                  <a:cubicBezTo>
                    <a:pt x="995" y="90"/>
                    <a:pt x="952" y="27"/>
                    <a:pt x="889" y="6"/>
                  </a:cubicBezTo>
                  <a:cubicBezTo>
                    <a:pt x="874" y="2"/>
                    <a:pt x="860" y="0"/>
                    <a:pt x="846"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6"/>
            <p:cNvSpPr/>
            <p:nvPr/>
          </p:nvSpPr>
          <p:spPr>
            <a:xfrm rot="-460792" flipH="1">
              <a:off x="1572522" y="3223379"/>
              <a:ext cx="232713" cy="330396"/>
            </a:xfrm>
            <a:custGeom>
              <a:avLst/>
              <a:gdLst/>
              <a:ahLst/>
              <a:cxnLst/>
              <a:rect l="l" t="t" r="r" b="b"/>
              <a:pathLst>
                <a:path w="3533" h="5016" extrusionOk="0">
                  <a:moveTo>
                    <a:pt x="2052" y="0"/>
                  </a:moveTo>
                  <a:cubicBezTo>
                    <a:pt x="910" y="1142"/>
                    <a:pt x="1" y="3638"/>
                    <a:pt x="995" y="4653"/>
                  </a:cubicBezTo>
                  <a:cubicBezTo>
                    <a:pt x="1231" y="4896"/>
                    <a:pt x="1548" y="5016"/>
                    <a:pt x="1873" y="5016"/>
                  </a:cubicBezTo>
                  <a:cubicBezTo>
                    <a:pt x="2510" y="5016"/>
                    <a:pt x="3174" y="4556"/>
                    <a:pt x="3300" y="3659"/>
                  </a:cubicBezTo>
                  <a:cubicBezTo>
                    <a:pt x="3533" y="2158"/>
                    <a:pt x="2052" y="0"/>
                    <a:pt x="2052" y="0"/>
                  </a:cubicBezTo>
                  <a:close/>
                </a:path>
              </a:pathLst>
            </a:custGeom>
            <a:solidFill>
              <a:srgbClr val="7DBA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6"/>
            <p:cNvSpPr/>
            <p:nvPr/>
          </p:nvSpPr>
          <p:spPr>
            <a:xfrm rot="-460792" flipH="1">
              <a:off x="1692504" y="3322446"/>
              <a:ext cx="46042" cy="89779"/>
            </a:xfrm>
            <a:custGeom>
              <a:avLst/>
              <a:gdLst/>
              <a:ahLst/>
              <a:cxnLst/>
              <a:rect l="l" t="t" r="r" b="b"/>
              <a:pathLst>
                <a:path w="699" h="1363" extrusionOk="0">
                  <a:moveTo>
                    <a:pt x="502" y="0"/>
                  </a:moveTo>
                  <a:cubicBezTo>
                    <a:pt x="374" y="0"/>
                    <a:pt x="184" y="263"/>
                    <a:pt x="85" y="618"/>
                  </a:cubicBezTo>
                  <a:cubicBezTo>
                    <a:pt x="1" y="998"/>
                    <a:pt x="22" y="1337"/>
                    <a:pt x="149" y="1358"/>
                  </a:cubicBezTo>
                  <a:cubicBezTo>
                    <a:pt x="159" y="1361"/>
                    <a:pt x="169" y="1362"/>
                    <a:pt x="180" y="1362"/>
                  </a:cubicBezTo>
                  <a:cubicBezTo>
                    <a:pt x="322" y="1362"/>
                    <a:pt x="494" y="1099"/>
                    <a:pt x="593" y="745"/>
                  </a:cubicBezTo>
                  <a:cubicBezTo>
                    <a:pt x="699" y="385"/>
                    <a:pt x="678" y="47"/>
                    <a:pt x="529" y="4"/>
                  </a:cubicBezTo>
                  <a:cubicBezTo>
                    <a:pt x="521" y="2"/>
                    <a:pt x="512" y="0"/>
                    <a:pt x="502" y="0"/>
                  </a:cubicBezTo>
                  <a:close/>
                </a:path>
              </a:pathLst>
            </a:custGeom>
            <a:solidFill>
              <a:srgbClr val="BBDEE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6"/>
            <p:cNvSpPr/>
            <p:nvPr/>
          </p:nvSpPr>
          <p:spPr>
            <a:xfrm rot="-460792" flipH="1">
              <a:off x="1585819" y="3318442"/>
              <a:ext cx="186737" cy="237060"/>
            </a:xfrm>
            <a:custGeom>
              <a:avLst/>
              <a:gdLst/>
              <a:ahLst/>
              <a:cxnLst/>
              <a:rect l="l" t="t" r="r" b="b"/>
              <a:pathLst>
                <a:path w="2835" h="3599" extrusionOk="0">
                  <a:moveTo>
                    <a:pt x="2242" y="0"/>
                  </a:moveTo>
                  <a:cubicBezTo>
                    <a:pt x="2242" y="1"/>
                    <a:pt x="2834" y="2517"/>
                    <a:pt x="1840" y="2898"/>
                  </a:cubicBezTo>
                  <a:cubicBezTo>
                    <a:pt x="1626" y="2979"/>
                    <a:pt x="1415" y="3014"/>
                    <a:pt x="1217" y="3014"/>
                  </a:cubicBezTo>
                  <a:cubicBezTo>
                    <a:pt x="595" y="3014"/>
                    <a:pt x="96" y="2669"/>
                    <a:pt x="0" y="2348"/>
                  </a:cubicBezTo>
                  <a:lnTo>
                    <a:pt x="0" y="2348"/>
                  </a:lnTo>
                  <a:cubicBezTo>
                    <a:pt x="21" y="2686"/>
                    <a:pt x="169" y="2982"/>
                    <a:pt x="402" y="3236"/>
                  </a:cubicBezTo>
                  <a:cubicBezTo>
                    <a:pt x="630" y="3479"/>
                    <a:pt x="946" y="3599"/>
                    <a:pt x="1271" y="3599"/>
                  </a:cubicBezTo>
                  <a:cubicBezTo>
                    <a:pt x="1908" y="3599"/>
                    <a:pt x="2581" y="3139"/>
                    <a:pt x="2707" y="2242"/>
                  </a:cubicBezTo>
                  <a:cubicBezTo>
                    <a:pt x="2813" y="1544"/>
                    <a:pt x="2559" y="698"/>
                    <a:pt x="2242" y="0"/>
                  </a:cubicBezTo>
                  <a:close/>
                </a:path>
              </a:pathLst>
            </a:custGeom>
            <a:solidFill>
              <a:srgbClr val="7DBAE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6"/>
            <p:cNvSpPr/>
            <p:nvPr/>
          </p:nvSpPr>
          <p:spPr>
            <a:xfrm rot="-460792" flipH="1">
              <a:off x="1923415" y="3229578"/>
              <a:ext cx="246611" cy="246611"/>
            </a:xfrm>
            <a:custGeom>
              <a:avLst/>
              <a:gdLst/>
              <a:ahLst/>
              <a:cxnLst/>
              <a:rect l="l" t="t" r="r" b="b"/>
              <a:pathLst>
                <a:path w="3744" h="3744" extrusionOk="0">
                  <a:moveTo>
                    <a:pt x="1883" y="0"/>
                  </a:moveTo>
                  <a:cubicBezTo>
                    <a:pt x="847" y="0"/>
                    <a:pt x="1" y="846"/>
                    <a:pt x="1" y="1883"/>
                  </a:cubicBezTo>
                  <a:cubicBezTo>
                    <a:pt x="1" y="2898"/>
                    <a:pt x="847" y="3744"/>
                    <a:pt x="1883" y="3744"/>
                  </a:cubicBezTo>
                  <a:cubicBezTo>
                    <a:pt x="2898" y="3744"/>
                    <a:pt x="3744" y="2898"/>
                    <a:pt x="3744" y="1883"/>
                  </a:cubicBezTo>
                  <a:cubicBezTo>
                    <a:pt x="3744" y="846"/>
                    <a:pt x="2898" y="0"/>
                    <a:pt x="1883"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6"/>
            <p:cNvSpPr/>
            <p:nvPr/>
          </p:nvSpPr>
          <p:spPr>
            <a:xfrm rot="-460792" flipH="1">
              <a:off x="2043079" y="3260767"/>
              <a:ext cx="75287" cy="73904"/>
            </a:xfrm>
            <a:custGeom>
              <a:avLst/>
              <a:gdLst/>
              <a:ahLst/>
              <a:cxnLst/>
              <a:rect l="l" t="t" r="r" b="b"/>
              <a:pathLst>
                <a:path w="1143" h="1122" extrusionOk="0">
                  <a:moveTo>
                    <a:pt x="571" y="0"/>
                  </a:moveTo>
                  <a:cubicBezTo>
                    <a:pt x="254" y="0"/>
                    <a:pt x="0" y="254"/>
                    <a:pt x="0" y="571"/>
                  </a:cubicBezTo>
                  <a:cubicBezTo>
                    <a:pt x="0" y="867"/>
                    <a:pt x="254" y="1121"/>
                    <a:pt x="571" y="1121"/>
                  </a:cubicBezTo>
                  <a:cubicBezTo>
                    <a:pt x="889" y="1121"/>
                    <a:pt x="1142" y="867"/>
                    <a:pt x="1142" y="571"/>
                  </a:cubicBezTo>
                  <a:cubicBezTo>
                    <a:pt x="1142" y="254"/>
                    <a:pt x="889" y="0"/>
                    <a:pt x="571"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6"/>
            <p:cNvSpPr/>
            <p:nvPr/>
          </p:nvSpPr>
          <p:spPr>
            <a:xfrm rot="-460792" flipH="1">
              <a:off x="1118034" y="3797576"/>
              <a:ext cx="1749331" cy="840085"/>
            </a:xfrm>
            <a:custGeom>
              <a:avLst/>
              <a:gdLst/>
              <a:ahLst/>
              <a:cxnLst/>
              <a:rect l="l" t="t" r="r" b="b"/>
              <a:pathLst>
                <a:path w="26558" h="12754" extrusionOk="0">
                  <a:moveTo>
                    <a:pt x="9961" y="1"/>
                  </a:moveTo>
                  <a:lnTo>
                    <a:pt x="4357" y="3384"/>
                  </a:lnTo>
                  <a:lnTo>
                    <a:pt x="1438" y="593"/>
                  </a:lnTo>
                  <a:lnTo>
                    <a:pt x="1438" y="593"/>
                  </a:lnTo>
                  <a:cubicBezTo>
                    <a:pt x="1438" y="593"/>
                    <a:pt x="0" y="12669"/>
                    <a:pt x="13282" y="12754"/>
                  </a:cubicBezTo>
                  <a:cubicBezTo>
                    <a:pt x="13319" y="12754"/>
                    <a:pt x="13356" y="12754"/>
                    <a:pt x="13394" y="12754"/>
                  </a:cubicBezTo>
                  <a:cubicBezTo>
                    <a:pt x="26558" y="12754"/>
                    <a:pt x="25462" y="1562"/>
                    <a:pt x="24914" y="212"/>
                  </a:cubicBezTo>
                  <a:lnTo>
                    <a:pt x="24914" y="212"/>
                  </a:lnTo>
                  <a:lnTo>
                    <a:pt x="22397" y="3004"/>
                  </a:lnTo>
                  <a:lnTo>
                    <a:pt x="19458" y="720"/>
                  </a:lnTo>
                  <a:lnTo>
                    <a:pt x="15249" y="3067"/>
                  </a:lnTo>
                  <a:lnTo>
                    <a:pt x="9961" y="1"/>
                  </a:ln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6"/>
            <p:cNvSpPr/>
            <p:nvPr/>
          </p:nvSpPr>
          <p:spPr>
            <a:xfrm rot="-460792" flipH="1">
              <a:off x="1158943" y="3800998"/>
              <a:ext cx="1581235" cy="310701"/>
            </a:xfrm>
            <a:custGeom>
              <a:avLst/>
              <a:gdLst/>
              <a:ahLst/>
              <a:cxnLst/>
              <a:rect l="l" t="t" r="r" b="b"/>
              <a:pathLst>
                <a:path w="24006" h="4717" extrusionOk="0">
                  <a:moveTo>
                    <a:pt x="8566" y="1"/>
                  </a:moveTo>
                  <a:lnTo>
                    <a:pt x="2962" y="3384"/>
                  </a:lnTo>
                  <a:lnTo>
                    <a:pt x="43" y="593"/>
                  </a:lnTo>
                  <a:cubicBezTo>
                    <a:pt x="43" y="593"/>
                    <a:pt x="1" y="783"/>
                    <a:pt x="1" y="1121"/>
                  </a:cubicBezTo>
                  <a:lnTo>
                    <a:pt x="2941" y="3977"/>
                  </a:lnTo>
                  <a:lnTo>
                    <a:pt x="8820" y="1269"/>
                  </a:lnTo>
                  <a:lnTo>
                    <a:pt x="13706" y="3829"/>
                  </a:lnTo>
                  <a:lnTo>
                    <a:pt x="18147" y="1883"/>
                  </a:lnTo>
                  <a:lnTo>
                    <a:pt x="20833" y="3406"/>
                  </a:lnTo>
                  <a:lnTo>
                    <a:pt x="23117" y="1396"/>
                  </a:lnTo>
                  <a:cubicBezTo>
                    <a:pt x="23117" y="1396"/>
                    <a:pt x="23773" y="3427"/>
                    <a:pt x="23583" y="4717"/>
                  </a:cubicBezTo>
                  <a:cubicBezTo>
                    <a:pt x="24006" y="2581"/>
                    <a:pt x="23709" y="698"/>
                    <a:pt x="23498" y="191"/>
                  </a:cubicBezTo>
                  <a:lnTo>
                    <a:pt x="20981" y="3004"/>
                  </a:lnTo>
                  <a:lnTo>
                    <a:pt x="18063" y="720"/>
                  </a:lnTo>
                  <a:lnTo>
                    <a:pt x="13854" y="3067"/>
                  </a:lnTo>
                  <a:lnTo>
                    <a:pt x="8566" y="1"/>
                  </a:lnTo>
                  <a:close/>
                </a:path>
              </a:pathLst>
            </a:custGeom>
            <a:solidFill>
              <a:srgbClr val="E5E5E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6"/>
            <p:cNvSpPr/>
            <p:nvPr/>
          </p:nvSpPr>
          <p:spPr>
            <a:xfrm rot="-460792" flipH="1">
              <a:off x="1263001" y="4179540"/>
              <a:ext cx="1418211" cy="461210"/>
            </a:xfrm>
            <a:custGeom>
              <a:avLst/>
              <a:gdLst/>
              <a:ahLst/>
              <a:cxnLst/>
              <a:rect l="l" t="t" r="r" b="b"/>
              <a:pathLst>
                <a:path w="21531" h="7002" extrusionOk="0">
                  <a:moveTo>
                    <a:pt x="21531" y="1"/>
                  </a:moveTo>
                  <a:lnTo>
                    <a:pt x="21531" y="1"/>
                  </a:lnTo>
                  <a:cubicBezTo>
                    <a:pt x="21531" y="1"/>
                    <a:pt x="18253" y="5394"/>
                    <a:pt x="11379" y="6219"/>
                  </a:cubicBezTo>
                  <a:cubicBezTo>
                    <a:pt x="10808" y="6287"/>
                    <a:pt x="10254" y="6319"/>
                    <a:pt x="9717" y="6319"/>
                  </a:cubicBezTo>
                  <a:cubicBezTo>
                    <a:pt x="3773" y="6319"/>
                    <a:pt x="1" y="2476"/>
                    <a:pt x="1" y="2475"/>
                  </a:cubicBezTo>
                  <a:lnTo>
                    <a:pt x="1" y="2475"/>
                  </a:lnTo>
                  <a:cubicBezTo>
                    <a:pt x="1608" y="4908"/>
                    <a:pt x="4590" y="6980"/>
                    <a:pt x="10068" y="7001"/>
                  </a:cubicBezTo>
                  <a:cubicBezTo>
                    <a:pt x="10111" y="7002"/>
                    <a:pt x="10155" y="7002"/>
                    <a:pt x="10198" y="7002"/>
                  </a:cubicBezTo>
                  <a:cubicBezTo>
                    <a:pt x="17693" y="7002"/>
                    <a:pt x="20543" y="3365"/>
                    <a:pt x="21531" y="1"/>
                  </a:cubicBezTo>
                  <a:close/>
                </a:path>
              </a:pathLst>
            </a:custGeom>
            <a:solidFill>
              <a:srgbClr val="E5E5E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6"/>
            <p:cNvSpPr/>
            <p:nvPr/>
          </p:nvSpPr>
          <p:spPr>
            <a:xfrm rot="-460792" flipH="1">
              <a:off x="946003" y="2145470"/>
              <a:ext cx="1285816" cy="816372"/>
            </a:xfrm>
            <a:custGeom>
              <a:avLst/>
              <a:gdLst/>
              <a:ahLst/>
              <a:cxnLst/>
              <a:rect l="l" t="t" r="r" b="b"/>
              <a:pathLst>
                <a:path w="19521" h="12394" extrusionOk="0">
                  <a:moveTo>
                    <a:pt x="8566" y="0"/>
                  </a:moveTo>
                  <a:cubicBezTo>
                    <a:pt x="8375" y="0"/>
                    <a:pt x="8185" y="0"/>
                    <a:pt x="7995" y="21"/>
                  </a:cubicBezTo>
                  <a:lnTo>
                    <a:pt x="7910" y="21"/>
                  </a:lnTo>
                  <a:cubicBezTo>
                    <a:pt x="7720" y="21"/>
                    <a:pt x="7550" y="43"/>
                    <a:pt x="7381" y="64"/>
                  </a:cubicBezTo>
                  <a:lnTo>
                    <a:pt x="7339" y="64"/>
                  </a:lnTo>
                  <a:cubicBezTo>
                    <a:pt x="7170" y="85"/>
                    <a:pt x="6979" y="106"/>
                    <a:pt x="6810" y="148"/>
                  </a:cubicBezTo>
                  <a:lnTo>
                    <a:pt x="6726" y="169"/>
                  </a:lnTo>
                  <a:cubicBezTo>
                    <a:pt x="6556" y="191"/>
                    <a:pt x="6387" y="233"/>
                    <a:pt x="6218" y="275"/>
                  </a:cubicBezTo>
                  <a:lnTo>
                    <a:pt x="6176" y="275"/>
                  </a:lnTo>
                  <a:cubicBezTo>
                    <a:pt x="6006" y="317"/>
                    <a:pt x="5837" y="381"/>
                    <a:pt x="5689" y="423"/>
                  </a:cubicBezTo>
                  <a:lnTo>
                    <a:pt x="5668" y="423"/>
                  </a:lnTo>
                  <a:cubicBezTo>
                    <a:pt x="5499" y="466"/>
                    <a:pt x="5351" y="529"/>
                    <a:pt x="5203" y="592"/>
                  </a:cubicBezTo>
                  <a:lnTo>
                    <a:pt x="5139" y="614"/>
                  </a:lnTo>
                  <a:cubicBezTo>
                    <a:pt x="4991" y="677"/>
                    <a:pt x="4843" y="740"/>
                    <a:pt x="4716" y="804"/>
                  </a:cubicBezTo>
                  <a:cubicBezTo>
                    <a:pt x="4568" y="867"/>
                    <a:pt x="4420" y="952"/>
                    <a:pt x="4293" y="1037"/>
                  </a:cubicBezTo>
                  <a:lnTo>
                    <a:pt x="4272" y="1037"/>
                  </a:lnTo>
                  <a:cubicBezTo>
                    <a:pt x="4145" y="1100"/>
                    <a:pt x="3997" y="1185"/>
                    <a:pt x="3870" y="1269"/>
                  </a:cubicBezTo>
                  <a:cubicBezTo>
                    <a:pt x="3870" y="1269"/>
                    <a:pt x="3849" y="1290"/>
                    <a:pt x="3849" y="1290"/>
                  </a:cubicBezTo>
                  <a:cubicBezTo>
                    <a:pt x="3469" y="1544"/>
                    <a:pt x="3109" y="1819"/>
                    <a:pt x="2792" y="2136"/>
                  </a:cubicBezTo>
                  <a:cubicBezTo>
                    <a:pt x="867" y="3976"/>
                    <a:pt x="233" y="6472"/>
                    <a:pt x="63" y="7466"/>
                  </a:cubicBezTo>
                  <a:cubicBezTo>
                    <a:pt x="63" y="7487"/>
                    <a:pt x="63" y="7529"/>
                    <a:pt x="42" y="7572"/>
                  </a:cubicBezTo>
                  <a:cubicBezTo>
                    <a:pt x="42" y="7593"/>
                    <a:pt x="42" y="7614"/>
                    <a:pt x="21" y="7635"/>
                  </a:cubicBezTo>
                  <a:cubicBezTo>
                    <a:pt x="0" y="7656"/>
                    <a:pt x="21" y="7656"/>
                    <a:pt x="21" y="7677"/>
                  </a:cubicBezTo>
                  <a:lnTo>
                    <a:pt x="21" y="7720"/>
                  </a:lnTo>
                  <a:lnTo>
                    <a:pt x="21" y="7762"/>
                  </a:lnTo>
                  <a:lnTo>
                    <a:pt x="0" y="7868"/>
                  </a:lnTo>
                  <a:lnTo>
                    <a:pt x="2834" y="6155"/>
                  </a:lnTo>
                  <a:lnTo>
                    <a:pt x="6704" y="9877"/>
                  </a:lnTo>
                  <a:lnTo>
                    <a:pt x="11484" y="8375"/>
                  </a:lnTo>
                  <a:lnTo>
                    <a:pt x="14403" y="10998"/>
                  </a:lnTo>
                  <a:lnTo>
                    <a:pt x="17152" y="9708"/>
                  </a:lnTo>
                  <a:lnTo>
                    <a:pt x="18654" y="12394"/>
                  </a:lnTo>
                  <a:lnTo>
                    <a:pt x="18696" y="12330"/>
                  </a:lnTo>
                  <a:lnTo>
                    <a:pt x="18696" y="12309"/>
                  </a:lnTo>
                  <a:lnTo>
                    <a:pt x="18760" y="12225"/>
                  </a:lnTo>
                  <a:cubicBezTo>
                    <a:pt x="18760" y="12182"/>
                    <a:pt x="18781" y="12140"/>
                    <a:pt x="18802" y="12119"/>
                  </a:cubicBezTo>
                  <a:cubicBezTo>
                    <a:pt x="18802" y="12098"/>
                    <a:pt x="18802" y="12077"/>
                    <a:pt x="18802" y="12077"/>
                  </a:cubicBezTo>
                  <a:cubicBezTo>
                    <a:pt x="18823" y="12034"/>
                    <a:pt x="18844" y="11992"/>
                    <a:pt x="18865" y="11950"/>
                  </a:cubicBezTo>
                  <a:lnTo>
                    <a:pt x="18929" y="11780"/>
                  </a:lnTo>
                  <a:lnTo>
                    <a:pt x="18929" y="11759"/>
                  </a:lnTo>
                  <a:cubicBezTo>
                    <a:pt x="18992" y="11696"/>
                    <a:pt x="19035" y="11569"/>
                    <a:pt x="19077" y="11442"/>
                  </a:cubicBezTo>
                  <a:lnTo>
                    <a:pt x="19077" y="11400"/>
                  </a:lnTo>
                  <a:cubicBezTo>
                    <a:pt x="19119" y="11273"/>
                    <a:pt x="19161" y="11125"/>
                    <a:pt x="19204" y="10956"/>
                  </a:cubicBezTo>
                  <a:lnTo>
                    <a:pt x="19204" y="10934"/>
                  </a:lnTo>
                  <a:cubicBezTo>
                    <a:pt x="19246" y="10765"/>
                    <a:pt x="19288" y="10596"/>
                    <a:pt x="19309" y="10406"/>
                  </a:cubicBezTo>
                  <a:cubicBezTo>
                    <a:pt x="19352" y="10237"/>
                    <a:pt x="19394" y="10025"/>
                    <a:pt x="19415" y="9835"/>
                  </a:cubicBezTo>
                  <a:cubicBezTo>
                    <a:pt x="19436" y="9623"/>
                    <a:pt x="19457" y="9412"/>
                    <a:pt x="19479" y="9200"/>
                  </a:cubicBezTo>
                  <a:lnTo>
                    <a:pt x="19479" y="9179"/>
                  </a:lnTo>
                  <a:lnTo>
                    <a:pt x="19500" y="8862"/>
                  </a:lnTo>
                  <a:cubicBezTo>
                    <a:pt x="19521" y="8016"/>
                    <a:pt x="19436" y="7170"/>
                    <a:pt x="19204" y="6345"/>
                  </a:cubicBezTo>
                  <a:cubicBezTo>
                    <a:pt x="19183" y="6260"/>
                    <a:pt x="19161" y="6176"/>
                    <a:pt x="19119" y="6091"/>
                  </a:cubicBezTo>
                  <a:lnTo>
                    <a:pt x="19119" y="6070"/>
                  </a:lnTo>
                  <a:cubicBezTo>
                    <a:pt x="19098" y="5986"/>
                    <a:pt x="19077" y="5901"/>
                    <a:pt x="19056" y="5816"/>
                  </a:cubicBezTo>
                  <a:cubicBezTo>
                    <a:pt x="19035" y="5795"/>
                    <a:pt x="19035" y="5795"/>
                    <a:pt x="19056" y="5774"/>
                  </a:cubicBezTo>
                  <a:cubicBezTo>
                    <a:pt x="19013" y="5689"/>
                    <a:pt x="18971" y="5605"/>
                    <a:pt x="18950" y="5520"/>
                  </a:cubicBezTo>
                  <a:lnTo>
                    <a:pt x="18950" y="5499"/>
                  </a:lnTo>
                  <a:cubicBezTo>
                    <a:pt x="18823" y="5224"/>
                    <a:pt x="18696" y="4949"/>
                    <a:pt x="18548" y="4674"/>
                  </a:cubicBezTo>
                  <a:cubicBezTo>
                    <a:pt x="18548" y="4674"/>
                    <a:pt x="18548" y="4674"/>
                    <a:pt x="18548" y="4653"/>
                  </a:cubicBezTo>
                  <a:cubicBezTo>
                    <a:pt x="18485" y="4590"/>
                    <a:pt x="18442" y="4505"/>
                    <a:pt x="18400" y="4420"/>
                  </a:cubicBezTo>
                  <a:lnTo>
                    <a:pt x="18358" y="4357"/>
                  </a:lnTo>
                  <a:cubicBezTo>
                    <a:pt x="18315" y="4294"/>
                    <a:pt x="18273" y="4230"/>
                    <a:pt x="18210" y="4167"/>
                  </a:cubicBezTo>
                  <a:lnTo>
                    <a:pt x="18167" y="4103"/>
                  </a:lnTo>
                  <a:cubicBezTo>
                    <a:pt x="18125" y="4040"/>
                    <a:pt x="18083" y="3976"/>
                    <a:pt x="18040" y="3913"/>
                  </a:cubicBezTo>
                  <a:lnTo>
                    <a:pt x="17977" y="3828"/>
                  </a:lnTo>
                  <a:cubicBezTo>
                    <a:pt x="17935" y="3786"/>
                    <a:pt x="17871" y="3723"/>
                    <a:pt x="17829" y="3659"/>
                  </a:cubicBezTo>
                  <a:lnTo>
                    <a:pt x="17766" y="3596"/>
                  </a:lnTo>
                  <a:cubicBezTo>
                    <a:pt x="17702" y="3511"/>
                    <a:pt x="17639" y="3448"/>
                    <a:pt x="17575" y="3384"/>
                  </a:cubicBezTo>
                  <a:lnTo>
                    <a:pt x="17554" y="3342"/>
                  </a:lnTo>
                  <a:cubicBezTo>
                    <a:pt x="17385" y="3173"/>
                    <a:pt x="17216" y="3025"/>
                    <a:pt x="17046" y="2855"/>
                  </a:cubicBezTo>
                  <a:lnTo>
                    <a:pt x="16983" y="2813"/>
                  </a:lnTo>
                  <a:lnTo>
                    <a:pt x="16772" y="2644"/>
                  </a:lnTo>
                  <a:lnTo>
                    <a:pt x="16687" y="2559"/>
                  </a:lnTo>
                  <a:lnTo>
                    <a:pt x="16497" y="2411"/>
                  </a:lnTo>
                  <a:lnTo>
                    <a:pt x="16370" y="2327"/>
                  </a:lnTo>
                  <a:lnTo>
                    <a:pt x="16179" y="2200"/>
                  </a:lnTo>
                  <a:lnTo>
                    <a:pt x="16052" y="2115"/>
                  </a:lnTo>
                  <a:lnTo>
                    <a:pt x="15841" y="1988"/>
                  </a:lnTo>
                  <a:lnTo>
                    <a:pt x="15735" y="1904"/>
                  </a:lnTo>
                  <a:lnTo>
                    <a:pt x="15481" y="1756"/>
                  </a:lnTo>
                  <a:lnTo>
                    <a:pt x="15376" y="1713"/>
                  </a:lnTo>
                  <a:cubicBezTo>
                    <a:pt x="15270" y="1650"/>
                    <a:pt x="15143" y="1586"/>
                    <a:pt x="15016" y="1523"/>
                  </a:cubicBezTo>
                  <a:cubicBezTo>
                    <a:pt x="14889" y="1460"/>
                    <a:pt x="14741" y="1396"/>
                    <a:pt x="14635" y="1333"/>
                  </a:cubicBezTo>
                  <a:lnTo>
                    <a:pt x="14487" y="1269"/>
                  </a:lnTo>
                  <a:lnTo>
                    <a:pt x="14234" y="1163"/>
                  </a:lnTo>
                  <a:lnTo>
                    <a:pt x="14064" y="1100"/>
                  </a:lnTo>
                  <a:lnTo>
                    <a:pt x="13811" y="994"/>
                  </a:lnTo>
                  <a:lnTo>
                    <a:pt x="13620" y="931"/>
                  </a:lnTo>
                  <a:lnTo>
                    <a:pt x="13366" y="825"/>
                  </a:lnTo>
                  <a:lnTo>
                    <a:pt x="13176" y="762"/>
                  </a:lnTo>
                  <a:lnTo>
                    <a:pt x="12880" y="677"/>
                  </a:lnTo>
                  <a:lnTo>
                    <a:pt x="12690" y="635"/>
                  </a:lnTo>
                  <a:cubicBezTo>
                    <a:pt x="12584" y="592"/>
                    <a:pt x="12457" y="571"/>
                    <a:pt x="12351" y="529"/>
                  </a:cubicBezTo>
                  <a:lnTo>
                    <a:pt x="12182" y="487"/>
                  </a:lnTo>
                  <a:cubicBezTo>
                    <a:pt x="12013" y="444"/>
                    <a:pt x="11844" y="402"/>
                    <a:pt x="11653" y="360"/>
                  </a:cubicBezTo>
                  <a:cubicBezTo>
                    <a:pt x="11421" y="317"/>
                    <a:pt x="11167" y="275"/>
                    <a:pt x="10934" y="233"/>
                  </a:cubicBezTo>
                  <a:lnTo>
                    <a:pt x="10765" y="191"/>
                  </a:lnTo>
                  <a:cubicBezTo>
                    <a:pt x="10532" y="148"/>
                    <a:pt x="10300" y="127"/>
                    <a:pt x="10088" y="106"/>
                  </a:cubicBezTo>
                  <a:lnTo>
                    <a:pt x="9961" y="85"/>
                  </a:lnTo>
                  <a:cubicBezTo>
                    <a:pt x="9750" y="64"/>
                    <a:pt x="9560" y="43"/>
                    <a:pt x="9348" y="21"/>
                  </a:cubicBezTo>
                  <a:lnTo>
                    <a:pt x="9306" y="21"/>
                  </a:lnTo>
                  <a:cubicBezTo>
                    <a:pt x="9094" y="21"/>
                    <a:pt x="8904" y="0"/>
                    <a:pt x="8692" y="0"/>
                  </a:cubicBezTo>
                  <a:close/>
                </a:path>
              </a:pathLst>
            </a:custGeom>
            <a:solidFill>
              <a:srgbClr val="E5E5E6"/>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6"/>
            <p:cNvSpPr/>
            <p:nvPr/>
          </p:nvSpPr>
          <p:spPr>
            <a:xfrm rot="-460792" flipH="1">
              <a:off x="1144089" y="2806624"/>
              <a:ext cx="1636894" cy="1825014"/>
            </a:xfrm>
            <a:custGeom>
              <a:avLst/>
              <a:gdLst/>
              <a:ahLst/>
              <a:cxnLst/>
              <a:rect l="l" t="t" r="r" b="b"/>
              <a:pathLst>
                <a:path w="24851" h="27707" extrusionOk="0">
                  <a:moveTo>
                    <a:pt x="10087" y="1"/>
                  </a:moveTo>
                  <a:cubicBezTo>
                    <a:pt x="10073" y="1"/>
                    <a:pt x="10060" y="1"/>
                    <a:pt x="10046" y="1"/>
                  </a:cubicBezTo>
                  <a:cubicBezTo>
                    <a:pt x="7508" y="65"/>
                    <a:pt x="8460" y="3364"/>
                    <a:pt x="9094" y="4971"/>
                  </a:cubicBezTo>
                  <a:cubicBezTo>
                    <a:pt x="7974" y="5606"/>
                    <a:pt x="6937" y="6410"/>
                    <a:pt x="6070" y="7361"/>
                  </a:cubicBezTo>
                  <a:cubicBezTo>
                    <a:pt x="5795" y="7150"/>
                    <a:pt x="5457" y="7065"/>
                    <a:pt x="5118" y="7065"/>
                  </a:cubicBezTo>
                  <a:cubicBezTo>
                    <a:pt x="5055" y="7063"/>
                    <a:pt x="4992" y="7061"/>
                    <a:pt x="4931" y="7061"/>
                  </a:cubicBezTo>
                  <a:cubicBezTo>
                    <a:pt x="3953" y="7061"/>
                    <a:pt x="3293" y="7378"/>
                    <a:pt x="3532" y="7975"/>
                  </a:cubicBezTo>
                  <a:cubicBezTo>
                    <a:pt x="3765" y="8525"/>
                    <a:pt x="4103" y="9011"/>
                    <a:pt x="4568" y="9392"/>
                  </a:cubicBezTo>
                  <a:cubicBezTo>
                    <a:pt x="3976" y="10449"/>
                    <a:pt x="3638" y="11633"/>
                    <a:pt x="3553" y="12839"/>
                  </a:cubicBezTo>
                  <a:cubicBezTo>
                    <a:pt x="3448" y="14764"/>
                    <a:pt x="3913" y="16456"/>
                    <a:pt x="4949" y="17788"/>
                  </a:cubicBezTo>
                  <a:lnTo>
                    <a:pt x="4907" y="17830"/>
                  </a:lnTo>
                  <a:cubicBezTo>
                    <a:pt x="4776" y="17372"/>
                    <a:pt x="4164" y="17104"/>
                    <a:pt x="3384" y="17104"/>
                  </a:cubicBezTo>
                  <a:cubicBezTo>
                    <a:pt x="3156" y="17104"/>
                    <a:pt x="2914" y="17127"/>
                    <a:pt x="2665" y="17175"/>
                  </a:cubicBezTo>
                  <a:lnTo>
                    <a:pt x="1015" y="15588"/>
                  </a:lnTo>
                  <a:cubicBezTo>
                    <a:pt x="952" y="16329"/>
                    <a:pt x="952" y="17069"/>
                    <a:pt x="1015" y="17788"/>
                  </a:cubicBezTo>
                  <a:cubicBezTo>
                    <a:pt x="360" y="18211"/>
                    <a:pt x="0" y="18740"/>
                    <a:pt x="127" y="19205"/>
                  </a:cubicBezTo>
                  <a:cubicBezTo>
                    <a:pt x="254" y="19607"/>
                    <a:pt x="719" y="19839"/>
                    <a:pt x="1375" y="19903"/>
                  </a:cubicBezTo>
                  <a:cubicBezTo>
                    <a:pt x="1777" y="21637"/>
                    <a:pt x="2644" y="23223"/>
                    <a:pt x="3849" y="24535"/>
                  </a:cubicBezTo>
                  <a:cubicBezTo>
                    <a:pt x="4272" y="24958"/>
                    <a:pt x="4716" y="25338"/>
                    <a:pt x="5224" y="25677"/>
                  </a:cubicBezTo>
                  <a:lnTo>
                    <a:pt x="5266" y="25719"/>
                  </a:lnTo>
                  <a:cubicBezTo>
                    <a:pt x="5436" y="25825"/>
                    <a:pt x="5605" y="25930"/>
                    <a:pt x="5774" y="26036"/>
                  </a:cubicBezTo>
                  <a:lnTo>
                    <a:pt x="5795" y="26036"/>
                  </a:lnTo>
                  <a:cubicBezTo>
                    <a:pt x="5964" y="26142"/>
                    <a:pt x="6155" y="26248"/>
                    <a:pt x="6345" y="26353"/>
                  </a:cubicBezTo>
                  <a:lnTo>
                    <a:pt x="6387" y="26375"/>
                  </a:lnTo>
                  <a:cubicBezTo>
                    <a:pt x="6578" y="26459"/>
                    <a:pt x="6768" y="26544"/>
                    <a:pt x="6958" y="26628"/>
                  </a:cubicBezTo>
                  <a:lnTo>
                    <a:pt x="7064" y="26671"/>
                  </a:lnTo>
                  <a:cubicBezTo>
                    <a:pt x="7254" y="26755"/>
                    <a:pt x="7466" y="26840"/>
                    <a:pt x="7677" y="26903"/>
                  </a:cubicBezTo>
                  <a:lnTo>
                    <a:pt x="7720" y="26924"/>
                  </a:lnTo>
                  <a:cubicBezTo>
                    <a:pt x="7931" y="26988"/>
                    <a:pt x="8143" y="27051"/>
                    <a:pt x="8354" y="27115"/>
                  </a:cubicBezTo>
                  <a:lnTo>
                    <a:pt x="8460" y="27157"/>
                  </a:lnTo>
                  <a:cubicBezTo>
                    <a:pt x="8671" y="27221"/>
                    <a:pt x="8904" y="27263"/>
                    <a:pt x="9137" y="27326"/>
                  </a:cubicBezTo>
                  <a:lnTo>
                    <a:pt x="9285" y="27347"/>
                  </a:lnTo>
                  <a:cubicBezTo>
                    <a:pt x="9517" y="27411"/>
                    <a:pt x="9771" y="27453"/>
                    <a:pt x="10025" y="27495"/>
                  </a:cubicBezTo>
                  <a:lnTo>
                    <a:pt x="10067" y="27495"/>
                  </a:lnTo>
                  <a:cubicBezTo>
                    <a:pt x="10300" y="27538"/>
                    <a:pt x="10554" y="27559"/>
                    <a:pt x="10829" y="27601"/>
                  </a:cubicBezTo>
                  <a:lnTo>
                    <a:pt x="10977" y="27622"/>
                  </a:lnTo>
                  <a:cubicBezTo>
                    <a:pt x="11231" y="27644"/>
                    <a:pt x="11505" y="27665"/>
                    <a:pt x="11780" y="27686"/>
                  </a:cubicBezTo>
                  <a:lnTo>
                    <a:pt x="11950" y="27686"/>
                  </a:lnTo>
                  <a:cubicBezTo>
                    <a:pt x="12246" y="27686"/>
                    <a:pt x="12542" y="27707"/>
                    <a:pt x="12859" y="27707"/>
                  </a:cubicBezTo>
                  <a:lnTo>
                    <a:pt x="13726" y="27707"/>
                  </a:lnTo>
                  <a:lnTo>
                    <a:pt x="14149" y="27686"/>
                  </a:lnTo>
                  <a:lnTo>
                    <a:pt x="14382" y="27665"/>
                  </a:lnTo>
                  <a:lnTo>
                    <a:pt x="14762" y="27644"/>
                  </a:lnTo>
                  <a:lnTo>
                    <a:pt x="14995" y="27622"/>
                  </a:lnTo>
                  <a:lnTo>
                    <a:pt x="15376" y="27622"/>
                  </a:lnTo>
                  <a:lnTo>
                    <a:pt x="15608" y="27601"/>
                  </a:lnTo>
                  <a:lnTo>
                    <a:pt x="15968" y="27538"/>
                  </a:lnTo>
                  <a:lnTo>
                    <a:pt x="16179" y="27517"/>
                  </a:lnTo>
                  <a:lnTo>
                    <a:pt x="16539" y="27453"/>
                  </a:lnTo>
                  <a:lnTo>
                    <a:pt x="16708" y="27411"/>
                  </a:lnTo>
                  <a:cubicBezTo>
                    <a:pt x="17047" y="27347"/>
                    <a:pt x="17385" y="27263"/>
                    <a:pt x="17702" y="27157"/>
                  </a:cubicBezTo>
                  <a:lnTo>
                    <a:pt x="17850" y="27115"/>
                  </a:lnTo>
                  <a:lnTo>
                    <a:pt x="18189" y="27030"/>
                  </a:lnTo>
                  <a:lnTo>
                    <a:pt x="18337" y="26967"/>
                  </a:lnTo>
                  <a:lnTo>
                    <a:pt x="18633" y="26861"/>
                  </a:lnTo>
                  <a:lnTo>
                    <a:pt x="18802" y="26798"/>
                  </a:lnTo>
                  <a:lnTo>
                    <a:pt x="19056" y="26692"/>
                  </a:lnTo>
                  <a:lnTo>
                    <a:pt x="19204" y="26628"/>
                  </a:lnTo>
                  <a:cubicBezTo>
                    <a:pt x="19310" y="26586"/>
                    <a:pt x="19394" y="26544"/>
                    <a:pt x="19479" y="26501"/>
                  </a:cubicBezTo>
                  <a:lnTo>
                    <a:pt x="19606" y="26438"/>
                  </a:lnTo>
                  <a:lnTo>
                    <a:pt x="19902" y="26290"/>
                  </a:lnTo>
                  <a:lnTo>
                    <a:pt x="19986" y="26227"/>
                  </a:lnTo>
                  <a:cubicBezTo>
                    <a:pt x="20261" y="26100"/>
                    <a:pt x="20494" y="25952"/>
                    <a:pt x="20727" y="25804"/>
                  </a:cubicBezTo>
                  <a:lnTo>
                    <a:pt x="20769" y="25761"/>
                  </a:lnTo>
                  <a:cubicBezTo>
                    <a:pt x="20875" y="25698"/>
                    <a:pt x="20959" y="25634"/>
                    <a:pt x="21044" y="25571"/>
                  </a:cubicBezTo>
                  <a:lnTo>
                    <a:pt x="21128" y="25507"/>
                  </a:lnTo>
                  <a:cubicBezTo>
                    <a:pt x="21192" y="25444"/>
                    <a:pt x="21277" y="25381"/>
                    <a:pt x="21361" y="25317"/>
                  </a:cubicBezTo>
                  <a:lnTo>
                    <a:pt x="21446" y="25254"/>
                  </a:lnTo>
                  <a:lnTo>
                    <a:pt x="21657" y="25063"/>
                  </a:lnTo>
                  <a:lnTo>
                    <a:pt x="21763" y="24979"/>
                  </a:lnTo>
                  <a:lnTo>
                    <a:pt x="21974" y="24767"/>
                  </a:lnTo>
                  <a:lnTo>
                    <a:pt x="22038" y="24725"/>
                  </a:lnTo>
                  <a:cubicBezTo>
                    <a:pt x="22101" y="24640"/>
                    <a:pt x="22186" y="24556"/>
                    <a:pt x="22271" y="24471"/>
                  </a:cubicBezTo>
                  <a:lnTo>
                    <a:pt x="22292" y="24450"/>
                  </a:lnTo>
                  <a:cubicBezTo>
                    <a:pt x="22545" y="24175"/>
                    <a:pt x="22778" y="23900"/>
                    <a:pt x="22990" y="23583"/>
                  </a:cubicBezTo>
                  <a:lnTo>
                    <a:pt x="23011" y="23562"/>
                  </a:lnTo>
                  <a:cubicBezTo>
                    <a:pt x="23074" y="23477"/>
                    <a:pt x="23138" y="23393"/>
                    <a:pt x="23201" y="23308"/>
                  </a:cubicBezTo>
                  <a:lnTo>
                    <a:pt x="23222" y="23266"/>
                  </a:lnTo>
                  <a:cubicBezTo>
                    <a:pt x="23265" y="23181"/>
                    <a:pt x="23328" y="23096"/>
                    <a:pt x="23391" y="23012"/>
                  </a:cubicBezTo>
                  <a:lnTo>
                    <a:pt x="23391" y="22970"/>
                  </a:lnTo>
                  <a:cubicBezTo>
                    <a:pt x="23455" y="22864"/>
                    <a:pt x="23518" y="22779"/>
                    <a:pt x="23561" y="22673"/>
                  </a:cubicBezTo>
                  <a:cubicBezTo>
                    <a:pt x="24428" y="20981"/>
                    <a:pt x="24851" y="19099"/>
                    <a:pt x="24787" y="17196"/>
                  </a:cubicBezTo>
                  <a:cubicBezTo>
                    <a:pt x="24787" y="16984"/>
                    <a:pt x="24766" y="16794"/>
                    <a:pt x="24745" y="16604"/>
                  </a:cubicBezTo>
                  <a:cubicBezTo>
                    <a:pt x="24745" y="16413"/>
                    <a:pt x="24724" y="16244"/>
                    <a:pt x="24703" y="16096"/>
                  </a:cubicBezTo>
                  <a:lnTo>
                    <a:pt x="24703" y="16075"/>
                  </a:lnTo>
                  <a:cubicBezTo>
                    <a:pt x="24682" y="15927"/>
                    <a:pt x="24660" y="15800"/>
                    <a:pt x="24618" y="15673"/>
                  </a:cubicBezTo>
                  <a:lnTo>
                    <a:pt x="24618" y="15652"/>
                  </a:lnTo>
                  <a:cubicBezTo>
                    <a:pt x="24597" y="15546"/>
                    <a:pt x="24576" y="15440"/>
                    <a:pt x="24555" y="15377"/>
                  </a:cubicBezTo>
                  <a:lnTo>
                    <a:pt x="24555" y="15335"/>
                  </a:lnTo>
                  <a:cubicBezTo>
                    <a:pt x="24555" y="15313"/>
                    <a:pt x="24534" y="15271"/>
                    <a:pt x="24512" y="15250"/>
                  </a:cubicBezTo>
                  <a:lnTo>
                    <a:pt x="22820" y="17090"/>
                  </a:lnTo>
                  <a:cubicBezTo>
                    <a:pt x="22694" y="17111"/>
                    <a:pt x="22588" y="17132"/>
                    <a:pt x="22482" y="17153"/>
                  </a:cubicBezTo>
                  <a:cubicBezTo>
                    <a:pt x="22609" y="16963"/>
                    <a:pt x="22630" y="16730"/>
                    <a:pt x="22545" y="16519"/>
                  </a:cubicBezTo>
                  <a:cubicBezTo>
                    <a:pt x="22449" y="16325"/>
                    <a:pt x="22227" y="16220"/>
                    <a:pt x="21882" y="16220"/>
                  </a:cubicBezTo>
                  <a:cubicBezTo>
                    <a:pt x="21850" y="16220"/>
                    <a:pt x="21818" y="16221"/>
                    <a:pt x="21784" y="16223"/>
                  </a:cubicBezTo>
                  <a:cubicBezTo>
                    <a:pt x="21763" y="16054"/>
                    <a:pt x="21699" y="15906"/>
                    <a:pt x="21615" y="15779"/>
                  </a:cubicBezTo>
                  <a:cubicBezTo>
                    <a:pt x="21784" y="15165"/>
                    <a:pt x="21890" y="14510"/>
                    <a:pt x="21911" y="13875"/>
                  </a:cubicBezTo>
                  <a:cubicBezTo>
                    <a:pt x="22186" y="8990"/>
                    <a:pt x="16856" y="4739"/>
                    <a:pt x="13980" y="3956"/>
                  </a:cubicBezTo>
                  <a:cubicBezTo>
                    <a:pt x="14509" y="3343"/>
                    <a:pt x="14868" y="2560"/>
                    <a:pt x="14191" y="1799"/>
                  </a:cubicBezTo>
                  <a:cubicBezTo>
                    <a:pt x="13836" y="1421"/>
                    <a:pt x="13497" y="1282"/>
                    <a:pt x="13191" y="1282"/>
                  </a:cubicBezTo>
                  <a:cubicBezTo>
                    <a:pt x="12350" y="1282"/>
                    <a:pt x="11759" y="2328"/>
                    <a:pt x="11759" y="2328"/>
                  </a:cubicBezTo>
                  <a:cubicBezTo>
                    <a:pt x="11759" y="2328"/>
                    <a:pt x="11593" y="1"/>
                    <a:pt x="10087" y="1"/>
                  </a:cubicBezTo>
                  <a:close/>
                </a:path>
              </a:pathLst>
            </a:custGeom>
            <a:solidFill>
              <a:srgbClr val="E5E5E6"/>
            </a:solidFill>
            <a:ln w="39650" cap="flat" cmpd="sng">
              <a:solidFill>
                <a:srgbClr val="FFFFFF"/>
              </a:solidFill>
              <a:prstDash val="solid"/>
              <a:miter lim="211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6"/>
            <p:cNvSpPr/>
            <p:nvPr/>
          </p:nvSpPr>
          <p:spPr>
            <a:xfrm rot="21139208" flipH="1">
              <a:off x="762053" y="2159808"/>
              <a:ext cx="1466953" cy="820258"/>
            </a:xfrm>
            <a:custGeom>
              <a:avLst/>
              <a:gdLst/>
              <a:ahLst/>
              <a:cxnLst/>
              <a:rect l="l" t="t" r="r" b="b"/>
              <a:pathLst>
                <a:path w="22271" h="12453" extrusionOk="0">
                  <a:moveTo>
                    <a:pt x="8612" y="1"/>
                  </a:moveTo>
                  <a:cubicBezTo>
                    <a:pt x="830" y="1"/>
                    <a:pt x="0" y="7926"/>
                    <a:pt x="0" y="7926"/>
                  </a:cubicBezTo>
                  <a:lnTo>
                    <a:pt x="2834" y="6213"/>
                  </a:lnTo>
                  <a:lnTo>
                    <a:pt x="6705" y="9957"/>
                  </a:lnTo>
                  <a:lnTo>
                    <a:pt x="11506" y="8434"/>
                  </a:lnTo>
                  <a:lnTo>
                    <a:pt x="14424" y="11056"/>
                  </a:lnTo>
                  <a:lnTo>
                    <a:pt x="17153" y="9766"/>
                  </a:lnTo>
                  <a:lnTo>
                    <a:pt x="18675" y="12452"/>
                  </a:lnTo>
                  <a:cubicBezTo>
                    <a:pt x="19352" y="11458"/>
                    <a:pt x="22271" y="2703"/>
                    <a:pt x="11654" y="355"/>
                  </a:cubicBezTo>
                  <a:cubicBezTo>
                    <a:pt x="10537" y="110"/>
                    <a:pt x="9527" y="1"/>
                    <a:pt x="8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8" name="Google Shape;1328;p36"/>
            <p:cNvSpPr/>
            <p:nvPr/>
          </p:nvSpPr>
          <p:spPr>
            <a:xfrm rot="-460792" flipH="1">
              <a:off x="964856" y="2524801"/>
              <a:ext cx="1288648" cy="441647"/>
            </a:xfrm>
            <a:custGeom>
              <a:avLst/>
              <a:gdLst/>
              <a:ahLst/>
              <a:cxnLst/>
              <a:rect l="l" t="t" r="r" b="b"/>
              <a:pathLst>
                <a:path w="19564" h="6705" extrusionOk="0">
                  <a:moveTo>
                    <a:pt x="2940" y="0"/>
                  </a:moveTo>
                  <a:lnTo>
                    <a:pt x="64" y="1755"/>
                  </a:lnTo>
                  <a:cubicBezTo>
                    <a:pt x="22" y="2030"/>
                    <a:pt x="0" y="2178"/>
                    <a:pt x="0" y="2178"/>
                  </a:cubicBezTo>
                  <a:lnTo>
                    <a:pt x="2834" y="465"/>
                  </a:lnTo>
                  <a:lnTo>
                    <a:pt x="6705" y="4209"/>
                  </a:lnTo>
                  <a:lnTo>
                    <a:pt x="11506" y="2686"/>
                  </a:lnTo>
                  <a:lnTo>
                    <a:pt x="14424" y="5308"/>
                  </a:lnTo>
                  <a:lnTo>
                    <a:pt x="17153" y="4018"/>
                  </a:lnTo>
                  <a:lnTo>
                    <a:pt x="18675" y="6704"/>
                  </a:lnTo>
                  <a:cubicBezTo>
                    <a:pt x="18950" y="6345"/>
                    <a:pt x="19500" y="4907"/>
                    <a:pt x="19564" y="3109"/>
                  </a:cubicBezTo>
                  <a:lnTo>
                    <a:pt x="19564" y="3109"/>
                  </a:lnTo>
                  <a:cubicBezTo>
                    <a:pt x="19479" y="4166"/>
                    <a:pt x="18591" y="5689"/>
                    <a:pt x="18591" y="5689"/>
                  </a:cubicBezTo>
                  <a:lnTo>
                    <a:pt x="17132" y="3659"/>
                  </a:lnTo>
                  <a:lnTo>
                    <a:pt x="14720" y="4399"/>
                  </a:lnTo>
                  <a:lnTo>
                    <a:pt x="11506" y="2052"/>
                  </a:lnTo>
                  <a:lnTo>
                    <a:pt x="7149" y="3215"/>
                  </a:lnTo>
                  <a:lnTo>
                    <a:pt x="2940"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6"/>
            <p:cNvSpPr/>
            <p:nvPr/>
          </p:nvSpPr>
          <p:spPr>
            <a:xfrm rot="-460792" flipH="1">
              <a:off x="922243" y="2161822"/>
              <a:ext cx="1101977" cy="527342"/>
            </a:xfrm>
            <a:custGeom>
              <a:avLst/>
              <a:gdLst/>
              <a:ahLst/>
              <a:cxnLst/>
              <a:rect l="l" t="t" r="r" b="b"/>
              <a:pathLst>
                <a:path w="16730" h="8006" extrusionOk="0">
                  <a:moveTo>
                    <a:pt x="5815" y="1"/>
                  </a:moveTo>
                  <a:cubicBezTo>
                    <a:pt x="3135" y="1"/>
                    <a:pt x="1279" y="937"/>
                    <a:pt x="0" y="2169"/>
                  </a:cubicBezTo>
                  <a:cubicBezTo>
                    <a:pt x="0" y="2169"/>
                    <a:pt x="2463" y="563"/>
                    <a:pt x="5952" y="563"/>
                  </a:cubicBezTo>
                  <a:cubicBezTo>
                    <a:pt x="7114" y="563"/>
                    <a:pt x="8391" y="741"/>
                    <a:pt x="9729" y="1217"/>
                  </a:cubicBezTo>
                  <a:cubicBezTo>
                    <a:pt x="12923" y="2380"/>
                    <a:pt x="15482" y="4855"/>
                    <a:pt x="16730" y="8006"/>
                  </a:cubicBezTo>
                  <a:cubicBezTo>
                    <a:pt x="16560" y="5130"/>
                    <a:pt x="14890" y="1682"/>
                    <a:pt x="8841" y="350"/>
                  </a:cubicBezTo>
                  <a:cubicBezTo>
                    <a:pt x="7731" y="109"/>
                    <a:pt x="6726" y="1"/>
                    <a:pt x="5815"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6"/>
            <p:cNvSpPr/>
            <p:nvPr/>
          </p:nvSpPr>
          <p:spPr>
            <a:xfrm rot="-460792" flipH="1">
              <a:off x="1652027" y="2805280"/>
              <a:ext cx="586557" cy="383156"/>
            </a:xfrm>
            <a:custGeom>
              <a:avLst/>
              <a:gdLst/>
              <a:ahLst/>
              <a:cxnLst/>
              <a:rect l="l" t="t" r="r" b="b"/>
              <a:pathLst>
                <a:path w="8905" h="5817" extrusionOk="0">
                  <a:moveTo>
                    <a:pt x="3426" y="0"/>
                  </a:moveTo>
                  <a:cubicBezTo>
                    <a:pt x="3412" y="0"/>
                    <a:pt x="3399" y="0"/>
                    <a:pt x="3385" y="1"/>
                  </a:cubicBezTo>
                  <a:cubicBezTo>
                    <a:pt x="1" y="85"/>
                    <a:pt x="2793" y="5817"/>
                    <a:pt x="2793" y="5817"/>
                  </a:cubicBezTo>
                  <a:cubicBezTo>
                    <a:pt x="3555" y="4960"/>
                    <a:pt x="4364" y="4743"/>
                    <a:pt x="4988" y="4743"/>
                  </a:cubicBezTo>
                  <a:cubicBezTo>
                    <a:pt x="5627" y="4743"/>
                    <a:pt x="6071" y="4971"/>
                    <a:pt x="6071" y="4971"/>
                  </a:cubicBezTo>
                  <a:cubicBezTo>
                    <a:pt x="6071" y="4971"/>
                    <a:pt x="8905" y="3300"/>
                    <a:pt x="7509" y="1798"/>
                  </a:cubicBezTo>
                  <a:cubicBezTo>
                    <a:pt x="7159" y="1420"/>
                    <a:pt x="6824" y="1281"/>
                    <a:pt x="6521" y="1281"/>
                  </a:cubicBezTo>
                  <a:cubicBezTo>
                    <a:pt x="5689" y="1281"/>
                    <a:pt x="5098" y="2327"/>
                    <a:pt x="5098" y="2327"/>
                  </a:cubicBezTo>
                  <a:cubicBezTo>
                    <a:pt x="5098" y="2327"/>
                    <a:pt x="4932" y="0"/>
                    <a:pt x="34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6"/>
            <p:cNvSpPr/>
            <p:nvPr/>
          </p:nvSpPr>
          <p:spPr>
            <a:xfrm rot="-460792" flipH="1">
              <a:off x="2287595" y="3211371"/>
              <a:ext cx="217300" cy="176000"/>
            </a:xfrm>
            <a:custGeom>
              <a:avLst/>
              <a:gdLst/>
              <a:ahLst/>
              <a:cxnLst/>
              <a:rect l="l" t="t" r="r" b="b"/>
              <a:pathLst>
                <a:path w="3299" h="2672" extrusionOk="0">
                  <a:moveTo>
                    <a:pt x="1638" y="1"/>
                  </a:moveTo>
                  <a:cubicBezTo>
                    <a:pt x="660" y="1"/>
                    <a:pt x="0" y="317"/>
                    <a:pt x="239" y="914"/>
                  </a:cubicBezTo>
                  <a:cubicBezTo>
                    <a:pt x="514" y="1548"/>
                    <a:pt x="1169" y="2585"/>
                    <a:pt x="2100" y="2669"/>
                  </a:cubicBezTo>
                  <a:cubicBezTo>
                    <a:pt x="2123" y="2671"/>
                    <a:pt x="2145" y="2672"/>
                    <a:pt x="2167" y="2672"/>
                  </a:cubicBezTo>
                  <a:cubicBezTo>
                    <a:pt x="3024" y="2672"/>
                    <a:pt x="3299" y="1485"/>
                    <a:pt x="3031" y="681"/>
                  </a:cubicBezTo>
                  <a:cubicBezTo>
                    <a:pt x="3031" y="681"/>
                    <a:pt x="2904" y="47"/>
                    <a:pt x="1825" y="4"/>
                  </a:cubicBezTo>
                  <a:cubicBezTo>
                    <a:pt x="1761" y="2"/>
                    <a:pt x="1699" y="1"/>
                    <a:pt x="16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6"/>
            <p:cNvSpPr/>
            <p:nvPr/>
          </p:nvSpPr>
          <p:spPr>
            <a:xfrm rot="-460792" flipH="1">
              <a:off x="1216050" y="3082888"/>
              <a:ext cx="1322834" cy="1120684"/>
            </a:xfrm>
            <a:custGeom>
              <a:avLst/>
              <a:gdLst/>
              <a:ahLst/>
              <a:cxnLst/>
              <a:rect l="l" t="t" r="r" b="b"/>
              <a:pathLst>
                <a:path w="20083" h="17014" extrusionOk="0">
                  <a:moveTo>
                    <a:pt x="9575" y="1"/>
                  </a:moveTo>
                  <a:cubicBezTo>
                    <a:pt x="6011" y="1"/>
                    <a:pt x="607" y="3823"/>
                    <a:pt x="318" y="8849"/>
                  </a:cubicBezTo>
                  <a:cubicBezTo>
                    <a:pt x="1" y="14010"/>
                    <a:pt x="3977" y="16696"/>
                    <a:pt x="8968" y="16992"/>
                  </a:cubicBezTo>
                  <a:cubicBezTo>
                    <a:pt x="9233" y="17006"/>
                    <a:pt x="9495" y="17013"/>
                    <a:pt x="9754" y="17013"/>
                  </a:cubicBezTo>
                  <a:cubicBezTo>
                    <a:pt x="12173" y="17013"/>
                    <a:pt x="14358" y="16387"/>
                    <a:pt x="15905" y="15088"/>
                  </a:cubicBezTo>
                  <a:cubicBezTo>
                    <a:pt x="15948" y="15109"/>
                    <a:pt x="15969" y="15109"/>
                    <a:pt x="16011" y="15109"/>
                  </a:cubicBezTo>
                  <a:cubicBezTo>
                    <a:pt x="16372" y="15208"/>
                    <a:pt x="16708" y="15251"/>
                    <a:pt x="17020" y="15251"/>
                  </a:cubicBezTo>
                  <a:cubicBezTo>
                    <a:pt x="18392" y="15251"/>
                    <a:pt x="19301" y="14412"/>
                    <a:pt x="19818" y="13671"/>
                  </a:cubicBezTo>
                  <a:cubicBezTo>
                    <a:pt x="20083" y="13313"/>
                    <a:pt x="19951" y="13206"/>
                    <a:pt x="19700" y="13206"/>
                  </a:cubicBezTo>
                  <a:cubicBezTo>
                    <a:pt x="19328" y="13206"/>
                    <a:pt x="18697" y="13439"/>
                    <a:pt x="18697" y="13439"/>
                  </a:cubicBezTo>
                  <a:cubicBezTo>
                    <a:pt x="18697" y="13439"/>
                    <a:pt x="19626" y="12374"/>
                    <a:pt x="18393" y="12374"/>
                  </a:cubicBezTo>
                  <a:cubicBezTo>
                    <a:pt x="18336" y="12374"/>
                    <a:pt x="18276" y="12377"/>
                    <a:pt x="18211" y="12381"/>
                  </a:cubicBezTo>
                  <a:cubicBezTo>
                    <a:pt x="18232" y="12191"/>
                    <a:pt x="18147" y="11979"/>
                    <a:pt x="18020" y="11852"/>
                  </a:cubicBezTo>
                  <a:cubicBezTo>
                    <a:pt x="18211" y="11197"/>
                    <a:pt x="18316" y="10541"/>
                    <a:pt x="18359" y="9864"/>
                  </a:cubicBezTo>
                  <a:cubicBezTo>
                    <a:pt x="18655" y="4704"/>
                    <a:pt x="12437" y="136"/>
                    <a:pt x="9857" y="9"/>
                  </a:cubicBezTo>
                  <a:cubicBezTo>
                    <a:pt x="9764" y="3"/>
                    <a:pt x="9670" y="1"/>
                    <a:pt x="95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6"/>
            <p:cNvSpPr/>
            <p:nvPr/>
          </p:nvSpPr>
          <p:spPr>
            <a:xfrm rot="-460792" flipH="1">
              <a:off x="1858942" y="3628519"/>
              <a:ext cx="509030" cy="317354"/>
            </a:xfrm>
            <a:custGeom>
              <a:avLst/>
              <a:gdLst/>
              <a:ahLst/>
              <a:cxnLst/>
              <a:rect l="l" t="t" r="r" b="b"/>
              <a:pathLst>
                <a:path w="7728" h="4818" extrusionOk="0">
                  <a:moveTo>
                    <a:pt x="1312" y="1"/>
                  </a:moveTo>
                  <a:lnTo>
                    <a:pt x="1312" y="1"/>
                  </a:lnTo>
                  <a:cubicBezTo>
                    <a:pt x="1312" y="1"/>
                    <a:pt x="1" y="4548"/>
                    <a:pt x="3215" y="4801"/>
                  </a:cubicBezTo>
                  <a:cubicBezTo>
                    <a:pt x="3356" y="4812"/>
                    <a:pt x="3492" y="4817"/>
                    <a:pt x="3625" y="4817"/>
                  </a:cubicBezTo>
                  <a:cubicBezTo>
                    <a:pt x="5829" y="4817"/>
                    <a:pt x="6971" y="3377"/>
                    <a:pt x="7530" y="2200"/>
                  </a:cubicBezTo>
                  <a:cubicBezTo>
                    <a:pt x="7727" y="1791"/>
                    <a:pt x="7636" y="1655"/>
                    <a:pt x="7426" y="1655"/>
                  </a:cubicBezTo>
                  <a:cubicBezTo>
                    <a:pt x="7006" y="1655"/>
                    <a:pt x="6113" y="2200"/>
                    <a:pt x="6113" y="2200"/>
                  </a:cubicBezTo>
                  <a:cubicBezTo>
                    <a:pt x="6113" y="2200"/>
                    <a:pt x="6844" y="933"/>
                    <a:pt x="5829" y="933"/>
                  </a:cubicBezTo>
                  <a:cubicBezTo>
                    <a:pt x="5685" y="933"/>
                    <a:pt x="5508" y="958"/>
                    <a:pt x="5288" y="1016"/>
                  </a:cubicBezTo>
                  <a:cubicBezTo>
                    <a:pt x="5288" y="1016"/>
                    <a:pt x="5231" y="305"/>
                    <a:pt x="4547" y="305"/>
                  </a:cubicBezTo>
                  <a:cubicBezTo>
                    <a:pt x="4396" y="305"/>
                    <a:pt x="4215" y="340"/>
                    <a:pt x="3998" y="424"/>
                  </a:cubicBezTo>
                  <a:cubicBezTo>
                    <a:pt x="3440" y="648"/>
                    <a:pt x="2937" y="810"/>
                    <a:pt x="2505" y="810"/>
                  </a:cubicBezTo>
                  <a:cubicBezTo>
                    <a:pt x="2003" y="810"/>
                    <a:pt x="1596" y="592"/>
                    <a:pt x="1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6"/>
            <p:cNvSpPr/>
            <p:nvPr/>
          </p:nvSpPr>
          <p:spPr>
            <a:xfrm rot="-460792" flipH="1">
              <a:off x="2011259" y="3699364"/>
              <a:ext cx="136545" cy="54407"/>
            </a:xfrm>
            <a:custGeom>
              <a:avLst/>
              <a:gdLst/>
              <a:ahLst/>
              <a:cxnLst/>
              <a:rect l="l" t="t" r="r" b="b"/>
              <a:pathLst>
                <a:path w="2073" h="826" extrusionOk="0">
                  <a:moveTo>
                    <a:pt x="2073" y="1"/>
                  </a:moveTo>
                  <a:lnTo>
                    <a:pt x="0" y="826"/>
                  </a:lnTo>
                  <a:cubicBezTo>
                    <a:pt x="762" y="804"/>
                    <a:pt x="1502" y="508"/>
                    <a:pt x="2073" y="1"/>
                  </a:cubicBezTo>
                  <a:close/>
                </a:path>
              </a:pathLst>
            </a:custGeom>
            <a:solidFill>
              <a:srgbClr val="FDF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6"/>
            <p:cNvSpPr/>
            <p:nvPr/>
          </p:nvSpPr>
          <p:spPr>
            <a:xfrm rot="-460792" flipH="1">
              <a:off x="2002964" y="3690665"/>
              <a:ext cx="153276" cy="72850"/>
            </a:xfrm>
            <a:custGeom>
              <a:avLst/>
              <a:gdLst/>
              <a:ahLst/>
              <a:cxnLst/>
              <a:rect l="l" t="t" r="r" b="b"/>
              <a:pathLst>
                <a:path w="2327" h="1106" extrusionOk="0">
                  <a:moveTo>
                    <a:pt x="2197" y="1"/>
                  </a:moveTo>
                  <a:cubicBezTo>
                    <a:pt x="2163" y="1"/>
                    <a:pt x="2126" y="16"/>
                    <a:pt x="2094" y="48"/>
                  </a:cubicBezTo>
                  <a:cubicBezTo>
                    <a:pt x="1565" y="535"/>
                    <a:pt x="868" y="809"/>
                    <a:pt x="127" y="831"/>
                  </a:cubicBezTo>
                  <a:cubicBezTo>
                    <a:pt x="64" y="831"/>
                    <a:pt x="0" y="894"/>
                    <a:pt x="22" y="979"/>
                  </a:cubicBezTo>
                  <a:cubicBezTo>
                    <a:pt x="22" y="1042"/>
                    <a:pt x="64" y="1084"/>
                    <a:pt x="148" y="1084"/>
                  </a:cubicBezTo>
                  <a:lnTo>
                    <a:pt x="148" y="1106"/>
                  </a:lnTo>
                  <a:cubicBezTo>
                    <a:pt x="931" y="1084"/>
                    <a:pt x="1692" y="767"/>
                    <a:pt x="2285" y="217"/>
                  </a:cubicBezTo>
                  <a:cubicBezTo>
                    <a:pt x="2327" y="175"/>
                    <a:pt x="2327" y="90"/>
                    <a:pt x="2285" y="48"/>
                  </a:cubicBezTo>
                  <a:cubicBezTo>
                    <a:pt x="2263" y="16"/>
                    <a:pt x="2232" y="1"/>
                    <a:pt x="2197" y="1"/>
                  </a:cubicBezTo>
                  <a:close/>
                </a:path>
              </a:pathLst>
            </a:custGeom>
            <a:solidFill>
              <a:srgbClr val="F2D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6"/>
            <p:cNvSpPr/>
            <p:nvPr/>
          </p:nvSpPr>
          <p:spPr>
            <a:xfrm rot="-460792" flipH="1">
              <a:off x="1967935" y="3784065"/>
              <a:ext cx="135162" cy="55790"/>
            </a:xfrm>
            <a:custGeom>
              <a:avLst/>
              <a:gdLst/>
              <a:ahLst/>
              <a:cxnLst/>
              <a:rect l="l" t="t" r="r" b="b"/>
              <a:pathLst>
                <a:path w="2052" h="847" extrusionOk="0">
                  <a:moveTo>
                    <a:pt x="2052" y="0"/>
                  </a:moveTo>
                  <a:lnTo>
                    <a:pt x="0" y="846"/>
                  </a:lnTo>
                  <a:cubicBezTo>
                    <a:pt x="762" y="804"/>
                    <a:pt x="1481" y="508"/>
                    <a:pt x="2052" y="0"/>
                  </a:cubicBezTo>
                  <a:close/>
                </a:path>
              </a:pathLst>
            </a:custGeom>
            <a:solidFill>
              <a:srgbClr val="FDF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6"/>
            <p:cNvSpPr/>
            <p:nvPr/>
          </p:nvSpPr>
          <p:spPr>
            <a:xfrm rot="-460792" flipH="1">
              <a:off x="1958143" y="3775118"/>
              <a:ext cx="157491" cy="72850"/>
            </a:xfrm>
            <a:custGeom>
              <a:avLst/>
              <a:gdLst/>
              <a:ahLst/>
              <a:cxnLst/>
              <a:rect l="l" t="t" r="r" b="b"/>
              <a:pathLst>
                <a:path w="2391" h="1106" extrusionOk="0">
                  <a:moveTo>
                    <a:pt x="2243" y="1"/>
                  </a:moveTo>
                  <a:cubicBezTo>
                    <a:pt x="2211" y="1"/>
                    <a:pt x="2179" y="17"/>
                    <a:pt x="2158" y="48"/>
                  </a:cubicBezTo>
                  <a:cubicBezTo>
                    <a:pt x="1608" y="535"/>
                    <a:pt x="910" y="810"/>
                    <a:pt x="191" y="831"/>
                  </a:cubicBezTo>
                  <a:cubicBezTo>
                    <a:pt x="1" y="831"/>
                    <a:pt x="1" y="1106"/>
                    <a:pt x="191" y="1106"/>
                  </a:cubicBezTo>
                  <a:cubicBezTo>
                    <a:pt x="995" y="1085"/>
                    <a:pt x="1756" y="768"/>
                    <a:pt x="2327" y="218"/>
                  </a:cubicBezTo>
                  <a:cubicBezTo>
                    <a:pt x="2391" y="175"/>
                    <a:pt x="2391" y="91"/>
                    <a:pt x="2327" y="48"/>
                  </a:cubicBezTo>
                  <a:cubicBezTo>
                    <a:pt x="2306" y="17"/>
                    <a:pt x="2275" y="1"/>
                    <a:pt x="2243" y="1"/>
                  </a:cubicBezTo>
                  <a:close/>
                </a:path>
              </a:pathLst>
            </a:custGeom>
            <a:solidFill>
              <a:srgbClr val="F2D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6"/>
            <p:cNvSpPr/>
            <p:nvPr/>
          </p:nvSpPr>
          <p:spPr>
            <a:xfrm rot="-460792" flipH="1">
              <a:off x="1848544" y="3623869"/>
              <a:ext cx="490456" cy="333360"/>
            </a:xfrm>
            <a:custGeom>
              <a:avLst/>
              <a:gdLst/>
              <a:ahLst/>
              <a:cxnLst/>
              <a:rect l="l" t="t" r="r" b="b"/>
              <a:pathLst>
                <a:path w="7446" h="5061" extrusionOk="0">
                  <a:moveTo>
                    <a:pt x="846" y="0"/>
                  </a:moveTo>
                  <a:cubicBezTo>
                    <a:pt x="783" y="0"/>
                    <a:pt x="737" y="38"/>
                    <a:pt x="720" y="90"/>
                  </a:cubicBezTo>
                  <a:cubicBezTo>
                    <a:pt x="699" y="196"/>
                    <a:pt x="1" y="2692"/>
                    <a:pt x="995" y="4130"/>
                  </a:cubicBezTo>
                  <a:cubicBezTo>
                    <a:pt x="1397" y="4680"/>
                    <a:pt x="2052" y="5018"/>
                    <a:pt x="2750" y="5039"/>
                  </a:cubicBezTo>
                  <a:cubicBezTo>
                    <a:pt x="2898" y="5060"/>
                    <a:pt x="3046" y="5060"/>
                    <a:pt x="3194" y="5060"/>
                  </a:cubicBezTo>
                  <a:cubicBezTo>
                    <a:pt x="5415" y="5060"/>
                    <a:pt x="6599" y="3622"/>
                    <a:pt x="7192" y="2375"/>
                  </a:cubicBezTo>
                  <a:cubicBezTo>
                    <a:pt x="7255" y="2248"/>
                    <a:pt x="7445" y="1930"/>
                    <a:pt x="7213" y="1719"/>
                  </a:cubicBezTo>
                  <a:cubicBezTo>
                    <a:pt x="7157" y="1663"/>
                    <a:pt x="7073" y="1640"/>
                    <a:pt x="6972" y="1640"/>
                  </a:cubicBezTo>
                  <a:cubicBezTo>
                    <a:pt x="6690" y="1640"/>
                    <a:pt x="6271" y="1823"/>
                    <a:pt x="5944" y="1994"/>
                  </a:cubicBezTo>
                  <a:cubicBezTo>
                    <a:pt x="6049" y="1740"/>
                    <a:pt x="6113" y="1359"/>
                    <a:pt x="5944" y="1127"/>
                  </a:cubicBezTo>
                  <a:cubicBezTo>
                    <a:pt x="5833" y="989"/>
                    <a:pt x="5659" y="914"/>
                    <a:pt x="5411" y="914"/>
                  </a:cubicBezTo>
                  <a:cubicBezTo>
                    <a:pt x="5279" y="914"/>
                    <a:pt x="5126" y="935"/>
                    <a:pt x="4950" y="979"/>
                  </a:cubicBezTo>
                  <a:cubicBezTo>
                    <a:pt x="4907" y="746"/>
                    <a:pt x="4759" y="535"/>
                    <a:pt x="4569" y="408"/>
                  </a:cubicBezTo>
                  <a:cubicBezTo>
                    <a:pt x="4446" y="326"/>
                    <a:pt x="4298" y="283"/>
                    <a:pt x="4127" y="283"/>
                  </a:cubicBezTo>
                  <a:cubicBezTo>
                    <a:pt x="3946" y="283"/>
                    <a:pt x="3740" y="331"/>
                    <a:pt x="3512" y="429"/>
                  </a:cubicBezTo>
                  <a:cubicBezTo>
                    <a:pt x="3361" y="466"/>
                    <a:pt x="3411" y="672"/>
                    <a:pt x="3544" y="672"/>
                  </a:cubicBezTo>
                  <a:cubicBezTo>
                    <a:pt x="3560" y="672"/>
                    <a:pt x="3578" y="668"/>
                    <a:pt x="3596" y="661"/>
                  </a:cubicBezTo>
                  <a:cubicBezTo>
                    <a:pt x="3734" y="593"/>
                    <a:pt x="3890" y="555"/>
                    <a:pt x="4044" y="555"/>
                  </a:cubicBezTo>
                  <a:cubicBezTo>
                    <a:pt x="4175" y="555"/>
                    <a:pt x="4305" y="582"/>
                    <a:pt x="4421" y="640"/>
                  </a:cubicBezTo>
                  <a:cubicBezTo>
                    <a:pt x="4590" y="746"/>
                    <a:pt x="4696" y="936"/>
                    <a:pt x="4717" y="1148"/>
                  </a:cubicBezTo>
                  <a:cubicBezTo>
                    <a:pt x="4717" y="1190"/>
                    <a:pt x="4738" y="1211"/>
                    <a:pt x="4759" y="1232"/>
                  </a:cubicBezTo>
                  <a:cubicBezTo>
                    <a:pt x="4789" y="1247"/>
                    <a:pt x="4819" y="1262"/>
                    <a:pt x="4842" y="1262"/>
                  </a:cubicBezTo>
                  <a:cubicBezTo>
                    <a:pt x="4851" y="1262"/>
                    <a:pt x="4859" y="1260"/>
                    <a:pt x="4865" y="1254"/>
                  </a:cubicBezTo>
                  <a:cubicBezTo>
                    <a:pt x="5069" y="1205"/>
                    <a:pt x="5245" y="1179"/>
                    <a:pt x="5387" y="1179"/>
                  </a:cubicBezTo>
                  <a:cubicBezTo>
                    <a:pt x="5555" y="1179"/>
                    <a:pt x="5675" y="1216"/>
                    <a:pt x="5732" y="1296"/>
                  </a:cubicBezTo>
                  <a:cubicBezTo>
                    <a:pt x="5901" y="1529"/>
                    <a:pt x="5648" y="2078"/>
                    <a:pt x="5542" y="2269"/>
                  </a:cubicBezTo>
                  <a:cubicBezTo>
                    <a:pt x="5521" y="2311"/>
                    <a:pt x="5542" y="2375"/>
                    <a:pt x="5584" y="2417"/>
                  </a:cubicBezTo>
                  <a:cubicBezTo>
                    <a:pt x="5609" y="2442"/>
                    <a:pt x="5641" y="2452"/>
                    <a:pt x="5672" y="2452"/>
                  </a:cubicBezTo>
                  <a:cubicBezTo>
                    <a:pt x="5694" y="2452"/>
                    <a:pt x="5715" y="2447"/>
                    <a:pt x="5732" y="2438"/>
                  </a:cubicBezTo>
                  <a:cubicBezTo>
                    <a:pt x="6232" y="2134"/>
                    <a:pt x="6747" y="1906"/>
                    <a:pt x="6959" y="1906"/>
                  </a:cubicBezTo>
                  <a:cubicBezTo>
                    <a:pt x="6998" y="1906"/>
                    <a:pt x="7027" y="1914"/>
                    <a:pt x="7044" y="1930"/>
                  </a:cubicBezTo>
                  <a:cubicBezTo>
                    <a:pt x="7065" y="1930"/>
                    <a:pt x="7086" y="2036"/>
                    <a:pt x="6959" y="2269"/>
                  </a:cubicBezTo>
                  <a:cubicBezTo>
                    <a:pt x="6402" y="3462"/>
                    <a:pt x="5303" y="4824"/>
                    <a:pt x="3187" y="4824"/>
                  </a:cubicBezTo>
                  <a:cubicBezTo>
                    <a:pt x="3052" y="4824"/>
                    <a:pt x="2914" y="4818"/>
                    <a:pt x="2771" y="4807"/>
                  </a:cubicBezTo>
                  <a:cubicBezTo>
                    <a:pt x="2137" y="4786"/>
                    <a:pt x="1566" y="4489"/>
                    <a:pt x="1185" y="3982"/>
                  </a:cubicBezTo>
                  <a:cubicBezTo>
                    <a:pt x="276" y="2649"/>
                    <a:pt x="974" y="175"/>
                    <a:pt x="974" y="154"/>
                  </a:cubicBezTo>
                  <a:cubicBezTo>
                    <a:pt x="995" y="90"/>
                    <a:pt x="952" y="27"/>
                    <a:pt x="889" y="6"/>
                  </a:cubicBezTo>
                  <a:cubicBezTo>
                    <a:pt x="874" y="2"/>
                    <a:pt x="860" y="0"/>
                    <a:pt x="8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6"/>
            <p:cNvSpPr/>
            <p:nvPr/>
          </p:nvSpPr>
          <p:spPr>
            <a:xfrm rot="-460792" flipH="1">
              <a:off x="1572522" y="3223379"/>
              <a:ext cx="232713" cy="330396"/>
            </a:xfrm>
            <a:custGeom>
              <a:avLst/>
              <a:gdLst/>
              <a:ahLst/>
              <a:cxnLst/>
              <a:rect l="l" t="t" r="r" b="b"/>
              <a:pathLst>
                <a:path w="3533" h="5016" extrusionOk="0">
                  <a:moveTo>
                    <a:pt x="2052" y="0"/>
                  </a:moveTo>
                  <a:cubicBezTo>
                    <a:pt x="910" y="1142"/>
                    <a:pt x="1" y="3638"/>
                    <a:pt x="995" y="4653"/>
                  </a:cubicBezTo>
                  <a:cubicBezTo>
                    <a:pt x="1231" y="4896"/>
                    <a:pt x="1548" y="5016"/>
                    <a:pt x="1873" y="5016"/>
                  </a:cubicBezTo>
                  <a:cubicBezTo>
                    <a:pt x="2510" y="5016"/>
                    <a:pt x="3174" y="4556"/>
                    <a:pt x="3300" y="3659"/>
                  </a:cubicBezTo>
                  <a:cubicBezTo>
                    <a:pt x="3533" y="2158"/>
                    <a:pt x="2052" y="0"/>
                    <a:pt x="2052" y="0"/>
                  </a:cubicBezTo>
                  <a:close/>
                </a:path>
              </a:pathLst>
            </a:custGeom>
            <a:solidFill>
              <a:srgbClr val="7DBA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6"/>
            <p:cNvSpPr/>
            <p:nvPr/>
          </p:nvSpPr>
          <p:spPr>
            <a:xfrm rot="-460792" flipH="1">
              <a:off x="1692504" y="3322446"/>
              <a:ext cx="46042" cy="89779"/>
            </a:xfrm>
            <a:custGeom>
              <a:avLst/>
              <a:gdLst/>
              <a:ahLst/>
              <a:cxnLst/>
              <a:rect l="l" t="t" r="r" b="b"/>
              <a:pathLst>
                <a:path w="699" h="1363" extrusionOk="0">
                  <a:moveTo>
                    <a:pt x="502" y="0"/>
                  </a:moveTo>
                  <a:cubicBezTo>
                    <a:pt x="374" y="0"/>
                    <a:pt x="184" y="263"/>
                    <a:pt x="85" y="618"/>
                  </a:cubicBezTo>
                  <a:cubicBezTo>
                    <a:pt x="1" y="998"/>
                    <a:pt x="22" y="1337"/>
                    <a:pt x="149" y="1358"/>
                  </a:cubicBezTo>
                  <a:cubicBezTo>
                    <a:pt x="159" y="1361"/>
                    <a:pt x="169" y="1362"/>
                    <a:pt x="180" y="1362"/>
                  </a:cubicBezTo>
                  <a:cubicBezTo>
                    <a:pt x="322" y="1362"/>
                    <a:pt x="494" y="1099"/>
                    <a:pt x="593" y="745"/>
                  </a:cubicBezTo>
                  <a:cubicBezTo>
                    <a:pt x="699" y="385"/>
                    <a:pt x="678" y="47"/>
                    <a:pt x="529" y="4"/>
                  </a:cubicBezTo>
                  <a:cubicBezTo>
                    <a:pt x="521" y="2"/>
                    <a:pt x="512" y="0"/>
                    <a:pt x="502" y="0"/>
                  </a:cubicBezTo>
                  <a:close/>
                </a:path>
              </a:pathLst>
            </a:custGeom>
            <a:solidFill>
              <a:srgbClr val="BBDE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6"/>
            <p:cNvSpPr/>
            <p:nvPr/>
          </p:nvSpPr>
          <p:spPr>
            <a:xfrm rot="-460792" flipH="1">
              <a:off x="1585819" y="3318442"/>
              <a:ext cx="186737" cy="237060"/>
            </a:xfrm>
            <a:custGeom>
              <a:avLst/>
              <a:gdLst/>
              <a:ahLst/>
              <a:cxnLst/>
              <a:rect l="l" t="t" r="r" b="b"/>
              <a:pathLst>
                <a:path w="2835" h="3599" extrusionOk="0">
                  <a:moveTo>
                    <a:pt x="2242" y="0"/>
                  </a:moveTo>
                  <a:cubicBezTo>
                    <a:pt x="2242" y="1"/>
                    <a:pt x="2834" y="2517"/>
                    <a:pt x="1840" y="2898"/>
                  </a:cubicBezTo>
                  <a:cubicBezTo>
                    <a:pt x="1626" y="2979"/>
                    <a:pt x="1415" y="3014"/>
                    <a:pt x="1217" y="3014"/>
                  </a:cubicBezTo>
                  <a:cubicBezTo>
                    <a:pt x="595" y="3014"/>
                    <a:pt x="96" y="2669"/>
                    <a:pt x="0" y="2348"/>
                  </a:cubicBezTo>
                  <a:lnTo>
                    <a:pt x="0" y="2348"/>
                  </a:lnTo>
                  <a:cubicBezTo>
                    <a:pt x="21" y="2686"/>
                    <a:pt x="169" y="2982"/>
                    <a:pt x="402" y="3236"/>
                  </a:cubicBezTo>
                  <a:cubicBezTo>
                    <a:pt x="630" y="3479"/>
                    <a:pt x="946" y="3599"/>
                    <a:pt x="1271" y="3599"/>
                  </a:cubicBezTo>
                  <a:cubicBezTo>
                    <a:pt x="1908" y="3599"/>
                    <a:pt x="2581" y="3139"/>
                    <a:pt x="2707" y="2242"/>
                  </a:cubicBezTo>
                  <a:cubicBezTo>
                    <a:pt x="2813" y="1544"/>
                    <a:pt x="2559" y="698"/>
                    <a:pt x="2242" y="0"/>
                  </a:cubicBezTo>
                  <a:close/>
                </a:path>
              </a:pathLst>
            </a:custGeom>
            <a:solidFill>
              <a:srgbClr val="7DBA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6"/>
            <p:cNvSpPr/>
            <p:nvPr/>
          </p:nvSpPr>
          <p:spPr>
            <a:xfrm rot="-460792" flipH="1">
              <a:off x="1923415" y="3229578"/>
              <a:ext cx="246611" cy="246611"/>
            </a:xfrm>
            <a:custGeom>
              <a:avLst/>
              <a:gdLst/>
              <a:ahLst/>
              <a:cxnLst/>
              <a:rect l="l" t="t" r="r" b="b"/>
              <a:pathLst>
                <a:path w="3744" h="3744" extrusionOk="0">
                  <a:moveTo>
                    <a:pt x="1883" y="0"/>
                  </a:moveTo>
                  <a:cubicBezTo>
                    <a:pt x="847" y="0"/>
                    <a:pt x="1" y="846"/>
                    <a:pt x="1" y="1883"/>
                  </a:cubicBezTo>
                  <a:cubicBezTo>
                    <a:pt x="1" y="2898"/>
                    <a:pt x="847" y="3744"/>
                    <a:pt x="1883" y="3744"/>
                  </a:cubicBezTo>
                  <a:cubicBezTo>
                    <a:pt x="2898" y="3744"/>
                    <a:pt x="3744" y="2898"/>
                    <a:pt x="3744" y="1883"/>
                  </a:cubicBezTo>
                  <a:cubicBezTo>
                    <a:pt x="3744" y="846"/>
                    <a:pt x="2898" y="0"/>
                    <a:pt x="1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6"/>
            <p:cNvSpPr/>
            <p:nvPr/>
          </p:nvSpPr>
          <p:spPr>
            <a:xfrm rot="-460792" flipH="1">
              <a:off x="2043079" y="3260767"/>
              <a:ext cx="75287" cy="73904"/>
            </a:xfrm>
            <a:custGeom>
              <a:avLst/>
              <a:gdLst/>
              <a:ahLst/>
              <a:cxnLst/>
              <a:rect l="l" t="t" r="r" b="b"/>
              <a:pathLst>
                <a:path w="1143" h="1122" extrusionOk="0">
                  <a:moveTo>
                    <a:pt x="571" y="0"/>
                  </a:moveTo>
                  <a:cubicBezTo>
                    <a:pt x="254" y="0"/>
                    <a:pt x="0" y="254"/>
                    <a:pt x="0" y="571"/>
                  </a:cubicBezTo>
                  <a:cubicBezTo>
                    <a:pt x="0" y="867"/>
                    <a:pt x="254" y="1121"/>
                    <a:pt x="571" y="1121"/>
                  </a:cubicBezTo>
                  <a:cubicBezTo>
                    <a:pt x="889" y="1121"/>
                    <a:pt x="1142" y="867"/>
                    <a:pt x="1142" y="571"/>
                  </a:cubicBezTo>
                  <a:cubicBezTo>
                    <a:pt x="1142" y="254"/>
                    <a:pt x="889" y="0"/>
                    <a:pt x="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6"/>
            <p:cNvSpPr/>
            <p:nvPr/>
          </p:nvSpPr>
          <p:spPr>
            <a:xfrm rot="-460792" flipH="1">
              <a:off x="1118034" y="3797576"/>
              <a:ext cx="1749331" cy="840085"/>
            </a:xfrm>
            <a:custGeom>
              <a:avLst/>
              <a:gdLst/>
              <a:ahLst/>
              <a:cxnLst/>
              <a:rect l="l" t="t" r="r" b="b"/>
              <a:pathLst>
                <a:path w="26558" h="12754" extrusionOk="0">
                  <a:moveTo>
                    <a:pt x="9961" y="1"/>
                  </a:moveTo>
                  <a:lnTo>
                    <a:pt x="4357" y="3384"/>
                  </a:lnTo>
                  <a:lnTo>
                    <a:pt x="1438" y="593"/>
                  </a:lnTo>
                  <a:lnTo>
                    <a:pt x="1438" y="593"/>
                  </a:lnTo>
                  <a:cubicBezTo>
                    <a:pt x="1438" y="593"/>
                    <a:pt x="0" y="12669"/>
                    <a:pt x="13282" y="12754"/>
                  </a:cubicBezTo>
                  <a:cubicBezTo>
                    <a:pt x="13319" y="12754"/>
                    <a:pt x="13356" y="12754"/>
                    <a:pt x="13394" y="12754"/>
                  </a:cubicBezTo>
                  <a:cubicBezTo>
                    <a:pt x="26558" y="12754"/>
                    <a:pt x="25462" y="1562"/>
                    <a:pt x="24914" y="212"/>
                  </a:cubicBezTo>
                  <a:lnTo>
                    <a:pt x="24914" y="212"/>
                  </a:lnTo>
                  <a:lnTo>
                    <a:pt x="22397" y="3004"/>
                  </a:lnTo>
                  <a:lnTo>
                    <a:pt x="19458" y="720"/>
                  </a:lnTo>
                  <a:lnTo>
                    <a:pt x="15249" y="3067"/>
                  </a:lnTo>
                  <a:lnTo>
                    <a:pt x="99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6"/>
            <p:cNvSpPr/>
            <p:nvPr/>
          </p:nvSpPr>
          <p:spPr>
            <a:xfrm rot="-460792" flipH="1">
              <a:off x="1158943" y="3800998"/>
              <a:ext cx="1581235" cy="310701"/>
            </a:xfrm>
            <a:custGeom>
              <a:avLst/>
              <a:gdLst/>
              <a:ahLst/>
              <a:cxnLst/>
              <a:rect l="l" t="t" r="r" b="b"/>
              <a:pathLst>
                <a:path w="24006" h="4717" extrusionOk="0">
                  <a:moveTo>
                    <a:pt x="8566" y="1"/>
                  </a:moveTo>
                  <a:lnTo>
                    <a:pt x="2962" y="3384"/>
                  </a:lnTo>
                  <a:lnTo>
                    <a:pt x="43" y="593"/>
                  </a:lnTo>
                  <a:cubicBezTo>
                    <a:pt x="43" y="593"/>
                    <a:pt x="1" y="783"/>
                    <a:pt x="1" y="1121"/>
                  </a:cubicBezTo>
                  <a:lnTo>
                    <a:pt x="2941" y="3977"/>
                  </a:lnTo>
                  <a:lnTo>
                    <a:pt x="8820" y="1269"/>
                  </a:lnTo>
                  <a:lnTo>
                    <a:pt x="13706" y="3829"/>
                  </a:lnTo>
                  <a:lnTo>
                    <a:pt x="18147" y="1883"/>
                  </a:lnTo>
                  <a:lnTo>
                    <a:pt x="20833" y="3406"/>
                  </a:lnTo>
                  <a:lnTo>
                    <a:pt x="23117" y="1396"/>
                  </a:lnTo>
                  <a:cubicBezTo>
                    <a:pt x="23117" y="1396"/>
                    <a:pt x="23773" y="3427"/>
                    <a:pt x="23583" y="4717"/>
                  </a:cubicBezTo>
                  <a:cubicBezTo>
                    <a:pt x="24006" y="2581"/>
                    <a:pt x="23709" y="698"/>
                    <a:pt x="23498" y="191"/>
                  </a:cubicBezTo>
                  <a:lnTo>
                    <a:pt x="20981" y="3004"/>
                  </a:lnTo>
                  <a:lnTo>
                    <a:pt x="18063" y="720"/>
                  </a:lnTo>
                  <a:lnTo>
                    <a:pt x="13854" y="3067"/>
                  </a:lnTo>
                  <a:lnTo>
                    <a:pt x="8566"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6"/>
            <p:cNvSpPr/>
            <p:nvPr/>
          </p:nvSpPr>
          <p:spPr>
            <a:xfrm rot="-460792" flipH="1">
              <a:off x="1263001" y="4179540"/>
              <a:ext cx="1418211" cy="461210"/>
            </a:xfrm>
            <a:custGeom>
              <a:avLst/>
              <a:gdLst/>
              <a:ahLst/>
              <a:cxnLst/>
              <a:rect l="l" t="t" r="r" b="b"/>
              <a:pathLst>
                <a:path w="21531" h="7002" extrusionOk="0">
                  <a:moveTo>
                    <a:pt x="21531" y="1"/>
                  </a:moveTo>
                  <a:lnTo>
                    <a:pt x="21531" y="1"/>
                  </a:lnTo>
                  <a:cubicBezTo>
                    <a:pt x="21531" y="1"/>
                    <a:pt x="18253" y="5394"/>
                    <a:pt x="11379" y="6219"/>
                  </a:cubicBezTo>
                  <a:cubicBezTo>
                    <a:pt x="10808" y="6287"/>
                    <a:pt x="10254" y="6319"/>
                    <a:pt x="9717" y="6319"/>
                  </a:cubicBezTo>
                  <a:cubicBezTo>
                    <a:pt x="3773" y="6319"/>
                    <a:pt x="1" y="2476"/>
                    <a:pt x="1" y="2475"/>
                  </a:cubicBezTo>
                  <a:lnTo>
                    <a:pt x="1" y="2475"/>
                  </a:lnTo>
                  <a:cubicBezTo>
                    <a:pt x="1608" y="4908"/>
                    <a:pt x="4590" y="6980"/>
                    <a:pt x="10068" y="7001"/>
                  </a:cubicBezTo>
                  <a:cubicBezTo>
                    <a:pt x="10111" y="7002"/>
                    <a:pt x="10155" y="7002"/>
                    <a:pt x="10198" y="7002"/>
                  </a:cubicBezTo>
                  <a:cubicBezTo>
                    <a:pt x="17693" y="7002"/>
                    <a:pt x="20543" y="3365"/>
                    <a:pt x="2153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xmlns="" id="{F2F45987-318D-43E6-83A4-39880AFAD543}"/>
              </a:ext>
            </a:extLst>
          </p:cNvPr>
          <p:cNvSpPr txBox="1"/>
          <p:nvPr/>
        </p:nvSpPr>
        <p:spPr>
          <a:xfrm>
            <a:off x="551793" y="2349062"/>
            <a:ext cx="914400" cy="914400"/>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xmlns="" id="{FA411A4E-1751-4BB1-B4F6-F0E7B5CD143C}"/>
              </a:ext>
            </a:extLst>
          </p:cNvPr>
          <p:cNvSpPr txBox="1"/>
          <p:nvPr/>
        </p:nvSpPr>
        <p:spPr>
          <a:xfrm>
            <a:off x="783564" y="374445"/>
            <a:ext cx="2148733" cy="584775"/>
          </a:xfrm>
          <a:prstGeom prst="rect">
            <a:avLst/>
          </a:prstGeom>
          <a:noFill/>
        </p:spPr>
        <p:txBody>
          <a:bodyPr wrap="square" rtlCol="0">
            <a:spAutoFit/>
          </a:bodyPr>
          <a:lstStyle/>
          <a:p>
            <a:r>
              <a:rPr lang="en-US" sz="3200" b="1" dirty="0">
                <a:solidFill>
                  <a:srgbClr val="C00000"/>
                </a:solidFill>
                <a:latin typeface="Calibri" panose="020F0502020204030204" pitchFamily="34" charset="0"/>
                <a:cs typeface="Calibri" panose="020F0502020204030204" pitchFamily="34" charset="0"/>
              </a:rPr>
              <a:t>CÂU DÀI</a:t>
            </a:r>
          </a:p>
        </p:txBody>
      </p:sp>
      <p:sp>
        <p:nvSpPr>
          <p:cNvPr id="6" name="TextBox 5">
            <a:extLst>
              <a:ext uri="{FF2B5EF4-FFF2-40B4-BE49-F238E27FC236}">
                <a16:creationId xmlns:a16="http://schemas.microsoft.com/office/drawing/2014/main" xmlns="" id="{E3DCA738-2365-4645-A21F-A640B649586C}"/>
              </a:ext>
            </a:extLst>
          </p:cNvPr>
          <p:cNvSpPr txBox="1"/>
          <p:nvPr/>
        </p:nvSpPr>
        <p:spPr>
          <a:xfrm>
            <a:off x="184629" y="990067"/>
            <a:ext cx="8774742" cy="1478418"/>
          </a:xfrm>
          <a:prstGeom prst="rect">
            <a:avLst/>
          </a:prstGeom>
        </p:spPr>
        <p:txBody>
          <a:bodyPr wrap="square">
            <a:spAutoFit/>
          </a:bodyPr>
          <a:lstStyle>
            <a:defPPr marR="0" lvl="0" algn="l" rtl="0">
              <a:lnSpc>
                <a:spcPct val="100000"/>
              </a:lnSpc>
              <a:spcBef>
                <a:spcPts val="0"/>
              </a:spcBef>
              <a:spcAft>
                <a:spcPts val="0"/>
              </a:spcAft>
            </a:defPPr>
            <a:lvl1pPr algn="just">
              <a:defRPr b="1">
                <a:solidFill>
                  <a:schemeClr val="tx1">
                    <a:lumMod val="65000"/>
                    <a:lumOff val="35000"/>
                  </a:schemeClr>
                </a:solidFill>
              </a:defRPr>
            </a:lvl1pPr>
          </a:lstStyle>
          <a:p>
            <a:pPr>
              <a:lnSpc>
                <a:spcPct val="150000"/>
              </a:lnSpc>
            </a:pPr>
            <a:r>
              <a:rPr lang="en-US" sz="3200" dirty="0"/>
              <a:t>Con Ba </a:t>
            </a:r>
            <a:r>
              <a:rPr lang="en-US" sz="3200" dirty="0" err="1"/>
              <a:t>Bớp</a:t>
            </a:r>
            <a:r>
              <a:rPr lang="en-US" sz="3200" dirty="0"/>
              <a:t> </a:t>
            </a:r>
            <a:r>
              <a:rPr lang="en-US" sz="3200" dirty="0" err="1"/>
              <a:t>vẫn</a:t>
            </a:r>
            <a:r>
              <a:rPr lang="en-US" sz="3200" dirty="0"/>
              <a:t> </a:t>
            </a:r>
            <a:r>
              <a:rPr lang="en-US" sz="3200" dirty="0" err="1"/>
              <a:t>phàm</a:t>
            </a:r>
            <a:r>
              <a:rPr lang="en-US" sz="3200" dirty="0"/>
              <a:t> </a:t>
            </a:r>
            <a:r>
              <a:rPr lang="en-US" sz="3200" dirty="0" err="1"/>
              <a:t>ăn</a:t>
            </a:r>
            <a:r>
              <a:rPr lang="en-US" sz="3200" dirty="0"/>
              <a:t> </a:t>
            </a:r>
            <a:r>
              <a:rPr lang="en-US" sz="3200" dirty="0" err="1"/>
              <a:t>tục</a:t>
            </a:r>
            <a:r>
              <a:rPr lang="en-US" sz="3200" dirty="0"/>
              <a:t> </a:t>
            </a:r>
            <a:r>
              <a:rPr lang="en-US" sz="3200" dirty="0" err="1"/>
              <a:t>uống</a:t>
            </a:r>
            <a:r>
              <a:rPr lang="en-US" sz="3200" dirty="0"/>
              <a:t> </a:t>
            </a:r>
            <a:r>
              <a:rPr lang="en-US" sz="3200" dirty="0" err="1"/>
              <a:t>nhất</a:t>
            </a:r>
            <a:r>
              <a:rPr lang="en-US" sz="3200" dirty="0"/>
              <a:t>, </a:t>
            </a:r>
            <a:r>
              <a:rPr lang="en-US" sz="3200" dirty="0" err="1"/>
              <a:t>cứ</a:t>
            </a:r>
            <a:r>
              <a:rPr lang="en-US" sz="3200" dirty="0"/>
              <a:t> </a:t>
            </a:r>
            <a:r>
              <a:rPr lang="en-US" sz="3200" dirty="0" err="1"/>
              <a:t>thúc</a:t>
            </a:r>
            <a:r>
              <a:rPr lang="en-US" sz="3200" dirty="0"/>
              <a:t> </a:t>
            </a:r>
            <a:r>
              <a:rPr lang="en-US" sz="3200" dirty="0" err="1"/>
              <a:t>mãi</a:t>
            </a:r>
            <a:r>
              <a:rPr lang="en-US" sz="3200" dirty="0"/>
              <a:t> </a:t>
            </a:r>
            <a:r>
              <a:rPr lang="en-US" sz="3200" dirty="0" err="1"/>
              <a:t>mõm</a:t>
            </a:r>
            <a:r>
              <a:rPr lang="en-US" sz="3200" dirty="0"/>
              <a:t> </a:t>
            </a:r>
            <a:r>
              <a:rPr lang="en-US" sz="3200" dirty="0" err="1"/>
              <a:t>xuống</a:t>
            </a:r>
            <a:r>
              <a:rPr lang="en-US" sz="3200" dirty="0"/>
              <a:t>, </a:t>
            </a:r>
            <a:r>
              <a:rPr lang="en-US" sz="3200" dirty="0" err="1"/>
              <a:t>ủi</a:t>
            </a:r>
            <a:r>
              <a:rPr lang="en-US" sz="3200" dirty="0"/>
              <a:t> </a:t>
            </a:r>
            <a:r>
              <a:rPr lang="en-US" sz="3200" dirty="0" err="1"/>
              <a:t>cả</a:t>
            </a:r>
            <a:r>
              <a:rPr lang="en-US" sz="3200" dirty="0"/>
              <a:t> </a:t>
            </a:r>
            <a:r>
              <a:rPr lang="en-US" sz="3200" dirty="0" err="1"/>
              <a:t>đất</a:t>
            </a:r>
            <a:r>
              <a:rPr lang="en-US" sz="3200" dirty="0"/>
              <a:t> </a:t>
            </a:r>
            <a:r>
              <a:rPr lang="en-US" sz="3200" dirty="0" err="1"/>
              <a:t>lên</a:t>
            </a:r>
            <a:r>
              <a:rPr lang="en-US" sz="3200" dirty="0"/>
              <a:t> </a:t>
            </a:r>
            <a:r>
              <a:rPr lang="en-US" sz="3200" dirty="0" err="1"/>
              <a:t>mà</a:t>
            </a:r>
            <a:r>
              <a:rPr lang="en-US" sz="3200" dirty="0"/>
              <a:t> </a:t>
            </a:r>
            <a:r>
              <a:rPr lang="en-US" sz="3200" dirty="0" err="1"/>
              <a:t>gặm</a:t>
            </a:r>
            <a:r>
              <a:rPr lang="en-US" sz="3200" dirty="0"/>
              <a:t>.</a:t>
            </a:r>
          </a:p>
        </p:txBody>
      </p:sp>
      <p:cxnSp>
        <p:nvCxnSpPr>
          <p:cNvPr id="14" name="Straight Connector 13">
            <a:extLst>
              <a:ext uri="{FF2B5EF4-FFF2-40B4-BE49-F238E27FC236}">
                <a16:creationId xmlns:a16="http://schemas.microsoft.com/office/drawing/2014/main" xmlns="" id="{CE512757-9181-4263-9D08-CF29787B9226}"/>
              </a:ext>
            </a:extLst>
          </p:cNvPr>
          <p:cNvCxnSpPr>
            <a:cxnSpLocks/>
          </p:cNvCxnSpPr>
          <p:nvPr/>
        </p:nvCxnSpPr>
        <p:spPr>
          <a:xfrm flipH="1">
            <a:off x="8226429" y="1097279"/>
            <a:ext cx="187110" cy="590348"/>
          </a:xfrm>
          <a:prstGeom prst="line">
            <a:avLst/>
          </a:prstGeom>
          <a:ln w="57150">
            <a:solidFill>
              <a:srgbClr val="CA1E49"/>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xmlns="" id="{FE43FE54-0B20-4028-AB90-A090DBF16574}"/>
              </a:ext>
            </a:extLst>
          </p:cNvPr>
          <p:cNvGrpSpPr/>
          <p:nvPr/>
        </p:nvGrpSpPr>
        <p:grpSpPr>
          <a:xfrm>
            <a:off x="8695766" y="1801321"/>
            <a:ext cx="263605" cy="590348"/>
            <a:chOff x="3683976" y="4247949"/>
            <a:chExt cx="215899" cy="485763"/>
          </a:xfrm>
        </p:grpSpPr>
        <p:cxnSp>
          <p:nvCxnSpPr>
            <p:cNvPr id="77" name="Straight Connector 76">
              <a:extLst>
                <a:ext uri="{FF2B5EF4-FFF2-40B4-BE49-F238E27FC236}">
                  <a16:creationId xmlns:a16="http://schemas.microsoft.com/office/drawing/2014/main" xmlns="" id="{17609337-BF4B-4816-9474-8E6D9CA0F0D5}"/>
                </a:ext>
              </a:extLst>
            </p:cNvPr>
            <p:cNvCxnSpPr/>
            <p:nvPr/>
          </p:nvCxnSpPr>
          <p:spPr>
            <a:xfrm flipH="1">
              <a:off x="3683976" y="4247949"/>
              <a:ext cx="123371" cy="485763"/>
            </a:xfrm>
            <a:prstGeom prst="line">
              <a:avLst/>
            </a:prstGeom>
            <a:ln w="57150">
              <a:solidFill>
                <a:srgbClr val="CA1E49"/>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xmlns="" id="{02A41041-C5ED-4CB1-B007-F51FA434FCC9}"/>
                </a:ext>
              </a:extLst>
            </p:cNvPr>
            <p:cNvCxnSpPr/>
            <p:nvPr/>
          </p:nvCxnSpPr>
          <p:spPr>
            <a:xfrm flipH="1">
              <a:off x="3776504" y="4247949"/>
              <a:ext cx="123371" cy="485763"/>
            </a:xfrm>
            <a:prstGeom prst="line">
              <a:avLst/>
            </a:prstGeom>
            <a:ln w="57150">
              <a:solidFill>
                <a:srgbClr val="CA1E49"/>
              </a:solidFill>
            </a:ln>
          </p:spPr>
          <p:style>
            <a:lnRef idx="1">
              <a:schemeClr val="accent1"/>
            </a:lnRef>
            <a:fillRef idx="0">
              <a:schemeClr val="accent1"/>
            </a:fillRef>
            <a:effectRef idx="0">
              <a:schemeClr val="accent1"/>
            </a:effectRef>
            <a:fontRef idx="minor">
              <a:schemeClr val="tx1"/>
            </a:fontRef>
          </p:style>
        </p:cxnSp>
      </p:grpSp>
      <p:cxnSp>
        <p:nvCxnSpPr>
          <p:cNvPr id="61" name="Straight Connector 60">
            <a:extLst>
              <a:ext uri="{FF2B5EF4-FFF2-40B4-BE49-F238E27FC236}">
                <a16:creationId xmlns:a16="http://schemas.microsoft.com/office/drawing/2014/main" xmlns="" id="{E159B6AF-BE75-49A1-AF1D-32A0B0427DF2}"/>
              </a:ext>
            </a:extLst>
          </p:cNvPr>
          <p:cNvCxnSpPr>
            <a:cxnSpLocks/>
          </p:cNvCxnSpPr>
          <p:nvPr/>
        </p:nvCxnSpPr>
        <p:spPr>
          <a:xfrm flipH="1">
            <a:off x="4454592" y="1801321"/>
            <a:ext cx="187110" cy="590348"/>
          </a:xfrm>
          <a:prstGeom prst="line">
            <a:avLst/>
          </a:prstGeom>
          <a:ln w="57150">
            <a:solidFill>
              <a:srgbClr val="CA1E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167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par>
                                <p:cTn id="13" presetID="22" presetClass="entr" presetSubtype="1" fill="hold" nodeType="with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wipe(up)">
                                      <p:cBhvr>
                                        <p:cTn id="15" dur="500"/>
                                        <p:tgtEl>
                                          <p:spTgt spid="61"/>
                                        </p:tgtEl>
                                      </p:cBhvr>
                                    </p:animEffect>
                                  </p:childTnLst>
                                </p:cTn>
                              </p:par>
                              <p:par>
                                <p:cTn id="16" presetID="22" presetClass="entr" presetSubtype="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26399F8-9923-4037-87A0-0EBA49FD2F95}"/>
              </a:ext>
            </a:extLst>
          </p:cNvPr>
          <p:cNvPicPr>
            <a:picLocks noChangeAspect="1"/>
          </p:cNvPicPr>
          <p:nvPr/>
        </p:nvPicPr>
        <p:blipFill>
          <a:blip r:embed="rId2"/>
          <a:stretch>
            <a:fillRect/>
          </a:stretch>
        </p:blipFill>
        <p:spPr>
          <a:xfrm>
            <a:off x="0" y="18595"/>
            <a:ext cx="9144000" cy="5106310"/>
          </a:xfrm>
          <a:prstGeom prst="rect">
            <a:avLst/>
          </a:prstGeom>
        </p:spPr>
      </p:pic>
      <p:sp>
        <p:nvSpPr>
          <p:cNvPr id="2" name="Title 1">
            <a:extLst>
              <a:ext uri="{FF2B5EF4-FFF2-40B4-BE49-F238E27FC236}">
                <a16:creationId xmlns:a16="http://schemas.microsoft.com/office/drawing/2014/main" xmlns="" id="{21170741-CC48-4273-AFD7-9D10331AE474}"/>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xmlns="" id="{C1433DD6-3B1D-4AB1-82C5-53A924C5BE77}"/>
              </a:ext>
            </a:extLst>
          </p:cNvPr>
          <p:cNvPicPr>
            <a:picLocks noChangeAspect="1"/>
          </p:cNvPicPr>
          <p:nvPr/>
        </p:nvPicPr>
        <p:blipFill rotWithShape="1">
          <a:blip r:embed="rId3"/>
          <a:srcRect l="8158" t="50000" b="28159"/>
          <a:stretch/>
        </p:blipFill>
        <p:spPr>
          <a:xfrm>
            <a:off x="3539942" y="71563"/>
            <a:ext cx="6200621" cy="2479204"/>
          </a:xfrm>
          <a:prstGeom prst="rect">
            <a:avLst/>
          </a:prstGeom>
        </p:spPr>
      </p:pic>
      <p:pic>
        <p:nvPicPr>
          <p:cNvPr id="7" name="Picture 6">
            <a:extLst>
              <a:ext uri="{FF2B5EF4-FFF2-40B4-BE49-F238E27FC236}">
                <a16:creationId xmlns:a16="http://schemas.microsoft.com/office/drawing/2014/main" xmlns="" id="{62348AAA-B3D9-4725-AC85-2C7E7C61132A}"/>
              </a:ext>
            </a:extLst>
          </p:cNvPr>
          <p:cNvPicPr>
            <a:picLocks noChangeAspect="1"/>
          </p:cNvPicPr>
          <p:nvPr/>
        </p:nvPicPr>
        <p:blipFill rotWithShape="1">
          <a:blip r:embed="rId3"/>
          <a:srcRect t="72039" b="6320"/>
          <a:stretch/>
        </p:blipFill>
        <p:spPr>
          <a:xfrm>
            <a:off x="2909657" y="2651441"/>
            <a:ext cx="6751391" cy="2456602"/>
          </a:xfrm>
          <a:prstGeom prst="rect">
            <a:avLst/>
          </a:prstGeom>
        </p:spPr>
      </p:pic>
      <p:pic>
        <p:nvPicPr>
          <p:cNvPr id="9" name="Picture 8">
            <a:extLst>
              <a:ext uri="{FF2B5EF4-FFF2-40B4-BE49-F238E27FC236}">
                <a16:creationId xmlns:a16="http://schemas.microsoft.com/office/drawing/2014/main" xmlns="" id="{C8D901B1-F382-41F0-B829-3658F6C4B01A}"/>
              </a:ext>
            </a:extLst>
          </p:cNvPr>
          <p:cNvPicPr>
            <a:picLocks noChangeAspect="1"/>
          </p:cNvPicPr>
          <p:nvPr/>
        </p:nvPicPr>
        <p:blipFill rotWithShape="1">
          <a:blip r:embed="rId3"/>
          <a:srcRect b="50000"/>
          <a:stretch/>
        </p:blipFill>
        <p:spPr>
          <a:xfrm>
            <a:off x="67128" y="198782"/>
            <a:ext cx="3351933" cy="2817866"/>
          </a:xfrm>
          <a:prstGeom prst="rect">
            <a:avLst/>
          </a:prstGeom>
        </p:spPr>
      </p:pic>
      <p:sp>
        <p:nvSpPr>
          <p:cNvPr id="10" name="Oval 9">
            <a:extLst>
              <a:ext uri="{FF2B5EF4-FFF2-40B4-BE49-F238E27FC236}">
                <a16:creationId xmlns:a16="http://schemas.microsoft.com/office/drawing/2014/main" xmlns="" id="{C056D9AD-6407-4D83-A6A9-AEE8850C4F34}"/>
              </a:ext>
            </a:extLst>
          </p:cNvPr>
          <p:cNvSpPr/>
          <p:nvPr/>
        </p:nvSpPr>
        <p:spPr>
          <a:xfrm>
            <a:off x="-1054657" y="2280975"/>
            <a:ext cx="612251" cy="612251"/>
          </a:xfrm>
          <a:prstGeom prst="ellipse">
            <a:avLst/>
          </a:prstGeom>
          <a:ln w="38100">
            <a:solidFill>
              <a:srgbClr val="CA1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CA1E49"/>
                </a:solidFill>
                <a:effectLst/>
                <a:uLnTx/>
                <a:uFillTx/>
                <a:latin typeface="Arial"/>
                <a:ea typeface="+mn-ea"/>
                <a:cs typeface="+mn-cs"/>
                <a:sym typeface="Arial"/>
              </a:rPr>
              <a:t>2</a:t>
            </a:r>
          </a:p>
        </p:txBody>
      </p:sp>
      <p:pic>
        <p:nvPicPr>
          <p:cNvPr id="12" name="Picture 11">
            <a:extLst>
              <a:ext uri="{FF2B5EF4-FFF2-40B4-BE49-F238E27FC236}">
                <a16:creationId xmlns:a16="http://schemas.microsoft.com/office/drawing/2014/main" xmlns="" id="{B63D8321-39DF-4099-ACF6-45C30411B9B7}"/>
              </a:ext>
            </a:extLst>
          </p:cNvPr>
          <p:cNvPicPr>
            <a:picLocks noChangeAspect="1"/>
          </p:cNvPicPr>
          <p:nvPr/>
        </p:nvPicPr>
        <p:blipFill>
          <a:blip r:embed="rId4"/>
          <a:stretch>
            <a:fillRect/>
          </a:stretch>
        </p:blipFill>
        <p:spPr>
          <a:xfrm>
            <a:off x="3556013" y="14946"/>
            <a:ext cx="305454" cy="364992"/>
          </a:xfrm>
          <a:prstGeom prst="rect">
            <a:avLst/>
          </a:prstGeom>
        </p:spPr>
      </p:pic>
      <p:pic>
        <p:nvPicPr>
          <p:cNvPr id="16" name="Picture 15">
            <a:extLst>
              <a:ext uri="{FF2B5EF4-FFF2-40B4-BE49-F238E27FC236}">
                <a16:creationId xmlns:a16="http://schemas.microsoft.com/office/drawing/2014/main" xmlns="" id="{36A20B16-BBB2-4A02-B85B-5BD951E754CE}"/>
              </a:ext>
            </a:extLst>
          </p:cNvPr>
          <p:cNvPicPr>
            <a:picLocks noChangeAspect="1"/>
          </p:cNvPicPr>
          <p:nvPr/>
        </p:nvPicPr>
        <p:blipFill>
          <a:blip r:embed="rId5"/>
          <a:stretch>
            <a:fillRect/>
          </a:stretch>
        </p:blipFill>
        <p:spPr>
          <a:xfrm>
            <a:off x="3567512" y="720440"/>
            <a:ext cx="302885" cy="354318"/>
          </a:xfrm>
          <a:prstGeom prst="rect">
            <a:avLst/>
          </a:prstGeom>
        </p:spPr>
      </p:pic>
      <p:pic>
        <p:nvPicPr>
          <p:cNvPr id="17" name="Picture 16">
            <a:extLst>
              <a:ext uri="{FF2B5EF4-FFF2-40B4-BE49-F238E27FC236}">
                <a16:creationId xmlns:a16="http://schemas.microsoft.com/office/drawing/2014/main" xmlns="" id="{DBA40840-A0B9-433C-BCCB-D576A71CEF02}"/>
              </a:ext>
            </a:extLst>
          </p:cNvPr>
          <p:cNvPicPr>
            <a:picLocks noChangeAspect="1"/>
          </p:cNvPicPr>
          <p:nvPr/>
        </p:nvPicPr>
        <p:blipFill>
          <a:blip r:embed="rId6"/>
          <a:stretch>
            <a:fillRect/>
          </a:stretch>
        </p:blipFill>
        <p:spPr>
          <a:xfrm>
            <a:off x="3567512" y="1627697"/>
            <a:ext cx="302885" cy="351007"/>
          </a:xfrm>
          <a:prstGeom prst="rect">
            <a:avLst/>
          </a:prstGeom>
        </p:spPr>
      </p:pic>
      <p:pic>
        <p:nvPicPr>
          <p:cNvPr id="18" name="Picture 17">
            <a:extLst>
              <a:ext uri="{FF2B5EF4-FFF2-40B4-BE49-F238E27FC236}">
                <a16:creationId xmlns:a16="http://schemas.microsoft.com/office/drawing/2014/main" xmlns="" id="{2F5840DA-6108-4448-906A-20D7A07EA1BE}"/>
              </a:ext>
            </a:extLst>
          </p:cNvPr>
          <p:cNvPicPr>
            <a:picLocks noChangeAspect="1"/>
          </p:cNvPicPr>
          <p:nvPr/>
        </p:nvPicPr>
        <p:blipFill>
          <a:blip r:embed="rId7"/>
          <a:stretch>
            <a:fillRect/>
          </a:stretch>
        </p:blipFill>
        <p:spPr>
          <a:xfrm>
            <a:off x="3526142" y="2569963"/>
            <a:ext cx="302885" cy="354318"/>
          </a:xfrm>
          <a:prstGeom prst="rect">
            <a:avLst/>
          </a:prstGeom>
        </p:spPr>
      </p:pic>
      <p:pic>
        <p:nvPicPr>
          <p:cNvPr id="19" name="Picture 18">
            <a:extLst>
              <a:ext uri="{FF2B5EF4-FFF2-40B4-BE49-F238E27FC236}">
                <a16:creationId xmlns:a16="http://schemas.microsoft.com/office/drawing/2014/main" xmlns="" id="{CFE68BC4-683A-49F8-8917-3081BB91AEFF}"/>
              </a:ext>
            </a:extLst>
          </p:cNvPr>
          <p:cNvPicPr>
            <a:picLocks noChangeAspect="1"/>
          </p:cNvPicPr>
          <p:nvPr/>
        </p:nvPicPr>
        <p:blipFill>
          <a:blip r:embed="rId8"/>
          <a:stretch>
            <a:fillRect/>
          </a:stretch>
        </p:blipFill>
        <p:spPr>
          <a:xfrm>
            <a:off x="3526141" y="3937556"/>
            <a:ext cx="302885" cy="351461"/>
          </a:xfrm>
          <a:prstGeom prst="rect">
            <a:avLst/>
          </a:prstGeom>
        </p:spPr>
      </p:pic>
    </p:spTree>
    <p:extLst>
      <p:ext uri="{BB962C8B-B14F-4D97-AF65-F5344CB8AC3E}">
        <p14:creationId xmlns:p14="http://schemas.microsoft.com/office/powerpoint/2010/main" val="3373687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grpSp>
        <p:nvGrpSpPr>
          <p:cNvPr id="1248" name="Google Shape;1248;p35"/>
          <p:cNvGrpSpPr/>
          <p:nvPr/>
        </p:nvGrpSpPr>
        <p:grpSpPr>
          <a:xfrm>
            <a:off x="7293966" y="4156694"/>
            <a:ext cx="1014153" cy="975128"/>
            <a:chOff x="7969313" y="3825894"/>
            <a:chExt cx="1101861" cy="1152362"/>
          </a:xfrm>
        </p:grpSpPr>
        <p:sp>
          <p:nvSpPr>
            <p:cNvPr id="1249" name="Google Shape;1249;p35"/>
            <p:cNvSpPr/>
            <p:nvPr/>
          </p:nvSpPr>
          <p:spPr>
            <a:xfrm rot="683019">
              <a:off x="8087071" y="3938749"/>
              <a:ext cx="861889" cy="929133"/>
            </a:xfrm>
            <a:custGeom>
              <a:avLst/>
              <a:gdLst/>
              <a:ahLst/>
              <a:cxnLst/>
              <a:rect l="l" t="t" r="r" b="b"/>
              <a:pathLst>
                <a:path w="23562" h="25402" extrusionOk="0">
                  <a:moveTo>
                    <a:pt x="5370" y="0"/>
                  </a:moveTo>
                  <a:cubicBezTo>
                    <a:pt x="5203" y="0"/>
                    <a:pt x="5039" y="37"/>
                    <a:pt x="4886" y="120"/>
                  </a:cubicBezTo>
                  <a:cubicBezTo>
                    <a:pt x="4379" y="395"/>
                    <a:pt x="4231" y="1071"/>
                    <a:pt x="4336" y="1621"/>
                  </a:cubicBezTo>
                  <a:cubicBezTo>
                    <a:pt x="4506" y="2615"/>
                    <a:pt x="5267" y="3419"/>
                    <a:pt x="6155" y="3905"/>
                  </a:cubicBezTo>
                  <a:cubicBezTo>
                    <a:pt x="6853" y="4265"/>
                    <a:pt x="7614" y="4497"/>
                    <a:pt x="8418" y="4624"/>
                  </a:cubicBezTo>
                  <a:cubicBezTo>
                    <a:pt x="8228" y="4688"/>
                    <a:pt x="8037" y="4751"/>
                    <a:pt x="7868" y="4815"/>
                  </a:cubicBezTo>
                  <a:lnTo>
                    <a:pt x="7022" y="5153"/>
                  </a:lnTo>
                  <a:cubicBezTo>
                    <a:pt x="2792" y="6782"/>
                    <a:pt x="1" y="10842"/>
                    <a:pt x="1" y="15389"/>
                  </a:cubicBezTo>
                  <a:cubicBezTo>
                    <a:pt x="1" y="19514"/>
                    <a:pt x="2835" y="23088"/>
                    <a:pt x="6832" y="24061"/>
                  </a:cubicBezTo>
                  <a:cubicBezTo>
                    <a:pt x="7213" y="24695"/>
                    <a:pt x="7826" y="25160"/>
                    <a:pt x="8545" y="25351"/>
                  </a:cubicBezTo>
                  <a:cubicBezTo>
                    <a:pt x="8677" y="25384"/>
                    <a:pt x="8831" y="25401"/>
                    <a:pt x="8991" y="25401"/>
                  </a:cubicBezTo>
                  <a:cubicBezTo>
                    <a:pt x="9653" y="25401"/>
                    <a:pt x="10417" y="25098"/>
                    <a:pt x="10110" y="24314"/>
                  </a:cubicBezTo>
                  <a:lnTo>
                    <a:pt x="10110" y="24293"/>
                  </a:lnTo>
                  <a:lnTo>
                    <a:pt x="13283" y="24293"/>
                  </a:lnTo>
                  <a:lnTo>
                    <a:pt x="13283" y="24526"/>
                  </a:lnTo>
                  <a:cubicBezTo>
                    <a:pt x="13283" y="24547"/>
                    <a:pt x="13304" y="24547"/>
                    <a:pt x="13325" y="24547"/>
                  </a:cubicBezTo>
                  <a:lnTo>
                    <a:pt x="13346" y="24653"/>
                  </a:lnTo>
                  <a:cubicBezTo>
                    <a:pt x="13283" y="24674"/>
                    <a:pt x="13240" y="24737"/>
                    <a:pt x="13240" y="24801"/>
                  </a:cubicBezTo>
                  <a:cubicBezTo>
                    <a:pt x="13332" y="25238"/>
                    <a:pt x="13619" y="25402"/>
                    <a:pt x="13949" y="25402"/>
                  </a:cubicBezTo>
                  <a:cubicBezTo>
                    <a:pt x="14305" y="25402"/>
                    <a:pt x="14711" y="25212"/>
                    <a:pt x="14974" y="24970"/>
                  </a:cubicBezTo>
                  <a:cubicBezTo>
                    <a:pt x="15207" y="24759"/>
                    <a:pt x="15397" y="24526"/>
                    <a:pt x="15524" y="24251"/>
                  </a:cubicBezTo>
                  <a:cubicBezTo>
                    <a:pt x="20093" y="23807"/>
                    <a:pt x="23561" y="19979"/>
                    <a:pt x="23561" y="15389"/>
                  </a:cubicBezTo>
                  <a:cubicBezTo>
                    <a:pt x="23561" y="10842"/>
                    <a:pt x="20812" y="6739"/>
                    <a:pt x="16624" y="5005"/>
                  </a:cubicBezTo>
                  <a:lnTo>
                    <a:pt x="16434" y="4920"/>
                  </a:lnTo>
                  <a:cubicBezTo>
                    <a:pt x="15778" y="4646"/>
                    <a:pt x="15101" y="4455"/>
                    <a:pt x="14403" y="4307"/>
                  </a:cubicBezTo>
                  <a:cubicBezTo>
                    <a:pt x="14150" y="3884"/>
                    <a:pt x="13980" y="3440"/>
                    <a:pt x="13896" y="2954"/>
                  </a:cubicBezTo>
                  <a:cubicBezTo>
                    <a:pt x="13840" y="2658"/>
                    <a:pt x="13672" y="2250"/>
                    <a:pt x="13419" y="2250"/>
                  </a:cubicBezTo>
                  <a:cubicBezTo>
                    <a:pt x="13382" y="2250"/>
                    <a:pt x="13344" y="2258"/>
                    <a:pt x="13304" y="2277"/>
                  </a:cubicBezTo>
                  <a:cubicBezTo>
                    <a:pt x="13177" y="2340"/>
                    <a:pt x="13092" y="2446"/>
                    <a:pt x="13050" y="2573"/>
                  </a:cubicBezTo>
                  <a:cubicBezTo>
                    <a:pt x="12860" y="2975"/>
                    <a:pt x="12690" y="3377"/>
                    <a:pt x="12542" y="3800"/>
                  </a:cubicBezTo>
                  <a:cubicBezTo>
                    <a:pt x="11802" y="3482"/>
                    <a:pt x="11273" y="2848"/>
                    <a:pt x="11083" y="2065"/>
                  </a:cubicBezTo>
                  <a:cubicBezTo>
                    <a:pt x="11041" y="1706"/>
                    <a:pt x="10977" y="1346"/>
                    <a:pt x="10893" y="1008"/>
                  </a:cubicBezTo>
                  <a:cubicBezTo>
                    <a:pt x="10787" y="648"/>
                    <a:pt x="10491" y="395"/>
                    <a:pt x="10110" y="373"/>
                  </a:cubicBezTo>
                  <a:cubicBezTo>
                    <a:pt x="9751" y="373"/>
                    <a:pt x="9476" y="754"/>
                    <a:pt x="9391" y="1114"/>
                  </a:cubicBezTo>
                  <a:cubicBezTo>
                    <a:pt x="9349" y="1494"/>
                    <a:pt x="9328" y="1875"/>
                    <a:pt x="9328" y="2256"/>
                  </a:cubicBezTo>
                  <a:cubicBezTo>
                    <a:pt x="9328" y="2425"/>
                    <a:pt x="9243" y="2594"/>
                    <a:pt x="9116" y="2700"/>
                  </a:cubicBezTo>
                  <a:cubicBezTo>
                    <a:pt x="9031" y="2742"/>
                    <a:pt x="8926" y="2763"/>
                    <a:pt x="8841" y="2763"/>
                  </a:cubicBezTo>
                  <a:cubicBezTo>
                    <a:pt x="8270" y="2763"/>
                    <a:pt x="7784" y="2340"/>
                    <a:pt x="7445" y="1875"/>
                  </a:cubicBezTo>
                  <a:cubicBezTo>
                    <a:pt x="7107" y="1410"/>
                    <a:pt x="6853" y="881"/>
                    <a:pt x="6451" y="479"/>
                  </a:cubicBezTo>
                  <a:cubicBezTo>
                    <a:pt x="6156" y="198"/>
                    <a:pt x="5757" y="0"/>
                    <a:pt x="5370" y="0"/>
                  </a:cubicBezTo>
                  <a:close/>
                </a:path>
              </a:pathLst>
            </a:custGeom>
            <a:solidFill>
              <a:srgbClr val="DBB54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5"/>
            <p:cNvSpPr/>
            <p:nvPr/>
          </p:nvSpPr>
          <p:spPr>
            <a:xfrm rot="683019">
              <a:off x="8057662" y="3910035"/>
              <a:ext cx="921404" cy="986998"/>
            </a:xfrm>
            <a:custGeom>
              <a:avLst/>
              <a:gdLst/>
              <a:ahLst/>
              <a:cxnLst/>
              <a:rect l="l" t="t" r="r" b="b"/>
              <a:pathLst>
                <a:path w="25189" h="26984" extrusionOk="0">
                  <a:moveTo>
                    <a:pt x="6154" y="1583"/>
                  </a:moveTo>
                  <a:cubicBezTo>
                    <a:pt x="6366" y="1605"/>
                    <a:pt x="6556" y="1710"/>
                    <a:pt x="6683" y="1858"/>
                  </a:cubicBezTo>
                  <a:cubicBezTo>
                    <a:pt x="6895" y="2070"/>
                    <a:pt x="7085" y="2324"/>
                    <a:pt x="7233" y="2599"/>
                  </a:cubicBezTo>
                  <a:cubicBezTo>
                    <a:pt x="7360" y="2768"/>
                    <a:pt x="7466" y="2958"/>
                    <a:pt x="7614" y="3148"/>
                  </a:cubicBezTo>
                  <a:cubicBezTo>
                    <a:pt x="8164" y="3910"/>
                    <a:pt x="8904" y="4354"/>
                    <a:pt x="9644" y="4354"/>
                  </a:cubicBezTo>
                  <a:cubicBezTo>
                    <a:pt x="9657" y="4354"/>
                    <a:pt x="9670" y="4355"/>
                    <a:pt x="9683" y="4355"/>
                  </a:cubicBezTo>
                  <a:cubicBezTo>
                    <a:pt x="10363" y="4355"/>
                    <a:pt x="10913" y="3812"/>
                    <a:pt x="10913" y="3127"/>
                  </a:cubicBezTo>
                  <a:cubicBezTo>
                    <a:pt x="10934" y="2937"/>
                    <a:pt x="10934" y="2768"/>
                    <a:pt x="10934" y="2577"/>
                  </a:cubicBezTo>
                  <a:cubicBezTo>
                    <a:pt x="10934" y="2429"/>
                    <a:pt x="10934" y="2260"/>
                    <a:pt x="10955" y="2112"/>
                  </a:cubicBezTo>
                  <a:cubicBezTo>
                    <a:pt x="10998" y="2260"/>
                    <a:pt x="11019" y="2387"/>
                    <a:pt x="11040" y="2535"/>
                  </a:cubicBezTo>
                  <a:cubicBezTo>
                    <a:pt x="11061" y="2683"/>
                    <a:pt x="11082" y="2852"/>
                    <a:pt x="11125" y="3022"/>
                  </a:cubicBezTo>
                  <a:cubicBezTo>
                    <a:pt x="11357" y="4058"/>
                    <a:pt x="12076" y="4904"/>
                    <a:pt x="13049" y="5306"/>
                  </a:cubicBezTo>
                  <a:lnTo>
                    <a:pt x="13832" y="5644"/>
                  </a:lnTo>
                  <a:lnTo>
                    <a:pt x="14107" y="4840"/>
                  </a:lnTo>
                  <a:cubicBezTo>
                    <a:pt x="14107" y="4798"/>
                    <a:pt x="14128" y="4756"/>
                    <a:pt x="14149" y="4713"/>
                  </a:cubicBezTo>
                  <a:cubicBezTo>
                    <a:pt x="14255" y="4988"/>
                    <a:pt x="14382" y="5242"/>
                    <a:pt x="14530" y="5496"/>
                  </a:cubicBezTo>
                  <a:lnTo>
                    <a:pt x="14699" y="5792"/>
                  </a:lnTo>
                  <a:lnTo>
                    <a:pt x="15037" y="5856"/>
                  </a:lnTo>
                  <a:cubicBezTo>
                    <a:pt x="15693" y="6004"/>
                    <a:pt x="16327" y="6194"/>
                    <a:pt x="16941" y="6448"/>
                  </a:cubicBezTo>
                  <a:lnTo>
                    <a:pt x="17110" y="6511"/>
                  </a:lnTo>
                  <a:cubicBezTo>
                    <a:pt x="21023" y="8119"/>
                    <a:pt x="23582" y="11947"/>
                    <a:pt x="23582" y="16176"/>
                  </a:cubicBezTo>
                  <a:cubicBezTo>
                    <a:pt x="23582" y="20364"/>
                    <a:pt x="20409" y="23854"/>
                    <a:pt x="16264" y="24255"/>
                  </a:cubicBezTo>
                  <a:lnTo>
                    <a:pt x="15841" y="24298"/>
                  </a:lnTo>
                  <a:lnTo>
                    <a:pt x="15629" y="24657"/>
                  </a:lnTo>
                  <a:cubicBezTo>
                    <a:pt x="15545" y="24848"/>
                    <a:pt x="15397" y="25017"/>
                    <a:pt x="15249" y="25165"/>
                  </a:cubicBezTo>
                  <a:cubicBezTo>
                    <a:pt x="15164" y="25249"/>
                    <a:pt x="15058" y="25313"/>
                    <a:pt x="14953" y="25355"/>
                  </a:cubicBezTo>
                  <a:lnTo>
                    <a:pt x="14868" y="25080"/>
                  </a:lnTo>
                  <a:lnTo>
                    <a:pt x="14889" y="24298"/>
                  </a:lnTo>
                  <a:lnTo>
                    <a:pt x="9475" y="24298"/>
                  </a:lnTo>
                  <a:lnTo>
                    <a:pt x="10131" y="25355"/>
                  </a:lnTo>
                  <a:cubicBezTo>
                    <a:pt x="10035" y="25376"/>
                    <a:pt x="9940" y="25387"/>
                    <a:pt x="9842" y="25387"/>
                  </a:cubicBezTo>
                  <a:cubicBezTo>
                    <a:pt x="9745" y="25387"/>
                    <a:pt x="9644" y="25376"/>
                    <a:pt x="9538" y="25355"/>
                  </a:cubicBezTo>
                  <a:cubicBezTo>
                    <a:pt x="9031" y="25228"/>
                    <a:pt x="8587" y="24890"/>
                    <a:pt x="8333" y="24446"/>
                  </a:cubicBezTo>
                  <a:lnTo>
                    <a:pt x="8143" y="24150"/>
                  </a:lnTo>
                  <a:lnTo>
                    <a:pt x="7825" y="24065"/>
                  </a:lnTo>
                  <a:cubicBezTo>
                    <a:pt x="4166" y="23198"/>
                    <a:pt x="1586" y="19941"/>
                    <a:pt x="1607" y="16176"/>
                  </a:cubicBezTo>
                  <a:cubicBezTo>
                    <a:pt x="1629" y="11968"/>
                    <a:pt x="4209" y="8203"/>
                    <a:pt x="8121" y="6680"/>
                  </a:cubicBezTo>
                  <a:lnTo>
                    <a:pt x="8967" y="6363"/>
                  </a:lnTo>
                  <a:cubicBezTo>
                    <a:pt x="9137" y="6300"/>
                    <a:pt x="9306" y="6236"/>
                    <a:pt x="9475" y="6173"/>
                  </a:cubicBezTo>
                  <a:lnTo>
                    <a:pt x="12372" y="5200"/>
                  </a:lnTo>
                  <a:lnTo>
                    <a:pt x="9348" y="4650"/>
                  </a:lnTo>
                  <a:cubicBezTo>
                    <a:pt x="8650" y="4544"/>
                    <a:pt x="7973" y="4312"/>
                    <a:pt x="7318" y="3994"/>
                  </a:cubicBezTo>
                  <a:cubicBezTo>
                    <a:pt x="6556" y="3593"/>
                    <a:pt x="6028" y="2937"/>
                    <a:pt x="5922" y="2281"/>
                  </a:cubicBezTo>
                  <a:cubicBezTo>
                    <a:pt x="5837" y="2049"/>
                    <a:pt x="5901" y="1795"/>
                    <a:pt x="6070" y="1605"/>
                  </a:cubicBezTo>
                  <a:cubicBezTo>
                    <a:pt x="6091" y="1605"/>
                    <a:pt x="6133" y="1583"/>
                    <a:pt x="6154" y="1583"/>
                  </a:cubicBezTo>
                  <a:close/>
                  <a:moveTo>
                    <a:pt x="6136" y="1"/>
                  </a:moveTo>
                  <a:cubicBezTo>
                    <a:pt x="5854" y="1"/>
                    <a:pt x="5572" y="64"/>
                    <a:pt x="5309" y="209"/>
                  </a:cubicBezTo>
                  <a:cubicBezTo>
                    <a:pt x="4441" y="695"/>
                    <a:pt x="4209" y="1731"/>
                    <a:pt x="4357" y="2556"/>
                  </a:cubicBezTo>
                  <a:cubicBezTo>
                    <a:pt x="4547" y="3719"/>
                    <a:pt x="5372" y="4756"/>
                    <a:pt x="6577" y="5390"/>
                  </a:cubicBezTo>
                  <a:cubicBezTo>
                    <a:pt x="6641" y="5433"/>
                    <a:pt x="6726" y="5475"/>
                    <a:pt x="6810" y="5517"/>
                  </a:cubicBezTo>
                  <a:cubicBezTo>
                    <a:pt x="2686" y="7463"/>
                    <a:pt x="42" y="11608"/>
                    <a:pt x="21" y="16176"/>
                  </a:cubicBezTo>
                  <a:cubicBezTo>
                    <a:pt x="0" y="20554"/>
                    <a:pt x="2940" y="24382"/>
                    <a:pt x="7170" y="25524"/>
                  </a:cubicBezTo>
                  <a:cubicBezTo>
                    <a:pt x="7656" y="26201"/>
                    <a:pt x="8375" y="26688"/>
                    <a:pt x="9179" y="26899"/>
                  </a:cubicBezTo>
                  <a:cubicBezTo>
                    <a:pt x="9359" y="26944"/>
                    <a:pt x="9586" y="26974"/>
                    <a:pt x="9832" y="26974"/>
                  </a:cubicBezTo>
                  <a:cubicBezTo>
                    <a:pt x="10393" y="26974"/>
                    <a:pt x="11051" y="26820"/>
                    <a:pt x="11463" y="26349"/>
                  </a:cubicBezTo>
                  <a:cubicBezTo>
                    <a:pt x="11569" y="26222"/>
                    <a:pt x="11675" y="26053"/>
                    <a:pt x="11717" y="25884"/>
                  </a:cubicBezTo>
                  <a:lnTo>
                    <a:pt x="13303" y="25884"/>
                  </a:lnTo>
                  <a:cubicBezTo>
                    <a:pt x="13430" y="26349"/>
                    <a:pt x="13789" y="26751"/>
                    <a:pt x="14255" y="26899"/>
                  </a:cubicBezTo>
                  <a:cubicBezTo>
                    <a:pt x="14403" y="26963"/>
                    <a:pt x="14593" y="26984"/>
                    <a:pt x="14762" y="26984"/>
                  </a:cubicBezTo>
                  <a:cubicBezTo>
                    <a:pt x="15333" y="26963"/>
                    <a:pt x="15883" y="26730"/>
                    <a:pt x="16306" y="26349"/>
                  </a:cubicBezTo>
                  <a:cubicBezTo>
                    <a:pt x="16497" y="26180"/>
                    <a:pt x="16666" y="25990"/>
                    <a:pt x="16814" y="25778"/>
                  </a:cubicBezTo>
                  <a:cubicBezTo>
                    <a:pt x="21615" y="25123"/>
                    <a:pt x="25189" y="21020"/>
                    <a:pt x="25168" y="16176"/>
                  </a:cubicBezTo>
                  <a:cubicBezTo>
                    <a:pt x="25168" y="11312"/>
                    <a:pt x="22249" y="6913"/>
                    <a:pt x="17744" y="5052"/>
                  </a:cubicBezTo>
                  <a:lnTo>
                    <a:pt x="17554" y="4967"/>
                  </a:lnTo>
                  <a:cubicBezTo>
                    <a:pt x="16962" y="4735"/>
                    <a:pt x="16370" y="4544"/>
                    <a:pt x="15756" y="4396"/>
                  </a:cubicBezTo>
                  <a:cubicBezTo>
                    <a:pt x="15629" y="4142"/>
                    <a:pt x="15524" y="3867"/>
                    <a:pt x="15481" y="3593"/>
                  </a:cubicBezTo>
                  <a:cubicBezTo>
                    <a:pt x="15439" y="3318"/>
                    <a:pt x="15249" y="2662"/>
                    <a:pt x="14720" y="2366"/>
                  </a:cubicBezTo>
                  <a:cubicBezTo>
                    <a:pt x="14555" y="2283"/>
                    <a:pt x="14377" y="2240"/>
                    <a:pt x="14200" y="2240"/>
                  </a:cubicBezTo>
                  <a:cubicBezTo>
                    <a:pt x="14060" y="2240"/>
                    <a:pt x="13920" y="2267"/>
                    <a:pt x="13789" y="2324"/>
                  </a:cubicBezTo>
                  <a:cubicBezTo>
                    <a:pt x="13493" y="2472"/>
                    <a:pt x="13261" y="2704"/>
                    <a:pt x="13155" y="3000"/>
                  </a:cubicBezTo>
                  <a:cubicBezTo>
                    <a:pt x="13092" y="3106"/>
                    <a:pt x="13049" y="3233"/>
                    <a:pt x="12986" y="3339"/>
                  </a:cubicBezTo>
                  <a:cubicBezTo>
                    <a:pt x="12838" y="3148"/>
                    <a:pt x="12732" y="2916"/>
                    <a:pt x="12669" y="2683"/>
                  </a:cubicBezTo>
                  <a:cubicBezTo>
                    <a:pt x="12647" y="2556"/>
                    <a:pt x="12626" y="2450"/>
                    <a:pt x="12626" y="2324"/>
                  </a:cubicBezTo>
                  <a:cubicBezTo>
                    <a:pt x="12584" y="2049"/>
                    <a:pt x="12520" y="1795"/>
                    <a:pt x="12436" y="1520"/>
                  </a:cubicBezTo>
                  <a:cubicBezTo>
                    <a:pt x="12238" y="737"/>
                    <a:pt x="11602" y="362"/>
                    <a:pt x="10964" y="362"/>
                  </a:cubicBezTo>
                  <a:cubicBezTo>
                    <a:pt x="10240" y="362"/>
                    <a:pt x="9513" y="843"/>
                    <a:pt x="9412" y="1753"/>
                  </a:cubicBezTo>
                  <a:cubicBezTo>
                    <a:pt x="9369" y="2028"/>
                    <a:pt x="9348" y="2302"/>
                    <a:pt x="9348" y="2577"/>
                  </a:cubicBezTo>
                  <a:lnTo>
                    <a:pt x="9348" y="2662"/>
                  </a:lnTo>
                  <a:cubicBezTo>
                    <a:pt x="9179" y="2535"/>
                    <a:pt x="9010" y="2387"/>
                    <a:pt x="8883" y="2197"/>
                  </a:cubicBezTo>
                  <a:cubicBezTo>
                    <a:pt x="8798" y="2070"/>
                    <a:pt x="8692" y="1901"/>
                    <a:pt x="8587" y="1753"/>
                  </a:cubicBezTo>
                  <a:cubicBezTo>
                    <a:pt x="8354" y="1372"/>
                    <a:pt x="8100" y="1033"/>
                    <a:pt x="7804" y="716"/>
                  </a:cubicBezTo>
                  <a:cubicBezTo>
                    <a:pt x="7382" y="308"/>
                    <a:pt x="6759" y="1"/>
                    <a:pt x="6136"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5"/>
            <p:cNvSpPr/>
            <p:nvPr/>
          </p:nvSpPr>
          <p:spPr>
            <a:xfrm rot="683019">
              <a:off x="8312030" y="3939975"/>
              <a:ext cx="438699" cy="217744"/>
            </a:xfrm>
            <a:custGeom>
              <a:avLst/>
              <a:gdLst/>
              <a:ahLst/>
              <a:cxnLst/>
              <a:rect l="l" t="t" r="r" b="b"/>
              <a:pathLst>
                <a:path w="11993" h="5953" extrusionOk="0">
                  <a:moveTo>
                    <a:pt x="1112" y="1"/>
                  </a:moveTo>
                  <a:cubicBezTo>
                    <a:pt x="953" y="1"/>
                    <a:pt x="797" y="36"/>
                    <a:pt x="656" y="116"/>
                  </a:cubicBezTo>
                  <a:cubicBezTo>
                    <a:pt x="149" y="391"/>
                    <a:pt x="1" y="1067"/>
                    <a:pt x="106" y="1638"/>
                  </a:cubicBezTo>
                  <a:cubicBezTo>
                    <a:pt x="276" y="2632"/>
                    <a:pt x="1037" y="3436"/>
                    <a:pt x="1925" y="3901"/>
                  </a:cubicBezTo>
                  <a:cubicBezTo>
                    <a:pt x="2792" y="4388"/>
                    <a:pt x="3807" y="4578"/>
                    <a:pt x="4801" y="4747"/>
                  </a:cubicBezTo>
                  <a:lnTo>
                    <a:pt x="11992" y="5953"/>
                  </a:lnTo>
                  <a:cubicBezTo>
                    <a:pt x="10787" y="5382"/>
                    <a:pt x="9920" y="4261"/>
                    <a:pt x="9666" y="2950"/>
                  </a:cubicBezTo>
                  <a:cubicBezTo>
                    <a:pt x="9592" y="2654"/>
                    <a:pt x="9437" y="2246"/>
                    <a:pt x="9174" y="2246"/>
                  </a:cubicBezTo>
                  <a:cubicBezTo>
                    <a:pt x="9136" y="2246"/>
                    <a:pt x="9095" y="2254"/>
                    <a:pt x="9053" y="2273"/>
                  </a:cubicBezTo>
                  <a:cubicBezTo>
                    <a:pt x="8947" y="2336"/>
                    <a:pt x="8862" y="2442"/>
                    <a:pt x="8820" y="2548"/>
                  </a:cubicBezTo>
                  <a:cubicBezTo>
                    <a:pt x="8630" y="2950"/>
                    <a:pt x="8460" y="3373"/>
                    <a:pt x="8312" y="3796"/>
                  </a:cubicBezTo>
                  <a:cubicBezTo>
                    <a:pt x="7572" y="3478"/>
                    <a:pt x="7043" y="2844"/>
                    <a:pt x="6853" y="2061"/>
                  </a:cubicBezTo>
                  <a:cubicBezTo>
                    <a:pt x="6811" y="1702"/>
                    <a:pt x="6747" y="1363"/>
                    <a:pt x="6663" y="1004"/>
                  </a:cubicBezTo>
                  <a:cubicBezTo>
                    <a:pt x="6557" y="644"/>
                    <a:pt x="6240" y="391"/>
                    <a:pt x="5880" y="369"/>
                  </a:cubicBezTo>
                  <a:cubicBezTo>
                    <a:pt x="5499" y="391"/>
                    <a:pt x="5224" y="750"/>
                    <a:pt x="5161" y="1131"/>
                  </a:cubicBezTo>
                  <a:cubicBezTo>
                    <a:pt x="5119" y="1490"/>
                    <a:pt x="5098" y="1871"/>
                    <a:pt x="5098" y="2252"/>
                  </a:cubicBezTo>
                  <a:cubicBezTo>
                    <a:pt x="5098" y="2421"/>
                    <a:pt x="5013" y="2590"/>
                    <a:pt x="4865" y="2696"/>
                  </a:cubicBezTo>
                  <a:cubicBezTo>
                    <a:pt x="4801" y="2738"/>
                    <a:pt x="4696" y="2759"/>
                    <a:pt x="4611" y="2759"/>
                  </a:cubicBezTo>
                  <a:cubicBezTo>
                    <a:pt x="4040" y="2759"/>
                    <a:pt x="3554" y="2336"/>
                    <a:pt x="3215" y="1892"/>
                  </a:cubicBezTo>
                  <a:cubicBezTo>
                    <a:pt x="2877" y="1427"/>
                    <a:pt x="2623" y="898"/>
                    <a:pt x="2200" y="496"/>
                  </a:cubicBezTo>
                  <a:cubicBezTo>
                    <a:pt x="1915" y="211"/>
                    <a:pt x="1502" y="1"/>
                    <a:pt x="1112" y="1"/>
                  </a:cubicBezTo>
                  <a:close/>
                </a:path>
              </a:pathLst>
            </a:custGeom>
            <a:solidFill>
              <a:srgbClr val="CE595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5"/>
            <p:cNvSpPr/>
            <p:nvPr/>
          </p:nvSpPr>
          <p:spPr>
            <a:xfrm rot="683019">
              <a:off x="8075374" y="4091209"/>
              <a:ext cx="861889" cy="740395"/>
            </a:xfrm>
            <a:custGeom>
              <a:avLst/>
              <a:gdLst/>
              <a:ahLst/>
              <a:cxnLst/>
              <a:rect l="l" t="t" r="r" b="b"/>
              <a:pathLst>
                <a:path w="23562" h="20242" extrusionOk="0">
                  <a:moveTo>
                    <a:pt x="12025" y="1"/>
                  </a:moveTo>
                  <a:cubicBezTo>
                    <a:pt x="10613" y="1"/>
                    <a:pt x="9203" y="260"/>
                    <a:pt x="7868" y="784"/>
                  </a:cubicBezTo>
                  <a:lnTo>
                    <a:pt x="7022" y="1101"/>
                  </a:lnTo>
                  <a:cubicBezTo>
                    <a:pt x="2792" y="2730"/>
                    <a:pt x="1" y="6811"/>
                    <a:pt x="1" y="11337"/>
                  </a:cubicBezTo>
                  <a:cubicBezTo>
                    <a:pt x="1" y="16265"/>
                    <a:pt x="3998" y="20241"/>
                    <a:pt x="8926" y="20241"/>
                  </a:cubicBezTo>
                  <a:lnTo>
                    <a:pt x="14657" y="20241"/>
                  </a:lnTo>
                  <a:cubicBezTo>
                    <a:pt x="19585" y="20241"/>
                    <a:pt x="23561" y="16265"/>
                    <a:pt x="23561" y="11337"/>
                  </a:cubicBezTo>
                  <a:cubicBezTo>
                    <a:pt x="23561" y="6790"/>
                    <a:pt x="20833" y="2687"/>
                    <a:pt x="16624" y="953"/>
                  </a:cubicBezTo>
                  <a:lnTo>
                    <a:pt x="16434" y="869"/>
                  </a:lnTo>
                  <a:cubicBezTo>
                    <a:pt x="15019" y="292"/>
                    <a:pt x="13521" y="1"/>
                    <a:pt x="12025" y="1"/>
                  </a:cubicBezTo>
                  <a:close/>
                </a:path>
              </a:pathLst>
            </a:custGeom>
            <a:solidFill>
              <a:srgbClr val="F1CD5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5"/>
            <p:cNvSpPr/>
            <p:nvPr/>
          </p:nvSpPr>
          <p:spPr>
            <a:xfrm rot="683019">
              <a:off x="8460894" y="4336799"/>
              <a:ext cx="112190" cy="147004"/>
            </a:xfrm>
            <a:custGeom>
              <a:avLst/>
              <a:gdLst/>
              <a:ahLst/>
              <a:cxnLst/>
              <a:rect l="l" t="t" r="r" b="b"/>
              <a:pathLst>
                <a:path w="3067" h="4019" extrusionOk="0">
                  <a:moveTo>
                    <a:pt x="1523" y="1"/>
                  </a:moveTo>
                  <a:cubicBezTo>
                    <a:pt x="677" y="1"/>
                    <a:pt x="0" y="699"/>
                    <a:pt x="0" y="1544"/>
                  </a:cubicBezTo>
                  <a:cubicBezTo>
                    <a:pt x="0" y="2369"/>
                    <a:pt x="677" y="4019"/>
                    <a:pt x="1523" y="4019"/>
                  </a:cubicBezTo>
                  <a:cubicBezTo>
                    <a:pt x="2369" y="4019"/>
                    <a:pt x="3067" y="2369"/>
                    <a:pt x="3067" y="1544"/>
                  </a:cubicBezTo>
                  <a:cubicBezTo>
                    <a:pt x="3067" y="699"/>
                    <a:pt x="2369" y="1"/>
                    <a:pt x="1523" y="1"/>
                  </a:cubicBezTo>
                  <a:close/>
                </a:path>
              </a:pathLst>
            </a:custGeom>
            <a:solidFill>
              <a:srgbClr val="DB8D4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5"/>
            <p:cNvSpPr/>
            <p:nvPr/>
          </p:nvSpPr>
          <p:spPr>
            <a:xfrm rot="683019">
              <a:off x="8464403" y="4335612"/>
              <a:ext cx="112190" cy="114523"/>
            </a:xfrm>
            <a:custGeom>
              <a:avLst/>
              <a:gdLst/>
              <a:ahLst/>
              <a:cxnLst/>
              <a:rect l="l" t="t" r="r" b="b"/>
              <a:pathLst>
                <a:path w="3067" h="3131" extrusionOk="0">
                  <a:moveTo>
                    <a:pt x="1523" y="0"/>
                  </a:moveTo>
                  <a:cubicBezTo>
                    <a:pt x="677" y="0"/>
                    <a:pt x="0" y="719"/>
                    <a:pt x="0" y="1333"/>
                  </a:cubicBezTo>
                  <a:cubicBezTo>
                    <a:pt x="0" y="1946"/>
                    <a:pt x="677" y="3130"/>
                    <a:pt x="1523" y="3130"/>
                  </a:cubicBezTo>
                  <a:cubicBezTo>
                    <a:pt x="2369" y="3130"/>
                    <a:pt x="3067" y="1946"/>
                    <a:pt x="3067" y="1333"/>
                  </a:cubicBezTo>
                  <a:cubicBezTo>
                    <a:pt x="3067" y="719"/>
                    <a:pt x="2369" y="0"/>
                    <a:pt x="1523" y="0"/>
                  </a:cubicBezTo>
                  <a:close/>
                </a:path>
              </a:pathLst>
            </a:custGeom>
            <a:solidFill>
              <a:srgbClr val="E79A4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5"/>
            <p:cNvSpPr/>
            <p:nvPr/>
          </p:nvSpPr>
          <p:spPr>
            <a:xfrm rot="683019">
              <a:off x="8306428" y="4208657"/>
              <a:ext cx="136991" cy="136981"/>
            </a:xfrm>
            <a:custGeom>
              <a:avLst/>
              <a:gdLst/>
              <a:ahLst/>
              <a:cxnLst/>
              <a:rect l="l" t="t" r="r" b="b"/>
              <a:pathLst>
                <a:path w="3745" h="3745" extrusionOk="0">
                  <a:moveTo>
                    <a:pt x="1862" y="1"/>
                  </a:moveTo>
                  <a:cubicBezTo>
                    <a:pt x="826" y="1"/>
                    <a:pt x="1" y="847"/>
                    <a:pt x="1" y="1883"/>
                  </a:cubicBezTo>
                  <a:cubicBezTo>
                    <a:pt x="1" y="2919"/>
                    <a:pt x="826" y="3744"/>
                    <a:pt x="1862" y="3744"/>
                  </a:cubicBezTo>
                  <a:cubicBezTo>
                    <a:pt x="2898" y="3744"/>
                    <a:pt x="3744" y="2919"/>
                    <a:pt x="3744" y="1883"/>
                  </a:cubicBezTo>
                  <a:cubicBezTo>
                    <a:pt x="3744" y="847"/>
                    <a:pt x="2898" y="1"/>
                    <a:pt x="1862"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5"/>
            <p:cNvSpPr/>
            <p:nvPr/>
          </p:nvSpPr>
          <p:spPr>
            <a:xfrm rot="683019">
              <a:off x="8631022" y="4274014"/>
              <a:ext cx="136991" cy="136981"/>
            </a:xfrm>
            <a:custGeom>
              <a:avLst/>
              <a:gdLst/>
              <a:ahLst/>
              <a:cxnLst/>
              <a:rect l="l" t="t" r="r" b="b"/>
              <a:pathLst>
                <a:path w="3745" h="3745" extrusionOk="0">
                  <a:moveTo>
                    <a:pt x="1862" y="1"/>
                  </a:moveTo>
                  <a:cubicBezTo>
                    <a:pt x="847" y="1"/>
                    <a:pt x="1" y="847"/>
                    <a:pt x="1" y="1883"/>
                  </a:cubicBezTo>
                  <a:cubicBezTo>
                    <a:pt x="1" y="2919"/>
                    <a:pt x="847" y="3744"/>
                    <a:pt x="1862" y="3744"/>
                  </a:cubicBezTo>
                  <a:cubicBezTo>
                    <a:pt x="2898" y="3744"/>
                    <a:pt x="3744" y="2919"/>
                    <a:pt x="3744" y="1883"/>
                  </a:cubicBezTo>
                  <a:cubicBezTo>
                    <a:pt x="3744" y="847"/>
                    <a:pt x="2898" y="1"/>
                    <a:pt x="1862"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5"/>
            <p:cNvSpPr/>
            <p:nvPr/>
          </p:nvSpPr>
          <p:spPr>
            <a:xfrm rot="683019">
              <a:off x="8378072" y="4240893"/>
              <a:ext cx="41042" cy="41040"/>
            </a:xfrm>
            <a:custGeom>
              <a:avLst/>
              <a:gdLst/>
              <a:ahLst/>
              <a:cxnLst/>
              <a:rect l="l" t="t" r="r" b="b"/>
              <a:pathLst>
                <a:path w="1122" h="1122" extrusionOk="0">
                  <a:moveTo>
                    <a:pt x="572" y="0"/>
                  </a:moveTo>
                  <a:cubicBezTo>
                    <a:pt x="255" y="0"/>
                    <a:pt x="1" y="233"/>
                    <a:pt x="1" y="550"/>
                  </a:cubicBezTo>
                  <a:cubicBezTo>
                    <a:pt x="1" y="867"/>
                    <a:pt x="255" y="1121"/>
                    <a:pt x="572" y="1121"/>
                  </a:cubicBezTo>
                  <a:cubicBezTo>
                    <a:pt x="868" y="1121"/>
                    <a:pt x="1122" y="867"/>
                    <a:pt x="1122" y="550"/>
                  </a:cubicBezTo>
                  <a:cubicBezTo>
                    <a:pt x="1122" y="233"/>
                    <a:pt x="868" y="0"/>
                    <a:pt x="572"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5"/>
            <p:cNvSpPr/>
            <p:nvPr/>
          </p:nvSpPr>
          <p:spPr>
            <a:xfrm rot="683019">
              <a:off x="8712520" y="4308311"/>
              <a:ext cx="41810" cy="41040"/>
            </a:xfrm>
            <a:custGeom>
              <a:avLst/>
              <a:gdLst/>
              <a:ahLst/>
              <a:cxnLst/>
              <a:rect l="l" t="t" r="r" b="b"/>
              <a:pathLst>
                <a:path w="1143" h="1122" extrusionOk="0">
                  <a:moveTo>
                    <a:pt x="572" y="0"/>
                  </a:moveTo>
                  <a:cubicBezTo>
                    <a:pt x="255" y="0"/>
                    <a:pt x="1" y="233"/>
                    <a:pt x="1" y="550"/>
                  </a:cubicBezTo>
                  <a:cubicBezTo>
                    <a:pt x="1" y="867"/>
                    <a:pt x="255" y="1121"/>
                    <a:pt x="572" y="1121"/>
                  </a:cubicBezTo>
                  <a:cubicBezTo>
                    <a:pt x="889" y="1121"/>
                    <a:pt x="1143" y="867"/>
                    <a:pt x="1143" y="550"/>
                  </a:cubicBezTo>
                  <a:cubicBezTo>
                    <a:pt x="1143" y="233"/>
                    <a:pt x="889" y="0"/>
                    <a:pt x="572"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5"/>
            <p:cNvSpPr/>
            <p:nvPr/>
          </p:nvSpPr>
          <p:spPr>
            <a:xfrm rot="683019">
              <a:off x="8216749" y="4466629"/>
              <a:ext cx="100631" cy="84932"/>
            </a:xfrm>
            <a:custGeom>
              <a:avLst/>
              <a:gdLst/>
              <a:ahLst/>
              <a:cxnLst/>
              <a:rect l="l" t="t" r="r" b="b"/>
              <a:pathLst>
                <a:path w="2751" h="2322" extrusionOk="0">
                  <a:moveTo>
                    <a:pt x="1689" y="0"/>
                  </a:moveTo>
                  <a:cubicBezTo>
                    <a:pt x="1437" y="0"/>
                    <a:pt x="1176" y="274"/>
                    <a:pt x="1354" y="528"/>
                  </a:cubicBezTo>
                  <a:cubicBezTo>
                    <a:pt x="1523" y="760"/>
                    <a:pt x="1650" y="1014"/>
                    <a:pt x="1714" y="1310"/>
                  </a:cubicBezTo>
                  <a:cubicBezTo>
                    <a:pt x="1753" y="1621"/>
                    <a:pt x="1720" y="1736"/>
                    <a:pt x="1435" y="1736"/>
                  </a:cubicBezTo>
                  <a:cubicBezTo>
                    <a:pt x="1410" y="1736"/>
                    <a:pt x="1383" y="1735"/>
                    <a:pt x="1354" y="1733"/>
                  </a:cubicBezTo>
                  <a:cubicBezTo>
                    <a:pt x="868" y="1648"/>
                    <a:pt x="424" y="1458"/>
                    <a:pt x="22" y="1162"/>
                  </a:cubicBezTo>
                  <a:cubicBezTo>
                    <a:pt x="22" y="1162"/>
                    <a:pt x="1" y="1162"/>
                    <a:pt x="1" y="1204"/>
                  </a:cubicBezTo>
                  <a:cubicBezTo>
                    <a:pt x="230" y="1798"/>
                    <a:pt x="911" y="2322"/>
                    <a:pt x="1602" y="2322"/>
                  </a:cubicBezTo>
                  <a:cubicBezTo>
                    <a:pt x="1675" y="2322"/>
                    <a:pt x="1747" y="2316"/>
                    <a:pt x="1820" y="2304"/>
                  </a:cubicBezTo>
                  <a:cubicBezTo>
                    <a:pt x="2750" y="2135"/>
                    <a:pt x="2285" y="676"/>
                    <a:pt x="1968" y="168"/>
                  </a:cubicBezTo>
                  <a:cubicBezTo>
                    <a:pt x="1899" y="49"/>
                    <a:pt x="1795" y="0"/>
                    <a:pt x="1689" y="0"/>
                  </a:cubicBezTo>
                  <a:close/>
                </a:path>
              </a:pathLst>
            </a:custGeom>
            <a:solidFill>
              <a:srgbClr val="DBB54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5"/>
            <p:cNvSpPr/>
            <p:nvPr/>
          </p:nvSpPr>
          <p:spPr>
            <a:xfrm rot="683019">
              <a:off x="8660691" y="4529045"/>
              <a:ext cx="123127" cy="75422"/>
            </a:xfrm>
            <a:custGeom>
              <a:avLst/>
              <a:gdLst/>
              <a:ahLst/>
              <a:cxnLst/>
              <a:rect l="l" t="t" r="r" b="b"/>
              <a:pathLst>
                <a:path w="3366" h="2062" extrusionOk="0">
                  <a:moveTo>
                    <a:pt x="890" y="1"/>
                  </a:moveTo>
                  <a:cubicBezTo>
                    <a:pt x="849" y="1"/>
                    <a:pt x="808" y="20"/>
                    <a:pt x="783" y="61"/>
                  </a:cubicBezTo>
                  <a:lnTo>
                    <a:pt x="805" y="61"/>
                  </a:lnTo>
                  <a:cubicBezTo>
                    <a:pt x="572" y="568"/>
                    <a:pt x="1" y="1478"/>
                    <a:pt x="635" y="1901"/>
                  </a:cubicBezTo>
                  <a:cubicBezTo>
                    <a:pt x="805" y="2016"/>
                    <a:pt x="1006" y="2061"/>
                    <a:pt x="1221" y="2061"/>
                  </a:cubicBezTo>
                  <a:cubicBezTo>
                    <a:pt x="1837" y="2061"/>
                    <a:pt x="2571" y="1687"/>
                    <a:pt x="3025" y="1499"/>
                  </a:cubicBezTo>
                  <a:cubicBezTo>
                    <a:pt x="3366" y="1367"/>
                    <a:pt x="3267" y="863"/>
                    <a:pt x="2970" y="863"/>
                  </a:cubicBezTo>
                  <a:cubicBezTo>
                    <a:pt x="2935" y="863"/>
                    <a:pt x="2897" y="870"/>
                    <a:pt x="2856" y="886"/>
                  </a:cubicBezTo>
                  <a:cubicBezTo>
                    <a:pt x="2327" y="1097"/>
                    <a:pt x="1799" y="1266"/>
                    <a:pt x="1249" y="1414"/>
                  </a:cubicBezTo>
                  <a:cubicBezTo>
                    <a:pt x="1195" y="1428"/>
                    <a:pt x="1149" y="1434"/>
                    <a:pt x="1110" y="1434"/>
                  </a:cubicBezTo>
                  <a:cubicBezTo>
                    <a:pt x="842" y="1434"/>
                    <a:pt x="895" y="1141"/>
                    <a:pt x="932" y="864"/>
                  </a:cubicBezTo>
                  <a:cubicBezTo>
                    <a:pt x="974" y="632"/>
                    <a:pt x="995" y="378"/>
                    <a:pt x="1016" y="124"/>
                  </a:cubicBezTo>
                  <a:cubicBezTo>
                    <a:pt x="1016" y="47"/>
                    <a:pt x="953" y="1"/>
                    <a:pt x="890" y="1"/>
                  </a:cubicBezTo>
                  <a:close/>
                </a:path>
              </a:pathLst>
            </a:custGeom>
            <a:solidFill>
              <a:srgbClr val="DBB54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5"/>
            <p:cNvSpPr/>
            <p:nvPr/>
          </p:nvSpPr>
          <p:spPr>
            <a:xfrm rot="683019">
              <a:off x="8253056" y="4739432"/>
              <a:ext cx="119945" cy="90126"/>
            </a:xfrm>
            <a:custGeom>
              <a:avLst/>
              <a:gdLst/>
              <a:ahLst/>
              <a:cxnLst/>
              <a:rect l="l" t="t" r="r" b="b"/>
              <a:pathLst>
                <a:path w="3279" h="2464" extrusionOk="0">
                  <a:moveTo>
                    <a:pt x="544" y="1"/>
                  </a:moveTo>
                  <a:cubicBezTo>
                    <a:pt x="439" y="1"/>
                    <a:pt x="331" y="29"/>
                    <a:pt x="233" y="85"/>
                  </a:cubicBezTo>
                  <a:cubicBezTo>
                    <a:pt x="0" y="233"/>
                    <a:pt x="42" y="572"/>
                    <a:pt x="148" y="825"/>
                  </a:cubicBezTo>
                  <a:cubicBezTo>
                    <a:pt x="465" y="1629"/>
                    <a:pt x="1163" y="2221"/>
                    <a:pt x="1988" y="2412"/>
                  </a:cubicBezTo>
                  <a:cubicBezTo>
                    <a:pt x="2103" y="2447"/>
                    <a:pt x="2221" y="2464"/>
                    <a:pt x="2340" y="2464"/>
                  </a:cubicBezTo>
                  <a:cubicBezTo>
                    <a:pt x="2507" y="2464"/>
                    <a:pt x="2674" y="2431"/>
                    <a:pt x="2834" y="2369"/>
                  </a:cubicBezTo>
                  <a:cubicBezTo>
                    <a:pt x="3088" y="2264"/>
                    <a:pt x="3278" y="1989"/>
                    <a:pt x="3257" y="1714"/>
                  </a:cubicBezTo>
                  <a:lnTo>
                    <a:pt x="3194" y="1460"/>
                  </a:lnTo>
                  <a:cubicBezTo>
                    <a:pt x="2559" y="699"/>
                    <a:pt x="1671" y="191"/>
                    <a:pt x="698" y="22"/>
                  </a:cubicBezTo>
                  <a:cubicBezTo>
                    <a:pt x="649" y="8"/>
                    <a:pt x="597" y="1"/>
                    <a:pt x="544" y="1"/>
                  </a:cubicBezTo>
                  <a:close/>
                </a:path>
              </a:pathLst>
            </a:custGeom>
            <a:solidFill>
              <a:srgbClr val="F1CD5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5"/>
            <p:cNvSpPr/>
            <p:nvPr/>
          </p:nvSpPr>
          <p:spPr>
            <a:xfrm rot="683019">
              <a:off x="8239867" y="4732479"/>
              <a:ext cx="148550" cy="107427"/>
            </a:xfrm>
            <a:custGeom>
              <a:avLst/>
              <a:gdLst/>
              <a:ahLst/>
              <a:cxnLst/>
              <a:rect l="l" t="t" r="r" b="b"/>
              <a:pathLst>
                <a:path w="4061" h="2937" extrusionOk="0">
                  <a:moveTo>
                    <a:pt x="938" y="0"/>
                  </a:moveTo>
                  <a:cubicBezTo>
                    <a:pt x="333" y="0"/>
                    <a:pt x="0" y="458"/>
                    <a:pt x="267" y="1171"/>
                  </a:cubicBezTo>
                  <a:cubicBezTo>
                    <a:pt x="606" y="2017"/>
                    <a:pt x="1304" y="2672"/>
                    <a:pt x="2192" y="2884"/>
                  </a:cubicBezTo>
                  <a:cubicBezTo>
                    <a:pt x="2329" y="2918"/>
                    <a:pt x="2489" y="2936"/>
                    <a:pt x="2656" y="2936"/>
                  </a:cubicBezTo>
                  <a:cubicBezTo>
                    <a:pt x="3314" y="2936"/>
                    <a:pt x="4061" y="2645"/>
                    <a:pt x="3757" y="1868"/>
                  </a:cubicBezTo>
                  <a:cubicBezTo>
                    <a:pt x="3745" y="1796"/>
                    <a:pt x="3692" y="1758"/>
                    <a:pt x="3637" y="1758"/>
                  </a:cubicBezTo>
                  <a:cubicBezTo>
                    <a:pt x="3595" y="1758"/>
                    <a:pt x="3552" y="1780"/>
                    <a:pt x="3524" y="1826"/>
                  </a:cubicBezTo>
                  <a:cubicBezTo>
                    <a:pt x="3339" y="2186"/>
                    <a:pt x="3035" y="2321"/>
                    <a:pt x="2704" y="2321"/>
                  </a:cubicBezTo>
                  <a:cubicBezTo>
                    <a:pt x="2355" y="2321"/>
                    <a:pt x="1978" y="2170"/>
                    <a:pt x="1684" y="1974"/>
                  </a:cubicBezTo>
                  <a:cubicBezTo>
                    <a:pt x="1346" y="1742"/>
                    <a:pt x="733" y="1255"/>
                    <a:pt x="712" y="790"/>
                  </a:cubicBezTo>
                  <a:cubicBezTo>
                    <a:pt x="696" y="530"/>
                    <a:pt x="855" y="441"/>
                    <a:pt x="1079" y="441"/>
                  </a:cubicBezTo>
                  <a:cubicBezTo>
                    <a:pt x="1473" y="441"/>
                    <a:pt x="2067" y="717"/>
                    <a:pt x="2256" y="811"/>
                  </a:cubicBezTo>
                  <a:cubicBezTo>
                    <a:pt x="2721" y="1065"/>
                    <a:pt x="3144" y="1340"/>
                    <a:pt x="3546" y="1678"/>
                  </a:cubicBezTo>
                  <a:cubicBezTo>
                    <a:pt x="3550" y="1682"/>
                    <a:pt x="3554" y="1684"/>
                    <a:pt x="3559" y="1684"/>
                  </a:cubicBezTo>
                  <a:cubicBezTo>
                    <a:pt x="3581" y="1684"/>
                    <a:pt x="3605" y="1653"/>
                    <a:pt x="3588" y="1636"/>
                  </a:cubicBezTo>
                  <a:cubicBezTo>
                    <a:pt x="3123" y="811"/>
                    <a:pt x="2213" y="282"/>
                    <a:pt x="1304" y="50"/>
                  </a:cubicBezTo>
                  <a:cubicBezTo>
                    <a:pt x="1174" y="16"/>
                    <a:pt x="1051" y="0"/>
                    <a:pt x="938" y="0"/>
                  </a:cubicBezTo>
                  <a:close/>
                </a:path>
              </a:pathLst>
            </a:custGeom>
            <a:solidFill>
              <a:srgbClr val="DBB54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5"/>
            <p:cNvSpPr/>
            <p:nvPr/>
          </p:nvSpPr>
          <p:spPr>
            <a:xfrm rot="683019">
              <a:off x="8493160" y="4751701"/>
              <a:ext cx="87462" cy="122790"/>
            </a:xfrm>
            <a:custGeom>
              <a:avLst/>
              <a:gdLst/>
              <a:ahLst/>
              <a:cxnLst/>
              <a:rect l="l" t="t" r="r" b="b"/>
              <a:pathLst>
                <a:path w="2391" h="3357" extrusionOk="0">
                  <a:moveTo>
                    <a:pt x="1756" y="0"/>
                  </a:moveTo>
                  <a:cubicBezTo>
                    <a:pt x="1587" y="22"/>
                    <a:pt x="1439" y="85"/>
                    <a:pt x="1333" y="212"/>
                  </a:cubicBezTo>
                  <a:cubicBezTo>
                    <a:pt x="593" y="868"/>
                    <a:pt x="128" y="1777"/>
                    <a:pt x="1" y="2771"/>
                  </a:cubicBezTo>
                  <a:lnTo>
                    <a:pt x="85" y="3025"/>
                  </a:lnTo>
                  <a:cubicBezTo>
                    <a:pt x="210" y="3221"/>
                    <a:pt x="425" y="3357"/>
                    <a:pt x="667" y="3357"/>
                  </a:cubicBezTo>
                  <a:cubicBezTo>
                    <a:pt x="712" y="3357"/>
                    <a:pt x="758" y="3352"/>
                    <a:pt x="804" y="3342"/>
                  </a:cubicBezTo>
                  <a:cubicBezTo>
                    <a:pt x="1079" y="3279"/>
                    <a:pt x="1333" y="3130"/>
                    <a:pt x="1523" y="2919"/>
                  </a:cubicBezTo>
                  <a:cubicBezTo>
                    <a:pt x="2137" y="2306"/>
                    <a:pt x="2391" y="1417"/>
                    <a:pt x="2221" y="571"/>
                  </a:cubicBezTo>
                  <a:cubicBezTo>
                    <a:pt x="2179" y="318"/>
                    <a:pt x="2010" y="0"/>
                    <a:pt x="1756" y="0"/>
                  </a:cubicBezTo>
                  <a:close/>
                </a:path>
              </a:pathLst>
            </a:custGeom>
            <a:solidFill>
              <a:srgbClr val="F1CD5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5"/>
            <p:cNvSpPr/>
            <p:nvPr/>
          </p:nvSpPr>
          <p:spPr>
            <a:xfrm rot="683019">
              <a:off x="8489714" y="4744832"/>
              <a:ext cx="102130" cy="141078"/>
            </a:xfrm>
            <a:custGeom>
              <a:avLst/>
              <a:gdLst/>
              <a:ahLst/>
              <a:cxnLst/>
              <a:rect l="l" t="t" r="r" b="b"/>
              <a:pathLst>
                <a:path w="2792" h="3857" extrusionOk="0">
                  <a:moveTo>
                    <a:pt x="1835" y="0"/>
                  </a:moveTo>
                  <a:cubicBezTo>
                    <a:pt x="1658" y="0"/>
                    <a:pt x="1464" y="78"/>
                    <a:pt x="1269" y="253"/>
                  </a:cubicBezTo>
                  <a:cubicBezTo>
                    <a:pt x="529" y="929"/>
                    <a:pt x="0" y="1987"/>
                    <a:pt x="64" y="2981"/>
                  </a:cubicBezTo>
                  <a:cubicBezTo>
                    <a:pt x="64" y="3002"/>
                    <a:pt x="79" y="3013"/>
                    <a:pt x="95" y="3013"/>
                  </a:cubicBezTo>
                  <a:cubicBezTo>
                    <a:pt x="111" y="3013"/>
                    <a:pt x="127" y="3002"/>
                    <a:pt x="127" y="2981"/>
                  </a:cubicBezTo>
                  <a:cubicBezTo>
                    <a:pt x="296" y="2452"/>
                    <a:pt x="508" y="1945"/>
                    <a:pt x="783" y="1479"/>
                  </a:cubicBezTo>
                  <a:cubicBezTo>
                    <a:pt x="955" y="1213"/>
                    <a:pt x="1393" y="554"/>
                    <a:pt x="1738" y="554"/>
                  </a:cubicBezTo>
                  <a:cubicBezTo>
                    <a:pt x="1859" y="554"/>
                    <a:pt x="1969" y="636"/>
                    <a:pt x="2052" y="845"/>
                  </a:cubicBezTo>
                  <a:cubicBezTo>
                    <a:pt x="2345" y="1633"/>
                    <a:pt x="1606" y="3231"/>
                    <a:pt x="674" y="3231"/>
                  </a:cubicBezTo>
                  <a:cubicBezTo>
                    <a:pt x="531" y="3231"/>
                    <a:pt x="382" y="3193"/>
                    <a:pt x="233" y="3108"/>
                  </a:cubicBezTo>
                  <a:cubicBezTo>
                    <a:pt x="211" y="3095"/>
                    <a:pt x="188" y="3089"/>
                    <a:pt x="165" y="3089"/>
                  </a:cubicBezTo>
                  <a:cubicBezTo>
                    <a:pt x="81" y="3089"/>
                    <a:pt x="9" y="3172"/>
                    <a:pt x="42" y="3256"/>
                  </a:cubicBezTo>
                  <a:cubicBezTo>
                    <a:pt x="124" y="3693"/>
                    <a:pt x="406" y="3857"/>
                    <a:pt x="733" y="3857"/>
                  </a:cubicBezTo>
                  <a:cubicBezTo>
                    <a:pt x="1086" y="3857"/>
                    <a:pt x="1492" y="3667"/>
                    <a:pt x="1755" y="3425"/>
                  </a:cubicBezTo>
                  <a:cubicBezTo>
                    <a:pt x="2475" y="2769"/>
                    <a:pt x="2792" y="1775"/>
                    <a:pt x="2601" y="803"/>
                  </a:cubicBezTo>
                  <a:cubicBezTo>
                    <a:pt x="2488" y="321"/>
                    <a:pt x="2194" y="0"/>
                    <a:pt x="1835" y="0"/>
                  </a:cubicBezTo>
                  <a:close/>
                </a:path>
              </a:pathLst>
            </a:custGeom>
            <a:solidFill>
              <a:srgbClr val="DBB54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5"/>
            <p:cNvSpPr/>
            <p:nvPr/>
          </p:nvSpPr>
          <p:spPr>
            <a:xfrm rot="683019">
              <a:off x="8090830" y="3935830"/>
              <a:ext cx="861889" cy="929133"/>
            </a:xfrm>
            <a:custGeom>
              <a:avLst/>
              <a:gdLst/>
              <a:ahLst/>
              <a:cxnLst/>
              <a:rect l="l" t="t" r="r" b="b"/>
              <a:pathLst>
                <a:path w="23562" h="25402" extrusionOk="0">
                  <a:moveTo>
                    <a:pt x="5370" y="0"/>
                  </a:moveTo>
                  <a:cubicBezTo>
                    <a:pt x="5203" y="0"/>
                    <a:pt x="5039" y="37"/>
                    <a:pt x="4886" y="120"/>
                  </a:cubicBezTo>
                  <a:cubicBezTo>
                    <a:pt x="4379" y="395"/>
                    <a:pt x="4231" y="1071"/>
                    <a:pt x="4336" y="1621"/>
                  </a:cubicBezTo>
                  <a:cubicBezTo>
                    <a:pt x="4506" y="2615"/>
                    <a:pt x="5267" y="3419"/>
                    <a:pt x="6155" y="3905"/>
                  </a:cubicBezTo>
                  <a:cubicBezTo>
                    <a:pt x="6853" y="4265"/>
                    <a:pt x="7614" y="4497"/>
                    <a:pt x="8418" y="4624"/>
                  </a:cubicBezTo>
                  <a:cubicBezTo>
                    <a:pt x="8228" y="4688"/>
                    <a:pt x="8037" y="4751"/>
                    <a:pt x="7868" y="4815"/>
                  </a:cubicBezTo>
                  <a:lnTo>
                    <a:pt x="7022" y="5153"/>
                  </a:lnTo>
                  <a:cubicBezTo>
                    <a:pt x="2792" y="6782"/>
                    <a:pt x="1" y="10842"/>
                    <a:pt x="1" y="15389"/>
                  </a:cubicBezTo>
                  <a:cubicBezTo>
                    <a:pt x="1" y="19514"/>
                    <a:pt x="2835" y="23088"/>
                    <a:pt x="6832" y="24061"/>
                  </a:cubicBezTo>
                  <a:cubicBezTo>
                    <a:pt x="7213" y="24695"/>
                    <a:pt x="7826" y="25160"/>
                    <a:pt x="8545" y="25351"/>
                  </a:cubicBezTo>
                  <a:cubicBezTo>
                    <a:pt x="8677" y="25384"/>
                    <a:pt x="8831" y="25401"/>
                    <a:pt x="8991" y="25401"/>
                  </a:cubicBezTo>
                  <a:cubicBezTo>
                    <a:pt x="9653" y="25401"/>
                    <a:pt x="10417" y="25098"/>
                    <a:pt x="10110" y="24314"/>
                  </a:cubicBezTo>
                  <a:lnTo>
                    <a:pt x="10110" y="24293"/>
                  </a:lnTo>
                  <a:lnTo>
                    <a:pt x="13283" y="24293"/>
                  </a:lnTo>
                  <a:lnTo>
                    <a:pt x="13283" y="24526"/>
                  </a:lnTo>
                  <a:cubicBezTo>
                    <a:pt x="13283" y="24547"/>
                    <a:pt x="13304" y="24547"/>
                    <a:pt x="13325" y="24547"/>
                  </a:cubicBezTo>
                  <a:lnTo>
                    <a:pt x="13346" y="24653"/>
                  </a:lnTo>
                  <a:cubicBezTo>
                    <a:pt x="13283" y="24674"/>
                    <a:pt x="13240" y="24737"/>
                    <a:pt x="13240" y="24801"/>
                  </a:cubicBezTo>
                  <a:cubicBezTo>
                    <a:pt x="13332" y="25238"/>
                    <a:pt x="13619" y="25402"/>
                    <a:pt x="13949" y="25402"/>
                  </a:cubicBezTo>
                  <a:cubicBezTo>
                    <a:pt x="14305" y="25402"/>
                    <a:pt x="14711" y="25212"/>
                    <a:pt x="14974" y="24970"/>
                  </a:cubicBezTo>
                  <a:cubicBezTo>
                    <a:pt x="15207" y="24759"/>
                    <a:pt x="15397" y="24526"/>
                    <a:pt x="15524" y="24251"/>
                  </a:cubicBezTo>
                  <a:cubicBezTo>
                    <a:pt x="20093" y="23807"/>
                    <a:pt x="23561" y="19979"/>
                    <a:pt x="23561" y="15389"/>
                  </a:cubicBezTo>
                  <a:cubicBezTo>
                    <a:pt x="23561" y="10842"/>
                    <a:pt x="20812" y="6739"/>
                    <a:pt x="16624" y="5005"/>
                  </a:cubicBezTo>
                  <a:lnTo>
                    <a:pt x="16434" y="4920"/>
                  </a:lnTo>
                  <a:cubicBezTo>
                    <a:pt x="15778" y="4646"/>
                    <a:pt x="15101" y="4455"/>
                    <a:pt x="14403" y="4307"/>
                  </a:cubicBezTo>
                  <a:cubicBezTo>
                    <a:pt x="14150" y="3884"/>
                    <a:pt x="13980" y="3440"/>
                    <a:pt x="13896" y="2954"/>
                  </a:cubicBezTo>
                  <a:cubicBezTo>
                    <a:pt x="13840" y="2658"/>
                    <a:pt x="13672" y="2250"/>
                    <a:pt x="13419" y="2250"/>
                  </a:cubicBezTo>
                  <a:cubicBezTo>
                    <a:pt x="13382" y="2250"/>
                    <a:pt x="13344" y="2258"/>
                    <a:pt x="13304" y="2277"/>
                  </a:cubicBezTo>
                  <a:cubicBezTo>
                    <a:pt x="13177" y="2340"/>
                    <a:pt x="13092" y="2446"/>
                    <a:pt x="13050" y="2573"/>
                  </a:cubicBezTo>
                  <a:cubicBezTo>
                    <a:pt x="12860" y="2975"/>
                    <a:pt x="12690" y="3377"/>
                    <a:pt x="12542" y="3800"/>
                  </a:cubicBezTo>
                  <a:cubicBezTo>
                    <a:pt x="11802" y="3482"/>
                    <a:pt x="11273" y="2848"/>
                    <a:pt x="11083" y="2065"/>
                  </a:cubicBezTo>
                  <a:cubicBezTo>
                    <a:pt x="11041" y="1706"/>
                    <a:pt x="10977" y="1346"/>
                    <a:pt x="10893" y="1008"/>
                  </a:cubicBezTo>
                  <a:cubicBezTo>
                    <a:pt x="10787" y="648"/>
                    <a:pt x="10491" y="395"/>
                    <a:pt x="10110" y="373"/>
                  </a:cubicBezTo>
                  <a:cubicBezTo>
                    <a:pt x="9751" y="373"/>
                    <a:pt x="9476" y="754"/>
                    <a:pt x="9391" y="1114"/>
                  </a:cubicBezTo>
                  <a:cubicBezTo>
                    <a:pt x="9349" y="1494"/>
                    <a:pt x="9328" y="1875"/>
                    <a:pt x="9328" y="2256"/>
                  </a:cubicBezTo>
                  <a:cubicBezTo>
                    <a:pt x="9328" y="2425"/>
                    <a:pt x="9243" y="2594"/>
                    <a:pt x="9116" y="2700"/>
                  </a:cubicBezTo>
                  <a:cubicBezTo>
                    <a:pt x="9031" y="2742"/>
                    <a:pt x="8926" y="2763"/>
                    <a:pt x="8841" y="2763"/>
                  </a:cubicBezTo>
                  <a:cubicBezTo>
                    <a:pt x="8270" y="2763"/>
                    <a:pt x="7784" y="2340"/>
                    <a:pt x="7445" y="1875"/>
                  </a:cubicBezTo>
                  <a:cubicBezTo>
                    <a:pt x="7107" y="1410"/>
                    <a:pt x="6853" y="881"/>
                    <a:pt x="6451" y="479"/>
                  </a:cubicBezTo>
                  <a:cubicBezTo>
                    <a:pt x="6156" y="198"/>
                    <a:pt x="5757" y="0"/>
                    <a:pt x="5370" y="0"/>
                  </a:cubicBezTo>
                  <a:close/>
                </a:path>
              </a:pathLst>
            </a:custGeom>
            <a:solidFill>
              <a:srgbClr val="D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5"/>
            <p:cNvSpPr/>
            <p:nvPr/>
          </p:nvSpPr>
          <p:spPr>
            <a:xfrm rot="683019">
              <a:off x="8061421" y="3907117"/>
              <a:ext cx="921404" cy="986998"/>
            </a:xfrm>
            <a:custGeom>
              <a:avLst/>
              <a:gdLst/>
              <a:ahLst/>
              <a:cxnLst/>
              <a:rect l="l" t="t" r="r" b="b"/>
              <a:pathLst>
                <a:path w="25189" h="26984" extrusionOk="0">
                  <a:moveTo>
                    <a:pt x="6154" y="1583"/>
                  </a:moveTo>
                  <a:cubicBezTo>
                    <a:pt x="6366" y="1605"/>
                    <a:pt x="6556" y="1710"/>
                    <a:pt x="6683" y="1858"/>
                  </a:cubicBezTo>
                  <a:cubicBezTo>
                    <a:pt x="6895" y="2070"/>
                    <a:pt x="7085" y="2324"/>
                    <a:pt x="7233" y="2599"/>
                  </a:cubicBezTo>
                  <a:cubicBezTo>
                    <a:pt x="7360" y="2768"/>
                    <a:pt x="7466" y="2958"/>
                    <a:pt x="7614" y="3148"/>
                  </a:cubicBezTo>
                  <a:cubicBezTo>
                    <a:pt x="8164" y="3910"/>
                    <a:pt x="8904" y="4354"/>
                    <a:pt x="9644" y="4354"/>
                  </a:cubicBezTo>
                  <a:cubicBezTo>
                    <a:pt x="9657" y="4354"/>
                    <a:pt x="9670" y="4355"/>
                    <a:pt x="9683" y="4355"/>
                  </a:cubicBezTo>
                  <a:cubicBezTo>
                    <a:pt x="10363" y="4355"/>
                    <a:pt x="10913" y="3812"/>
                    <a:pt x="10913" y="3127"/>
                  </a:cubicBezTo>
                  <a:cubicBezTo>
                    <a:pt x="10934" y="2937"/>
                    <a:pt x="10934" y="2768"/>
                    <a:pt x="10934" y="2577"/>
                  </a:cubicBezTo>
                  <a:cubicBezTo>
                    <a:pt x="10934" y="2429"/>
                    <a:pt x="10934" y="2260"/>
                    <a:pt x="10955" y="2112"/>
                  </a:cubicBezTo>
                  <a:cubicBezTo>
                    <a:pt x="10998" y="2260"/>
                    <a:pt x="11019" y="2387"/>
                    <a:pt x="11040" y="2535"/>
                  </a:cubicBezTo>
                  <a:cubicBezTo>
                    <a:pt x="11061" y="2683"/>
                    <a:pt x="11082" y="2852"/>
                    <a:pt x="11125" y="3022"/>
                  </a:cubicBezTo>
                  <a:cubicBezTo>
                    <a:pt x="11357" y="4058"/>
                    <a:pt x="12076" y="4904"/>
                    <a:pt x="13049" y="5306"/>
                  </a:cubicBezTo>
                  <a:lnTo>
                    <a:pt x="13832" y="5644"/>
                  </a:lnTo>
                  <a:lnTo>
                    <a:pt x="14107" y="4840"/>
                  </a:lnTo>
                  <a:cubicBezTo>
                    <a:pt x="14107" y="4798"/>
                    <a:pt x="14128" y="4756"/>
                    <a:pt x="14149" y="4713"/>
                  </a:cubicBezTo>
                  <a:cubicBezTo>
                    <a:pt x="14255" y="4988"/>
                    <a:pt x="14382" y="5242"/>
                    <a:pt x="14530" y="5496"/>
                  </a:cubicBezTo>
                  <a:lnTo>
                    <a:pt x="14699" y="5792"/>
                  </a:lnTo>
                  <a:lnTo>
                    <a:pt x="15037" y="5856"/>
                  </a:lnTo>
                  <a:cubicBezTo>
                    <a:pt x="15693" y="6004"/>
                    <a:pt x="16327" y="6194"/>
                    <a:pt x="16941" y="6448"/>
                  </a:cubicBezTo>
                  <a:lnTo>
                    <a:pt x="17110" y="6511"/>
                  </a:lnTo>
                  <a:cubicBezTo>
                    <a:pt x="21023" y="8119"/>
                    <a:pt x="23582" y="11947"/>
                    <a:pt x="23582" y="16176"/>
                  </a:cubicBezTo>
                  <a:cubicBezTo>
                    <a:pt x="23582" y="20364"/>
                    <a:pt x="20409" y="23854"/>
                    <a:pt x="16264" y="24255"/>
                  </a:cubicBezTo>
                  <a:lnTo>
                    <a:pt x="15841" y="24298"/>
                  </a:lnTo>
                  <a:lnTo>
                    <a:pt x="15629" y="24657"/>
                  </a:lnTo>
                  <a:cubicBezTo>
                    <a:pt x="15545" y="24848"/>
                    <a:pt x="15397" y="25017"/>
                    <a:pt x="15249" y="25165"/>
                  </a:cubicBezTo>
                  <a:cubicBezTo>
                    <a:pt x="15164" y="25249"/>
                    <a:pt x="15058" y="25313"/>
                    <a:pt x="14953" y="25355"/>
                  </a:cubicBezTo>
                  <a:lnTo>
                    <a:pt x="14868" y="25080"/>
                  </a:lnTo>
                  <a:lnTo>
                    <a:pt x="14889" y="24298"/>
                  </a:lnTo>
                  <a:lnTo>
                    <a:pt x="9475" y="24298"/>
                  </a:lnTo>
                  <a:lnTo>
                    <a:pt x="10131" y="25355"/>
                  </a:lnTo>
                  <a:cubicBezTo>
                    <a:pt x="10035" y="25376"/>
                    <a:pt x="9940" y="25387"/>
                    <a:pt x="9842" y="25387"/>
                  </a:cubicBezTo>
                  <a:cubicBezTo>
                    <a:pt x="9745" y="25387"/>
                    <a:pt x="9644" y="25376"/>
                    <a:pt x="9538" y="25355"/>
                  </a:cubicBezTo>
                  <a:cubicBezTo>
                    <a:pt x="9031" y="25228"/>
                    <a:pt x="8587" y="24890"/>
                    <a:pt x="8333" y="24446"/>
                  </a:cubicBezTo>
                  <a:lnTo>
                    <a:pt x="8143" y="24150"/>
                  </a:lnTo>
                  <a:lnTo>
                    <a:pt x="7825" y="24065"/>
                  </a:lnTo>
                  <a:cubicBezTo>
                    <a:pt x="4166" y="23198"/>
                    <a:pt x="1586" y="19941"/>
                    <a:pt x="1607" y="16176"/>
                  </a:cubicBezTo>
                  <a:cubicBezTo>
                    <a:pt x="1629" y="11968"/>
                    <a:pt x="4209" y="8203"/>
                    <a:pt x="8121" y="6680"/>
                  </a:cubicBezTo>
                  <a:lnTo>
                    <a:pt x="8967" y="6363"/>
                  </a:lnTo>
                  <a:cubicBezTo>
                    <a:pt x="9137" y="6300"/>
                    <a:pt x="9306" y="6236"/>
                    <a:pt x="9475" y="6173"/>
                  </a:cubicBezTo>
                  <a:lnTo>
                    <a:pt x="12372" y="5200"/>
                  </a:lnTo>
                  <a:lnTo>
                    <a:pt x="9348" y="4650"/>
                  </a:lnTo>
                  <a:cubicBezTo>
                    <a:pt x="8650" y="4544"/>
                    <a:pt x="7973" y="4312"/>
                    <a:pt x="7318" y="3994"/>
                  </a:cubicBezTo>
                  <a:cubicBezTo>
                    <a:pt x="6556" y="3593"/>
                    <a:pt x="6028" y="2937"/>
                    <a:pt x="5922" y="2281"/>
                  </a:cubicBezTo>
                  <a:cubicBezTo>
                    <a:pt x="5837" y="2049"/>
                    <a:pt x="5901" y="1795"/>
                    <a:pt x="6070" y="1605"/>
                  </a:cubicBezTo>
                  <a:cubicBezTo>
                    <a:pt x="6091" y="1605"/>
                    <a:pt x="6133" y="1583"/>
                    <a:pt x="6154" y="1583"/>
                  </a:cubicBezTo>
                  <a:close/>
                  <a:moveTo>
                    <a:pt x="6136" y="1"/>
                  </a:moveTo>
                  <a:cubicBezTo>
                    <a:pt x="5854" y="1"/>
                    <a:pt x="5572" y="64"/>
                    <a:pt x="5309" y="209"/>
                  </a:cubicBezTo>
                  <a:cubicBezTo>
                    <a:pt x="4441" y="695"/>
                    <a:pt x="4209" y="1731"/>
                    <a:pt x="4357" y="2556"/>
                  </a:cubicBezTo>
                  <a:cubicBezTo>
                    <a:pt x="4547" y="3719"/>
                    <a:pt x="5372" y="4756"/>
                    <a:pt x="6577" y="5390"/>
                  </a:cubicBezTo>
                  <a:cubicBezTo>
                    <a:pt x="6641" y="5433"/>
                    <a:pt x="6726" y="5475"/>
                    <a:pt x="6810" y="5517"/>
                  </a:cubicBezTo>
                  <a:cubicBezTo>
                    <a:pt x="2686" y="7463"/>
                    <a:pt x="42" y="11608"/>
                    <a:pt x="21" y="16176"/>
                  </a:cubicBezTo>
                  <a:cubicBezTo>
                    <a:pt x="0" y="20554"/>
                    <a:pt x="2940" y="24382"/>
                    <a:pt x="7170" y="25524"/>
                  </a:cubicBezTo>
                  <a:cubicBezTo>
                    <a:pt x="7656" y="26201"/>
                    <a:pt x="8375" y="26688"/>
                    <a:pt x="9179" y="26899"/>
                  </a:cubicBezTo>
                  <a:cubicBezTo>
                    <a:pt x="9359" y="26944"/>
                    <a:pt x="9586" y="26974"/>
                    <a:pt x="9832" y="26974"/>
                  </a:cubicBezTo>
                  <a:cubicBezTo>
                    <a:pt x="10393" y="26974"/>
                    <a:pt x="11051" y="26820"/>
                    <a:pt x="11463" y="26349"/>
                  </a:cubicBezTo>
                  <a:cubicBezTo>
                    <a:pt x="11569" y="26222"/>
                    <a:pt x="11675" y="26053"/>
                    <a:pt x="11717" y="25884"/>
                  </a:cubicBezTo>
                  <a:lnTo>
                    <a:pt x="13303" y="25884"/>
                  </a:lnTo>
                  <a:cubicBezTo>
                    <a:pt x="13430" y="26349"/>
                    <a:pt x="13789" y="26751"/>
                    <a:pt x="14255" y="26899"/>
                  </a:cubicBezTo>
                  <a:cubicBezTo>
                    <a:pt x="14403" y="26963"/>
                    <a:pt x="14593" y="26984"/>
                    <a:pt x="14762" y="26984"/>
                  </a:cubicBezTo>
                  <a:cubicBezTo>
                    <a:pt x="15333" y="26963"/>
                    <a:pt x="15883" y="26730"/>
                    <a:pt x="16306" y="26349"/>
                  </a:cubicBezTo>
                  <a:cubicBezTo>
                    <a:pt x="16497" y="26180"/>
                    <a:pt x="16666" y="25990"/>
                    <a:pt x="16814" y="25778"/>
                  </a:cubicBezTo>
                  <a:cubicBezTo>
                    <a:pt x="21615" y="25123"/>
                    <a:pt x="25189" y="21020"/>
                    <a:pt x="25168" y="16176"/>
                  </a:cubicBezTo>
                  <a:cubicBezTo>
                    <a:pt x="25168" y="11312"/>
                    <a:pt x="22249" y="6913"/>
                    <a:pt x="17744" y="5052"/>
                  </a:cubicBezTo>
                  <a:lnTo>
                    <a:pt x="17554" y="4967"/>
                  </a:lnTo>
                  <a:cubicBezTo>
                    <a:pt x="16962" y="4735"/>
                    <a:pt x="16370" y="4544"/>
                    <a:pt x="15756" y="4396"/>
                  </a:cubicBezTo>
                  <a:cubicBezTo>
                    <a:pt x="15629" y="4142"/>
                    <a:pt x="15524" y="3867"/>
                    <a:pt x="15481" y="3593"/>
                  </a:cubicBezTo>
                  <a:cubicBezTo>
                    <a:pt x="15439" y="3318"/>
                    <a:pt x="15249" y="2662"/>
                    <a:pt x="14720" y="2366"/>
                  </a:cubicBezTo>
                  <a:cubicBezTo>
                    <a:pt x="14555" y="2283"/>
                    <a:pt x="14377" y="2240"/>
                    <a:pt x="14200" y="2240"/>
                  </a:cubicBezTo>
                  <a:cubicBezTo>
                    <a:pt x="14060" y="2240"/>
                    <a:pt x="13920" y="2267"/>
                    <a:pt x="13789" y="2324"/>
                  </a:cubicBezTo>
                  <a:cubicBezTo>
                    <a:pt x="13493" y="2472"/>
                    <a:pt x="13261" y="2704"/>
                    <a:pt x="13155" y="3000"/>
                  </a:cubicBezTo>
                  <a:cubicBezTo>
                    <a:pt x="13092" y="3106"/>
                    <a:pt x="13049" y="3233"/>
                    <a:pt x="12986" y="3339"/>
                  </a:cubicBezTo>
                  <a:cubicBezTo>
                    <a:pt x="12838" y="3148"/>
                    <a:pt x="12732" y="2916"/>
                    <a:pt x="12669" y="2683"/>
                  </a:cubicBezTo>
                  <a:cubicBezTo>
                    <a:pt x="12647" y="2556"/>
                    <a:pt x="12626" y="2450"/>
                    <a:pt x="12626" y="2324"/>
                  </a:cubicBezTo>
                  <a:cubicBezTo>
                    <a:pt x="12584" y="2049"/>
                    <a:pt x="12520" y="1795"/>
                    <a:pt x="12436" y="1520"/>
                  </a:cubicBezTo>
                  <a:cubicBezTo>
                    <a:pt x="12238" y="737"/>
                    <a:pt x="11602" y="362"/>
                    <a:pt x="10964" y="362"/>
                  </a:cubicBezTo>
                  <a:cubicBezTo>
                    <a:pt x="10240" y="362"/>
                    <a:pt x="9513" y="843"/>
                    <a:pt x="9412" y="1753"/>
                  </a:cubicBezTo>
                  <a:cubicBezTo>
                    <a:pt x="9369" y="2028"/>
                    <a:pt x="9348" y="2302"/>
                    <a:pt x="9348" y="2577"/>
                  </a:cubicBezTo>
                  <a:lnTo>
                    <a:pt x="9348" y="2662"/>
                  </a:lnTo>
                  <a:cubicBezTo>
                    <a:pt x="9179" y="2535"/>
                    <a:pt x="9010" y="2387"/>
                    <a:pt x="8883" y="2197"/>
                  </a:cubicBezTo>
                  <a:cubicBezTo>
                    <a:pt x="8798" y="2070"/>
                    <a:pt x="8692" y="1901"/>
                    <a:pt x="8587" y="1753"/>
                  </a:cubicBezTo>
                  <a:cubicBezTo>
                    <a:pt x="8354" y="1372"/>
                    <a:pt x="8100" y="1033"/>
                    <a:pt x="7804" y="716"/>
                  </a:cubicBezTo>
                  <a:cubicBezTo>
                    <a:pt x="7382" y="308"/>
                    <a:pt x="6759" y="1"/>
                    <a:pt x="61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5"/>
            <p:cNvSpPr/>
            <p:nvPr/>
          </p:nvSpPr>
          <p:spPr>
            <a:xfrm rot="683019">
              <a:off x="8315789" y="3937056"/>
              <a:ext cx="438699" cy="217744"/>
            </a:xfrm>
            <a:custGeom>
              <a:avLst/>
              <a:gdLst/>
              <a:ahLst/>
              <a:cxnLst/>
              <a:rect l="l" t="t" r="r" b="b"/>
              <a:pathLst>
                <a:path w="11993" h="5953" extrusionOk="0">
                  <a:moveTo>
                    <a:pt x="1112" y="1"/>
                  </a:moveTo>
                  <a:cubicBezTo>
                    <a:pt x="953" y="1"/>
                    <a:pt x="797" y="36"/>
                    <a:pt x="656" y="116"/>
                  </a:cubicBezTo>
                  <a:cubicBezTo>
                    <a:pt x="149" y="391"/>
                    <a:pt x="1" y="1067"/>
                    <a:pt x="106" y="1638"/>
                  </a:cubicBezTo>
                  <a:cubicBezTo>
                    <a:pt x="276" y="2632"/>
                    <a:pt x="1037" y="3436"/>
                    <a:pt x="1925" y="3901"/>
                  </a:cubicBezTo>
                  <a:cubicBezTo>
                    <a:pt x="2792" y="4388"/>
                    <a:pt x="3807" y="4578"/>
                    <a:pt x="4801" y="4747"/>
                  </a:cubicBezTo>
                  <a:lnTo>
                    <a:pt x="11992" y="5953"/>
                  </a:lnTo>
                  <a:cubicBezTo>
                    <a:pt x="10787" y="5382"/>
                    <a:pt x="9920" y="4261"/>
                    <a:pt x="9666" y="2950"/>
                  </a:cubicBezTo>
                  <a:cubicBezTo>
                    <a:pt x="9592" y="2654"/>
                    <a:pt x="9437" y="2246"/>
                    <a:pt x="9174" y="2246"/>
                  </a:cubicBezTo>
                  <a:cubicBezTo>
                    <a:pt x="9136" y="2246"/>
                    <a:pt x="9095" y="2254"/>
                    <a:pt x="9053" y="2273"/>
                  </a:cubicBezTo>
                  <a:cubicBezTo>
                    <a:pt x="8947" y="2336"/>
                    <a:pt x="8862" y="2442"/>
                    <a:pt x="8820" y="2548"/>
                  </a:cubicBezTo>
                  <a:cubicBezTo>
                    <a:pt x="8630" y="2950"/>
                    <a:pt x="8460" y="3373"/>
                    <a:pt x="8312" y="3796"/>
                  </a:cubicBezTo>
                  <a:cubicBezTo>
                    <a:pt x="7572" y="3478"/>
                    <a:pt x="7043" y="2844"/>
                    <a:pt x="6853" y="2061"/>
                  </a:cubicBezTo>
                  <a:cubicBezTo>
                    <a:pt x="6811" y="1702"/>
                    <a:pt x="6747" y="1363"/>
                    <a:pt x="6663" y="1004"/>
                  </a:cubicBezTo>
                  <a:cubicBezTo>
                    <a:pt x="6557" y="644"/>
                    <a:pt x="6240" y="391"/>
                    <a:pt x="5880" y="369"/>
                  </a:cubicBezTo>
                  <a:cubicBezTo>
                    <a:pt x="5499" y="391"/>
                    <a:pt x="5224" y="750"/>
                    <a:pt x="5161" y="1131"/>
                  </a:cubicBezTo>
                  <a:cubicBezTo>
                    <a:pt x="5119" y="1490"/>
                    <a:pt x="5098" y="1871"/>
                    <a:pt x="5098" y="2252"/>
                  </a:cubicBezTo>
                  <a:cubicBezTo>
                    <a:pt x="5098" y="2421"/>
                    <a:pt x="5013" y="2590"/>
                    <a:pt x="4865" y="2696"/>
                  </a:cubicBezTo>
                  <a:cubicBezTo>
                    <a:pt x="4801" y="2738"/>
                    <a:pt x="4696" y="2759"/>
                    <a:pt x="4611" y="2759"/>
                  </a:cubicBezTo>
                  <a:cubicBezTo>
                    <a:pt x="4040" y="2759"/>
                    <a:pt x="3554" y="2336"/>
                    <a:pt x="3215" y="1892"/>
                  </a:cubicBezTo>
                  <a:cubicBezTo>
                    <a:pt x="2877" y="1427"/>
                    <a:pt x="2623" y="898"/>
                    <a:pt x="2200" y="496"/>
                  </a:cubicBezTo>
                  <a:cubicBezTo>
                    <a:pt x="1915" y="211"/>
                    <a:pt x="1502" y="1"/>
                    <a:pt x="1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5"/>
            <p:cNvSpPr/>
            <p:nvPr/>
          </p:nvSpPr>
          <p:spPr>
            <a:xfrm rot="683019">
              <a:off x="8079133" y="4088291"/>
              <a:ext cx="861889" cy="740395"/>
            </a:xfrm>
            <a:custGeom>
              <a:avLst/>
              <a:gdLst/>
              <a:ahLst/>
              <a:cxnLst/>
              <a:rect l="l" t="t" r="r" b="b"/>
              <a:pathLst>
                <a:path w="23562" h="20242" extrusionOk="0">
                  <a:moveTo>
                    <a:pt x="12025" y="1"/>
                  </a:moveTo>
                  <a:cubicBezTo>
                    <a:pt x="10613" y="1"/>
                    <a:pt x="9203" y="260"/>
                    <a:pt x="7868" y="784"/>
                  </a:cubicBezTo>
                  <a:lnTo>
                    <a:pt x="7022" y="1101"/>
                  </a:lnTo>
                  <a:cubicBezTo>
                    <a:pt x="2792" y="2730"/>
                    <a:pt x="1" y="6811"/>
                    <a:pt x="1" y="11337"/>
                  </a:cubicBezTo>
                  <a:cubicBezTo>
                    <a:pt x="1" y="16265"/>
                    <a:pt x="3998" y="20241"/>
                    <a:pt x="8926" y="20241"/>
                  </a:cubicBezTo>
                  <a:lnTo>
                    <a:pt x="14657" y="20241"/>
                  </a:lnTo>
                  <a:cubicBezTo>
                    <a:pt x="19585" y="20241"/>
                    <a:pt x="23561" y="16265"/>
                    <a:pt x="23561" y="11337"/>
                  </a:cubicBezTo>
                  <a:cubicBezTo>
                    <a:pt x="23561" y="6790"/>
                    <a:pt x="20833" y="2687"/>
                    <a:pt x="16624" y="953"/>
                  </a:cubicBezTo>
                  <a:lnTo>
                    <a:pt x="16434" y="869"/>
                  </a:lnTo>
                  <a:cubicBezTo>
                    <a:pt x="15019" y="292"/>
                    <a:pt x="13521" y="1"/>
                    <a:pt x="12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5"/>
            <p:cNvSpPr/>
            <p:nvPr/>
          </p:nvSpPr>
          <p:spPr>
            <a:xfrm rot="683019">
              <a:off x="8464654" y="4333880"/>
              <a:ext cx="112190" cy="147004"/>
            </a:xfrm>
            <a:custGeom>
              <a:avLst/>
              <a:gdLst/>
              <a:ahLst/>
              <a:cxnLst/>
              <a:rect l="l" t="t" r="r" b="b"/>
              <a:pathLst>
                <a:path w="3067" h="4019" extrusionOk="0">
                  <a:moveTo>
                    <a:pt x="1523" y="1"/>
                  </a:moveTo>
                  <a:cubicBezTo>
                    <a:pt x="677" y="1"/>
                    <a:pt x="0" y="699"/>
                    <a:pt x="0" y="1544"/>
                  </a:cubicBezTo>
                  <a:cubicBezTo>
                    <a:pt x="0" y="2369"/>
                    <a:pt x="677" y="4019"/>
                    <a:pt x="1523" y="4019"/>
                  </a:cubicBezTo>
                  <a:cubicBezTo>
                    <a:pt x="2369" y="4019"/>
                    <a:pt x="3067" y="2369"/>
                    <a:pt x="3067" y="1544"/>
                  </a:cubicBezTo>
                  <a:cubicBezTo>
                    <a:pt x="3067" y="699"/>
                    <a:pt x="2369" y="1"/>
                    <a:pt x="1523" y="1"/>
                  </a:cubicBezTo>
                  <a:close/>
                </a:path>
              </a:pathLst>
            </a:custGeom>
            <a:solidFill>
              <a:srgbClr val="DB8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5"/>
            <p:cNvSpPr/>
            <p:nvPr/>
          </p:nvSpPr>
          <p:spPr>
            <a:xfrm rot="683019">
              <a:off x="8468163" y="4332694"/>
              <a:ext cx="112190" cy="114523"/>
            </a:xfrm>
            <a:custGeom>
              <a:avLst/>
              <a:gdLst/>
              <a:ahLst/>
              <a:cxnLst/>
              <a:rect l="l" t="t" r="r" b="b"/>
              <a:pathLst>
                <a:path w="3067" h="3131" extrusionOk="0">
                  <a:moveTo>
                    <a:pt x="1523" y="0"/>
                  </a:moveTo>
                  <a:cubicBezTo>
                    <a:pt x="677" y="0"/>
                    <a:pt x="0" y="719"/>
                    <a:pt x="0" y="1333"/>
                  </a:cubicBezTo>
                  <a:cubicBezTo>
                    <a:pt x="0" y="1946"/>
                    <a:pt x="677" y="3130"/>
                    <a:pt x="1523" y="3130"/>
                  </a:cubicBezTo>
                  <a:cubicBezTo>
                    <a:pt x="2369" y="3130"/>
                    <a:pt x="3067" y="1946"/>
                    <a:pt x="3067" y="1333"/>
                  </a:cubicBezTo>
                  <a:cubicBezTo>
                    <a:pt x="3067" y="719"/>
                    <a:pt x="2369" y="0"/>
                    <a:pt x="15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1" name="Google Shape;1271;p35"/>
            <p:cNvSpPr/>
            <p:nvPr/>
          </p:nvSpPr>
          <p:spPr>
            <a:xfrm rot="683019">
              <a:off x="8310187" y="4205739"/>
              <a:ext cx="136991" cy="136981"/>
            </a:xfrm>
            <a:custGeom>
              <a:avLst/>
              <a:gdLst/>
              <a:ahLst/>
              <a:cxnLst/>
              <a:rect l="l" t="t" r="r" b="b"/>
              <a:pathLst>
                <a:path w="3745" h="3745" extrusionOk="0">
                  <a:moveTo>
                    <a:pt x="1862" y="1"/>
                  </a:moveTo>
                  <a:cubicBezTo>
                    <a:pt x="826" y="1"/>
                    <a:pt x="1" y="847"/>
                    <a:pt x="1" y="1883"/>
                  </a:cubicBezTo>
                  <a:cubicBezTo>
                    <a:pt x="1" y="2919"/>
                    <a:pt x="826" y="3744"/>
                    <a:pt x="1862" y="3744"/>
                  </a:cubicBezTo>
                  <a:cubicBezTo>
                    <a:pt x="2898" y="3744"/>
                    <a:pt x="3744" y="2919"/>
                    <a:pt x="3744" y="1883"/>
                  </a:cubicBezTo>
                  <a:cubicBezTo>
                    <a:pt x="3744" y="847"/>
                    <a:pt x="2898" y="1"/>
                    <a:pt x="1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5"/>
            <p:cNvSpPr/>
            <p:nvPr/>
          </p:nvSpPr>
          <p:spPr>
            <a:xfrm rot="683019">
              <a:off x="8634781" y="4271096"/>
              <a:ext cx="136991" cy="136981"/>
            </a:xfrm>
            <a:custGeom>
              <a:avLst/>
              <a:gdLst/>
              <a:ahLst/>
              <a:cxnLst/>
              <a:rect l="l" t="t" r="r" b="b"/>
              <a:pathLst>
                <a:path w="3745" h="3745" extrusionOk="0">
                  <a:moveTo>
                    <a:pt x="1862" y="1"/>
                  </a:moveTo>
                  <a:cubicBezTo>
                    <a:pt x="847" y="1"/>
                    <a:pt x="1" y="847"/>
                    <a:pt x="1" y="1883"/>
                  </a:cubicBezTo>
                  <a:cubicBezTo>
                    <a:pt x="1" y="2919"/>
                    <a:pt x="847" y="3744"/>
                    <a:pt x="1862" y="3744"/>
                  </a:cubicBezTo>
                  <a:cubicBezTo>
                    <a:pt x="2898" y="3744"/>
                    <a:pt x="3744" y="2919"/>
                    <a:pt x="3744" y="1883"/>
                  </a:cubicBezTo>
                  <a:cubicBezTo>
                    <a:pt x="3744" y="847"/>
                    <a:pt x="2898" y="1"/>
                    <a:pt x="1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5"/>
            <p:cNvSpPr/>
            <p:nvPr/>
          </p:nvSpPr>
          <p:spPr>
            <a:xfrm rot="683019">
              <a:off x="8381831" y="4237974"/>
              <a:ext cx="41042" cy="41040"/>
            </a:xfrm>
            <a:custGeom>
              <a:avLst/>
              <a:gdLst/>
              <a:ahLst/>
              <a:cxnLst/>
              <a:rect l="l" t="t" r="r" b="b"/>
              <a:pathLst>
                <a:path w="1122" h="1122" extrusionOk="0">
                  <a:moveTo>
                    <a:pt x="572" y="0"/>
                  </a:moveTo>
                  <a:cubicBezTo>
                    <a:pt x="255" y="0"/>
                    <a:pt x="1" y="233"/>
                    <a:pt x="1" y="550"/>
                  </a:cubicBezTo>
                  <a:cubicBezTo>
                    <a:pt x="1" y="867"/>
                    <a:pt x="255" y="1121"/>
                    <a:pt x="572" y="1121"/>
                  </a:cubicBezTo>
                  <a:cubicBezTo>
                    <a:pt x="868" y="1121"/>
                    <a:pt x="1122" y="867"/>
                    <a:pt x="1122" y="550"/>
                  </a:cubicBezTo>
                  <a:cubicBezTo>
                    <a:pt x="1122" y="233"/>
                    <a:pt x="868" y="0"/>
                    <a:pt x="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5"/>
            <p:cNvSpPr/>
            <p:nvPr/>
          </p:nvSpPr>
          <p:spPr>
            <a:xfrm rot="683019">
              <a:off x="8716279" y="4305392"/>
              <a:ext cx="41810" cy="41040"/>
            </a:xfrm>
            <a:custGeom>
              <a:avLst/>
              <a:gdLst/>
              <a:ahLst/>
              <a:cxnLst/>
              <a:rect l="l" t="t" r="r" b="b"/>
              <a:pathLst>
                <a:path w="1143" h="1122" extrusionOk="0">
                  <a:moveTo>
                    <a:pt x="572" y="0"/>
                  </a:moveTo>
                  <a:cubicBezTo>
                    <a:pt x="255" y="0"/>
                    <a:pt x="1" y="233"/>
                    <a:pt x="1" y="550"/>
                  </a:cubicBezTo>
                  <a:cubicBezTo>
                    <a:pt x="1" y="867"/>
                    <a:pt x="255" y="1121"/>
                    <a:pt x="572" y="1121"/>
                  </a:cubicBezTo>
                  <a:cubicBezTo>
                    <a:pt x="889" y="1121"/>
                    <a:pt x="1143" y="867"/>
                    <a:pt x="1143" y="550"/>
                  </a:cubicBezTo>
                  <a:cubicBezTo>
                    <a:pt x="1143" y="233"/>
                    <a:pt x="889" y="0"/>
                    <a:pt x="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5"/>
            <p:cNvSpPr/>
            <p:nvPr/>
          </p:nvSpPr>
          <p:spPr>
            <a:xfrm rot="683019">
              <a:off x="8220508" y="4463711"/>
              <a:ext cx="100631" cy="84932"/>
            </a:xfrm>
            <a:custGeom>
              <a:avLst/>
              <a:gdLst/>
              <a:ahLst/>
              <a:cxnLst/>
              <a:rect l="l" t="t" r="r" b="b"/>
              <a:pathLst>
                <a:path w="2751" h="2322" extrusionOk="0">
                  <a:moveTo>
                    <a:pt x="1689" y="0"/>
                  </a:moveTo>
                  <a:cubicBezTo>
                    <a:pt x="1437" y="0"/>
                    <a:pt x="1176" y="274"/>
                    <a:pt x="1354" y="528"/>
                  </a:cubicBezTo>
                  <a:cubicBezTo>
                    <a:pt x="1523" y="760"/>
                    <a:pt x="1650" y="1014"/>
                    <a:pt x="1714" y="1310"/>
                  </a:cubicBezTo>
                  <a:cubicBezTo>
                    <a:pt x="1753" y="1621"/>
                    <a:pt x="1720" y="1736"/>
                    <a:pt x="1435" y="1736"/>
                  </a:cubicBezTo>
                  <a:cubicBezTo>
                    <a:pt x="1410" y="1736"/>
                    <a:pt x="1383" y="1735"/>
                    <a:pt x="1354" y="1733"/>
                  </a:cubicBezTo>
                  <a:cubicBezTo>
                    <a:pt x="868" y="1648"/>
                    <a:pt x="424" y="1458"/>
                    <a:pt x="22" y="1162"/>
                  </a:cubicBezTo>
                  <a:cubicBezTo>
                    <a:pt x="22" y="1162"/>
                    <a:pt x="1" y="1162"/>
                    <a:pt x="1" y="1204"/>
                  </a:cubicBezTo>
                  <a:cubicBezTo>
                    <a:pt x="230" y="1798"/>
                    <a:pt x="911" y="2322"/>
                    <a:pt x="1602" y="2322"/>
                  </a:cubicBezTo>
                  <a:cubicBezTo>
                    <a:pt x="1675" y="2322"/>
                    <a:pt x="1747" y="2316"/>
                    <a:pt x="1820" y="2304"/>
                  </a:cubicBezTo>
                  <a:cubicBezTo>
                    <a:pt x="2750" y="2135"/>
                    <a:pt x="2285" y="676"/>
                    <a:pt x="1968" y="168"/>
                  </a:cubicBezTo>
                  <a:cubicBezTo>
                    <a:pt x="1899" y="49"/>
                    <a:pt x="1795" y="0"/>
                    <a:pt x="1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5"/>
            <p:cNvSpPr/>
            <p:nvPr/>
          </p:nvSpPr>
          <p:spPr>
            <a:xfrm rot="683019">
              <a:off x="8664450" y="4526127"/>
              <a:ext cx="123127" cy="75422"/>
            </a:xfrm>
            <a:custGeom>
              <a:avLst/>
              <a:gdLst/>
              <a:ahLst/>
              <a:cxnLst/>
              <a:rect l="l" t="t" r="r" b="b"/>
              <a:pathLst>
                <a:path w="3366" h="2062" extrusionOk="0">
                  <a:moveTo>
                    <a:pt x="890" y="1"/>
                  </a:moveTo>
                  <a:cubicBezTo>
                    <a:pt x="849" y="1"/>
                    <a:pt x="808" y="20"/>
                    <a:pt x="783" y="61"/>
                  </a:cubicBezTo>
                  <a:lnTo>
                    <a:pt x="805" y="61"/>
                  </a:lnTo>
                  <a:cubicBezTo>
                    <a:pt x="572" y="568"/>
                    <a:pt x="1" y="1478"/>
                    <a:pt x="635" y="1901"/>
                  </a:cubicBezTo>
                  <a:cubicBezTo>
                    <a:pt x="805" y="2016"/>
                    <a:pt x="1006" y="2061"/>
                    <a:pt x="1221" y="2061"/>
                  </a:cubicBezTo>
                  <a:cubicBezTo>
                    <a:pt x="1837" y="2061"/>
                    <a:pt x="2571" y="1687"/>
                    <a:pt x="3025" y="1499"/>
                  </a:cubicBezTo>
                  <a:cubicBezTo>
                    <a:pt x="3366" y="1367"/>
                    <a:pt x="3267" y="863"/>
                    <a:pt x="2970" y="863"/>
                  </a:cubicBezTo>
                  <a:cubicBezTo>
                    <a:pt x="2935" y="863"/>
                    <a:pt x="2897" y="870"/>
                    <a:pt x="2856" y="886"/>
                  </a:cubicBezTo>
                  <a:cubicBezTo>
                    <a:pt x="2327" y="1097"/>
                    <a:pt x="1799" y="1266"/>
                    <a:pt x="1249" y="1414"/>
                  </a:cubicBezTo>
                  <a:cubicBezTo>
                    <a:pt x="1195" y="1428"/>
                    <a:pt x="1149" y="1434"/>
                    <a:pt x="1110" y="1434"/>
                  </a:cubicBezTo>
                  <a:cubicBezTo>
                    <a:pt x="842" y="1434"/>
                    <a:pt x="895" y="1141"/>
                    <a:pt x="932" y="864"/>
                  </a:cubicBezTo>
                  <a:cubicBezTo>
                    <a:pt x="974" y="632"/>
                    <a:pt x="995" y="378"/>
                    <a:pt x="1016" y="124"/>
                  </a:cubicBezTo>
                  <a:cubicBezTo>
                    <a:pt x="1016" y="47"/>
                    <a:pt x="953" y="1"/>
                    <a:pt x="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5"/>
            <p:cNvSpPr/>
            <p:nvPr/>
          </p:nvSpPr>
          <p:spPr>
            <a:xfrm rot="683019">
              <a:off x="8256815" y="4736513"/>
              <a:ext cx="119945" cy="90126"/>
            </a:xfrm>
            <a:custGeom>
              <a:avLst/>
              <a:gdLst/>
              <a:ahLst/>
              <a:cxnLst/>
              <a:rect l="l" t="t" r="r" b="b"/>
              <a:pathLst>
                <a:path w="3279" h="2464" extrusionOk="0">
                  <a:moveTo>
                    <a:pt x="544" y="1"/>
                  </a:moveTo>
                  <a:cubicBezTo>
                    <a:pt x="439" y="1"/>
                    <a:pt x="331" y="29"/>
                    <a:pt x="233" y="85"/>
                  </a:cubicBezTo>
                  <a:cubicBezTo>
                    <a:pt x="0" y="233"/>
                    <a:pt x="42" y="572"/>
                    <a:pt x="148" y="825"/>
                  </a:cubicBezTo>
                  <a:cubicBezTo>
                    <a:pt x="465" y="1629"/>
                    <a:pt x="1163" y="2221"/>
                    <a:pt x="1988" y="2412"/>
                  </a:cubicBezTo>
                  <a:cubicBezTo>
                    <a:pt x="2103" y="2447"/>
                    <a:pt x="2221" y="2464"/>
                    <a:pt x="2340" y="2464"/>
                  </a:cubicBezTo>
                  <a:cubicBezTo>
                    <a:pt x="2507" y="2464"/>
                    <a:pt x="2674" y="2431"/>
                    <a:pt x="2834" y="2369"/>
                  </a:cubicBezTo>
                  <a:cubicBezTo>
                    <a:pt x="3088" y="2264"/>
                    <a:pt x="3278" y="1989"/>
                    <a:pt x="3257" y="1714"/>
                  </a:cubicBezTo>
                  <a:lnTo>
                    <a:pt x="3194" y="1460"/>
                  </a:lnTo>
                  <a:cubicBezTo>
                    <a:pt x="2559" y="699"/>
                    <a:pt x="1671" y="191"/>
                    <a:pt x="698" y="22"/>
                  </a:cubicBezTo>
                  <a:cubicBezTo>
                    <a:pt x="649" y="8"/>
                    <a:pt x="597" y="1"/>
                    <a:pt x="5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5"/>
            <p:cNvSpPr/>
            <p:nvPr/>
          </p:nvSpPr>
          <p:spPr>
            <a:xfrm rot="683019">
              <a:off x="8243626" y="4729561"/>
              <a:ext cx="148550" cy="107427"/>
            </a:xfrm>
            <a:custGeom>
              <a:avLst/>
              <a:gdLst/>
              <a:ahLst/>
              <a:cxnLst/>
              <a:rect l="l" t="t" r="r" b="b"/>
              <a:pathLst>
                <a:path w="4061" h="2937" extrusionOk="0">
                  <a:moveTo>
                    <a:pt x="938" y="0"/>
                  </a:moveTo>
                  <a:cubicBezTo>
                    <a:pt x="333" y="0"/>
                    <a:pt x="0" y="458"/>
                    <a:pt x="267" y="1171"/>
                  </a:cubicBezTo>
                  <a:cubicBezTo>
                    <a:pt x="606" y="2017"/>
                    <a:pt x="1304" y="2672"/>
                    <a:pt x="2192" y="2884"/>
                  </a:cubicBezTo>
                  <a:cubicBezTo>
                    <a:pt x="2329" y="2918"/>
                    <a:pt x="2489" y="2936"/>
                    <a:pt x="2656" y="2936"/>
                  </a:cubicBezTo>
                  <a:cubicBezTo>
                    <a:pt x="3314" y="2936"/>
                    <a:pt x="4061" y="2645"/>
                    <a:pt x="3757" y="1868"/>
                  </a:cubicBezTo>
                  <a:cubicBezTo>
                    <a:pt x="3745" y="1796"/>
                    <a:pt x="3692" y="1758"/>
                    <a:pt x="3637" y="1758"/>
                  </a:cubicBezTo>
                  <a:cubicBezTo>
                    <a:pt x="3595" y="1758"/>
                    <a:pt x="3552" y="1780"/>
                    <a:pt x="3524" y="1826"/>
                  </a:cubicBezTo>
                  <a:cubicBezTo>
                    <a:pt x="3339" y="2186"/>
                    <a:pt x="3035" y="2321"/>
                    <a:pt x="2704" y="2321"/>
                  </a:cubicBezTo>
                  <a:cubicBezTo>
                    <a:pt x="2355" y="2321"/>
                    <a:pt x="1978" y="2170"/>
                    <a:pt x="1684" y="1974"/>
                  </a:cubicBezTo>
                  <a:cubicBezTo>
                    <a:pt x="1346" y="1742"/>
                    <a:pt x="733" y="1255"/>
                    <a:pt x="712" y="790"/>
                  </a:cubicBezTo>
                  <a:cubicBezTo>
                    <a:pt x="696" y="530"/>
                    <a:pt x="855" y="441"/>
                    <a:pt x="1079" y="441"/>
                  </a:cubicBezTo>
                  <a:cubicBezTo>
                    <a:pt x="1473" y="441"/>
                    <a:pt x="2067" y="717"/>
                    <a:pt x="2256" y="811"/>
                  </a:cubicBezTo>
                  <a:cubicBezTo>
                    <a:pt x="2721" y="1065"/>
                    <a:pt x="3144" y="1340"/>
                    <a:pt x="3546" y="1678"/>
                  </a:cubicBezTo>
                  <a:cubicBezTo>
                    <a:pt x="3550" y="1682"/>
                    <a:pt x="3554" y="1684"/>
                    <a:pt x="3559" y="1684"/>
                  </a:cubicBezTo>
                  <a:cubicBezTo>
                    <a:pt x="3581" y="1684"/>
                    <a:pt x="3605" y="1653"/>
                    <a:pt x="3588" y="1636"/>
                  </a:cubicBezTo>
                  <a:cubicBezTo>
                    <a:pt x="3123" y="811"/>
                    <a:pt x="2213" y="282"/>
                    <a:pt x="1304" y="50"/>
                  </a:cubicBezTo>
                  <a:cubicBezTo>
                    <a:pt x="1174" y="16"/>
                    <a:pt x="1051" y="0"/>
                    <a:pt x="9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5"/>
            <p:cNvSpPr/>
            <p:nvPr/>
          </p:nvSpPr>
          <p:spPr>
            <a:xfrm rot="683019">
              <a:off x="8496919" y="4748783"/>
              <a:ext cx="87462" cy="122790"/>
            </a:xfrm>
            <a:custGeom>
              <a:avLst/>
              <a:gdLst/>
              <a:ahLst/>
              <a:cxnLst/>
              <a:rect l="l" t="t" r="r" b="b"/>
              <a:pathLst>
                <a:path w="2391" h="3357" extrusionOk="0">
                  <a:moveTo>
                    <a:pt x="1756" y="0"/>
                  </a:moveTo>
                  <a:cubicBezTo>
                    <a:pt x="1587" y="22"/>
                    <a:pt x="1439" y="85"/>
                    <a:pt x="1333" y="212"/>
                  </a:cubicBezTo>
                  <a:cubicBezTo>
                    <a:pt x="593" y="868"/>
                    <a:pt x="128" y="1777"/>
                    <a:pt x="1" y="2771"/>
                  </a:cubicBezTo>
                  <a:lnTo>
                    <a:pt x="85" y="3025"/>
                  </a:lnTo>
                  <a:cubicBezTo>
                    <a:pt x="210" y="3221"/>
                    <a:pt x="425" y="3357"/>
                    <a:pt x="667" y="3357"/>
                  </a:cubicBezTo>
                  <a:cubicBezTo>
                    <a:pt x="712" y="3357"/>
                    <a:pt x="758" y="3352"/>
                    <a:pt x="804" y="3342"/>
                  </a:cubicBezTo>
                  <a:cubicBezTo>
                    <a:pt x="1079" y="3279"/>
                    <a:pt x="1333" y="3130"/>
                    <a:pt x="1523" y="2919"/>
                  </a:cubicBezTo>
                  <a:cubicBezTo>
                    <a:pt x="2137" y="2306"/>
                    <a:pt x="2391" y="1417"/>
                    <a:pt x="2221" y="571"/>
                  </a:cubicBezTo>
                  <a:cubicBezTo>
                    <a:pt x="2179" y="318"/>
                    <a:pt x="2010" y="0"/>
                    <a:pt x="17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5"/>
            <p:cNvSpPr/>
            <p:nvPr/>
          </p:nvSpPr>
          <p:spPr>
            <a:xfrm rot="683019">
              <a:off x="8493474" y="4741914"/>
              <a:ext cx="102130" cy="141078"/>
            </a:xfrm>
            <a:custGeom>
              <a:avLst/>
              <a:gdLst/>
              <a:ahLst/>
              <a:cxnLst/>
              <a:rect l="l" t="t" r="r" b="b"/>
              <a:pathLst>
                <a:path w="2792" h="3857" extrusionOk="0">
                  <a:moveTo>
                    <a:pt x="1835" y="0"/>
                  </a:moveTo>
                  <a:cubicBezTo>
                    <a:pt x="1658" y="0"/>
                    <a:pt x="1464" y="78"/>
                    <a:pt x="1269" y="253"/>
                  </a:cubicBezTo>
                  <a:cubicBezTo>
                    <a:pt x="529" y="929"/>
                    <a:pt x="0" y="1987"/>
                    <a:pt x="64" y="2981"/>
                  </a:cubicBezTo>
                  <a:cubicBezTo>
                    <a:pt x="64" y="3002"/>
                    <a:pt x="79" y="3013"/>
                    <a:pt x="95" y="3013"/>
                  </a:cubicBezTo>
                  <a:cubicBezTo>
                    <a:pt x="111" y="3013"/>
                    <a:pt x="127" y="3002"/>
                    <a:pt x="127" y="2981"/>
                  </a:cubicBezTo>
                  <a:cubicBezTo>
                    <a:pt x="296" y="2452"/>
                    <a:pt x="508" y="1945"/>
                    <a:pt x="783" y="1479"/>
                  </a:cubicBezTo>
                  <a:cubicBezTo>
                    <a:pt x="955" y="1213"/>
                    <a:pt x="1393" y="554"/>
                    <a:pt x="1738" y="554"/>
                  </a:cubicBezTo>
                  <a:cubicBezTo>
                    <a:pt x="1859" y="554"/>
                    <a:pt x="1969" y="636"/>
                    <a:pt x="2052" y="845"/>
                  </a:cubicBezTo>
                  <a:cubicBezTo>
                    <a:pt x="2345" y="1633"/>
                    <a:pt x="1606" y="3231"/>
                    <a:pt x="674" y="3231"/>
                  </a:cubicBezTo>
                  <a:cubicBezTo>
                    <a:pt x="531" y="3231"/>
                    <a:pt x="382" y="3193"/>
                    <a:pt x="233" y="3108"/>
                  </a:cubicBezTo>
                  <a:cubicBezTo>
                    <a:pt x="211" y="3095"/>
                    <a:pt x="188" y="3089"/>
                    <a:pt x="165" y="3089"/>
                  </a:cubicBezTo>
                  <a:cubicBezTo>
                    <a:pt x="81" y="3089"/>
                    <a:pt x="9" y="3172"/>
                    <a:pt x="42" y="3256"/>
                  </a:cubicBezTo>
                  <a:cubicBezTo>
                    <a:pt x="124" y="3693"/>
                    <a:pt x="406" y="3857"/>
                    <a:pt x="733" y="3857"/>
                  </a:cubicBezTo>
                  <a:cubicBezTo>
                    <a:pt x="1086" y="3857"/>
                    <a:pt x="1492" y="3667"/>
                    <a:pt x="1755" y="3425"/>
                  </a:cubicBezTo>
                  <a:cubicBezTo>
                    <a:pt x="2475" y="2769"/>
                    <a:pt x="2792" y="1775"/>
                    <a:pt x="2601" y="803"/>
                  </a:cubicBezTo>
                  <a:cubicBezTo>
                    <a:pt x="2488" y="321"/>
                    <a:pt x="2194" y="0"/>
                    <a:pt x="18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Picture 9">
            <a:extLst>
              <a:ext uri="{FF2B5EF4-FFF2-40B4-BE49-F238E27FC236}">
                <a16:creationId xmlns:a16="http://schemas.microsoft.com/office/drawing/2014/main" xmlns="" id="{F09737FE-9A21-4C8A-898F-0D7674F36037}"/>
              </a:ext>
            </a:extLst>
          </p:cNvPr>
          <p:cNvPicPr>
            <a:picLocks noChangeAspect="1"/>
          </p:cNvPicPr>
          <p:nvPr/>
        </p:nvPicPr>
        <p:blipFill>
          <a:blip r:embed="rId3"/>
          <a:stretch>
            <a:fillRect/>
          </a:stretch>
        </p:blipFill>
        <p:spPr>
          <a:xfrm>
            <a:off x="-98861" y="5892770"/>
            <a:ext cx="8291279" cy="768163"/>
          </a:xfrm>
          <a:prstGeom prst="rect">
            <a:avLst/>
          </a:prstGeom>
        </p:spPr>
      </p:pic>
      <p:sp>
        <p:nvSpPr>
          <p:cNvPr id="50" name="TextBox 49">
            <a:extLst>
              <a:ext uri="{FF2B5EF4-FFF2-40B4-BE49-F238E27FC236}">
                <a16:creationId xmlns:a16="http://schemas.microsoft.com/office/drawing/2014/main" xmlns="" id="{07AAEB70-6F41-4B50-B2E3-167A524C84E6}"/>
              </a:ext>
            </a:extLst>
          </p:cNvPr>
          <p:cNvSpPr txBox="1"/>
          <p:nvPr/>
        </p:nvSpPr>
        <p:spPr>
          <a:xfrm>
            <a:off x="0" y="1517233"/>
            <a:ext cx="3118615" cy="584775"/>
          </a:xfrm>
          <a:prstGeom prst="rect">
            <a:avLst/>
          </a:prstGeom>
          <a:noFill/>
        </p:spPr>
        <p:txBody>
          <a:bodyPr wrap="square" rtlCol="0">
            <a:spAutoFit/>
          </a:bodyPr>
          <a:lstStyle/>
          <a:p>
            <a:r>
              <a:rPr lang="en-US" sz="3200" dirty="0" err="1">
                <a:solidFill>
                  <a:srgbClr val="003A28"/>
                </a:solidFill>
                <a:latin typeface="Calibri" panose="020F0502020204030204" pitchFamily="34" charset="0"/>
                <a:cs typeface="Calibri" panose="020F0502020204030204" pitchFamily="34" charset="0"/>
              </a:rPr>
              <a:t>Sủa</a:t>
            </a:r>
            <a:r>
              <a:rPr lang="en-US" sz="3200" dirty="0">
                <a:solidFill>
                  <a:srgbClr val="003A28"/>
                </a:solidFill>
                <a:latin typeface="Calibri" panose="020F0502020204030204" pitchFamily="34" charset="0"/>
                <a:cs typeface="Calibri" panose="020F0502020204030204" pitchFamily="34" charset="0"/>
              </a:rPr>
              <a:t> </a:t>
            </a:r>
            <a:r>
              <a:rPr lang="en-US" sz="3200" dirty="0" err="1">
                <a:solidFill>
                  <a:srgbClr val="003A28"/>
                </a:solidFill>
                <a:latin typeface="Calibri" panose="020F0502020204030204" pitchFamily="34" charset="0"/>
                <a:cs typeface="Calibri" panose="020F0502020204030204" pitchFamily="34" charset="0"/>
              </a:rPr>
              <a:t>đông</a:t>
            </a:r>
            <a:r>
              <a:rPr lang="en-US" sz="3200" dirty="0">
                <a:solidFill>
                  <a:srgbClr val="003A28"/>
                </a:solidFill>
                <a:latin typeface="Calibri" panose="020F0502020204030204" pitchFamily="34" charset="0"/>
                <a:cs typeface="Calibri" panose="020F0502020204030204" pitchFamily="34" charset="0"/>
              </a:rPr>
              <a:t> </a:t>
            </a:r>
            <a:r>
              <a:rPr lang="en-US" sz="3200" dirty="0" err="1">
                <a:solidFill>
                  <a:srgbClr val="003A28"/>
                </a:solidFill>
                <a:latin typeface="Calibri" panose="020F0502020204030204" pitchFamily="34" charset="0"/>
                <a:cs typeface="Calibri" panose="020F0502020204030204" pitchFamily="34" charset="0"/>
              </a:rPr>
              <a:t>sủa</a:t>
            </a:r>
            <a:r>
              <a:rPr lang="en-US" sz="3200" dirty="0">
                <a:solidFill>
                  <a:srgbClr val="003A28"/>
                </a:solidFill>
                <a:latin typeface="Calibri" panose="020F0502020204030204" pitchFamily="34" charset="0"/>
                <a:cs typeface="Calibri" panose="020F0502020204030204" pitchFamily="34" charset="0"/>
              </a:rPr>
              <a:t> </a:t>
            </a:r>
            <a:r>
              <a:rPr lang="en-US" sz="3200" dirty="0" err="1">
                <a:solidFill>
                  <a:srgbClr val="003A28"/>
                </a:solidFill>
                <a:latin typeface="Calibri" panose="020F0502020204030204" pitchFamily="34" charset="0"/>
                <a:cs typeface="Calibri" panose="020F0502020204030204" pitchFamily="34" charset="0"/>
              </a:rPr>
              <a:t>tây</a:t>
            </a:r>
            <a:r>
              <a:rPr lang="en-US" sz="3200" dirty="0">
                <a:solidFill>
                  <a:srgbClr val="003A28"/>
                </a:solidFill>
                <a:latin typeface="Calibri" panose="020F0502020204030204" pitchFamily="34" charset="0"/>
                <a:cs typeface="Calibri" panose="020F0502020204030204" pitchFamily="34" charset="0"/>
              </a:rPr>
              <a:t>:</a:t>
            </a:r>
          </a:p>
        </p:txBody>
      </p:sp>
      <p:sp>
        <p:nvSpPr>
          <p:cNvPr id="52" name="Rectangle 51">
            <a:extLst>
              <a:ext uri="{FF2B5EF4-FFF2-40B4-BE49-F238E27FC236}">
                <a16:creationId xmlns:a16="http://schemas.microsoft.com/office/drawing/2014/main" xmlns="" id="{72DE438E-FBC5-4EBC-AACB-A1D4B4BB5DB6}"/>
              </a:ext>
            </a:extLst>
          </p:cNvPr>
          <p:cNvSpPr/>
          <p:nvPr/>
        </p:nvSpPr>
        <p:spPr>
          <a:xfrm>
            <a:off x="1497183" y="2520863"/>
            <a:ext cx="7786106" cy="523220"/>
          </a:xfrm>
          <a:prstGeom prst="rect">
            <a:avLst/>
          </a:prstGeom>
        </p:spPr>
        <p:txBody>
          <a:bodyPr wrap="none">
            <a:spAutoFit/>
          </a:bodyPr>
          <a:lstStyle/>
          <a:p>
            <a:r>
              <a:rPr lang="en-US" sz="2800" dirty="0" err="1">
                <a:solidFill>
                  <a:srgbClr val="003A28"/>
                </a:solidFill>
                <a:latin typeface="Calibri" panose="020F0502020204030204" pitchFamily="34" charset="0"/>
                <a:cs typeface="Calibri" panose="020F0502020204030204" pitchFamily="34" charset="0"/>
              </a:rPr>
              <a:t>Gậy</a:t>
            </a:r>
            <a:r>
              <a:rPr lang="en-US" sz="2800" dirty="0">
                <a:solidFill>
                  <a:srgbClr val="003A28"/>
                </a:solidFill>
                <a:latin typeface="Calibri" panose="020F0502020204030204" pitchFamily="34" charset="0"/>
                <a:cs typeface="Calibri" panose="020F0502020204030204" pitchFamily="34" charset="0"/>
              </a:rPr>
              <a:t> </a:t>
            </a:r>
            <a:r>
              <a:rPr lang="en-US" sz="2800" dirty="0" err="1">
                <a:solidFill>
                  <a:srgbClr val="003A28"/>
                </a:solidFill>
                <a:latin typeface="Calibri" panose="020F0502020204030204" pitchFamily="34" charset="0"/>
                <a:cs typeface="Calibri" panose="020F0502020204030204" pitchFamily="34" charset="0"/>
              </a:rPr>
              <a:t>làm</a:t>
            </a:r>
            <a:r>
              <a:rPr lang="en-US" sz="2800" dirty="0">
                <a:solidFill>
                  <a:srgbClr val="003A28"/>
                </a:solidFill>
                <a:latin typeface="Calibri" panose="020F0502020204030204" pitchFamily="34" charset="0"/>
                <a:cs typeface="Calibri" panose="020F0502020204030204" pitchFamily="34" charset="0"/>
              </a:rPr>
              <a:t> </a:t>
            </a:r>
            <a:r>
              <a:rPr lang="en-US" sz="2800" dirty="0" err="1">
                <a:solidFill>
                  <a:srgbClr val="003A28"/>
                </a:solidFill>
                <a:latin typeface="Calibri" panose="020F0502020204030204" pitchFamily="34" charset="0"/>
                <a:cs typeface="Calibri" panose="020F0502020204030204" pitchFamily="34" charset="0"/>
              </a:rPr>
              <a:t>bằng</a:t>
            </a:r>
            <a:r>
              <a:rPr lang="en-US" sz="2800" dirty="0">
                <a:solidFill>
                  <a:srgbClr val="003A28"/>
                </a:solidFill>
                <a:latin typeface="Calibri" panose="020F0502020204030204" pitchFamily="34" charset="0"/>
                <a:cs typeface="Calibri" panose="020F0502020204030204" pitchFamily="34" charset="0"/>
              </a:rPr>
              <a:t> </a:t>
            </a:r>
            <a:r>
              <a:rPr lang="en-US" sz="2800" dirty="0" err="1">
                <a:solidFill>
                  <a:srgbClr val="003A28"/>
                </a:solidFill>
                <a:latin typeface="Calibri" panose="020F0502020204030204" pitchFamily="34" charset="0"/>
                <a:cs typeface="Calibri" panose="020F0502020204030204" pitchFamily="34" charset="0"/>
              </a:rPr>
              <a:t>cây</a:t>
            </a:r>
            <a:r>
              <a:rPr lang="en-US" sz="2800" dirty="0">
                <a:solidFill>
                  <a:srgbClr val="003A28"/>
                </a:solidFill>
                <a:latin typeface="Calibri" panose="020F0502020204030204" pitchFamily="34" charset="0"/>
                <a:cs typeface="Calibri" panose="020F0502020204030204" pitchFamily="34" charset="0"/>
              </a:rPr>
              <a:t> </a:t>
            </a:r>
            <a:r>
              <a:rPr lang="en-US" sz="2800" dirty="0" err="1">
                <a:solidFill>
                  <a:srgbClr val="003A28"/>
                </a:solidFill>
                <a:latin typeface="Calibri" panose="020F0502020204030204" pitchFamily="34" charset="0"/>
                <a:cs typeface="Calibri" panose="020F0502020204030204" pitchFamily="34" charset="0"/>
              </a:rPr>
              <a:t>hèo</a:t>
            </a:r>
            <a:r>
              <a:rPr lang="en-US" sz="2800" dirty="0">
                <a:solidFill>
                  <a:srgbClr val="003A28"/>
                </a:solidFill>
                <a:latin typeface="Calibri" panose="020F0502020204030204" pitchFamily="34" charset="0"/>
                <a:cs typeface="Calibri" panose="020F0502020204030204" pitchFamily="34" charset="0"/>
              </a:rPr>
              <a:t> (</a:t>
            </a:r>
            <a:r>
              <a:rPr lang="en-US" sz="2800" dirty="0" err="1">
                <a:solidFill>
                  <a:srgbClr val="003A28"/>
                </a:solidFill>
                <a:latin typeface="Calibri" panose="020F0502020204030204" pitchFamily="34" charset="0"/>
                <a:cs typeface="Calibri" panose="020F0502020204030204" pitchFamily="34" charset="0"/>
              </a:rPr>
              <a:t>loại</a:t>
            </a:r>
            <a:r>
              <a:rPr lang="en-US" sz="2800" dirty="0">
                <a:solidFill>
                  <a:srgbClr val="003A28"/>
                </a:solidFill>
                <a:latin typeface="Calibri" panose="020F0502020204030204" pitchFamily="34" charset="0"/>
                <a:cs typeface="Calibri" panose="020F0502020204030204" pitchFamily="34" charset="0"/>
              </a:rPr>
              <a:t> </a:t>
            </a:r>
            <a:r>
              <a:rPr lang="en-US" sz="2800" dirty="0" err="1">
                <a:solidFill>
                  <a:srgbClr val="003A28"/>
                </a:solidFill>
                <a:latin typeface="Calibri" panose="020F0502020204030204" pitchFamily="34" charset="0"/>
                <a:cs typeface="Calibri" panose="020F0502020204030204" pitchFamily="34" charset="0"/>
              </a:rPr>
              <a:t>cây</a:t>
            </a:r>
            <a:r>
              <a:rPr lang="en-US" sz="2800" dirty="0">
                <a:solidFill>
                  <a:srgbClr val="003A28"/>
                </a:solidFill>
                <a:latin typeface="Calibri" panose="020F0502020204030204" pitchFamily="34" charset="0"/>
                <a:cs typeface="Calibri" panose="020F0502020204030204" pitchFamily="34" charset="0"/>
              </a:rPr>
              <a:t> </a:t>
            </a:r>
            <a:r>
              <a:rPr lang="en-US" sz="2800" dirty="0" err="1">
                <a:solidFill>
                  <a:srgbClr val="003A28"/>
                </a:solidFill>
                <a:latin typeface="Calibri" panose="020F0502020204030204" pitchFamily="34" charset="0"/>
                <a:cs typeface="Calibri" panose="020F0502020204030204" pitchFamily="34" charset="0"/>
              </a:rPr>
              <a:t>thẳng</a:t>
            </a:r>
            <a:r>
              <a:rPr lang="en-US" sz="2800" dirty="0">
                <a:solidFill>
                  <a:srgbClr val="003A28"/>
                </a:solidFill>
                <a:latin typeface="Calibri" panose="020F0502020204030204" pitchFamily="34" charset="0"/>
                <a:cs typeface="Calibri" panose="020F0502020204030204" pitchFamily="34" charset="0"/>
              </a:rPr>
              <a:t>, </a:t>
            </a:r>
            <a:r>
              <a:rPr lang="en-US" sz="2800" dirty="0" err="1">
                <a:solidFill>
                  <a:srgbClr val="003A28"/>
                </a:solidFill>
                <a:latin typeface="Calibri" panose="020F0502020204030204" pitchFamily="34" charset="0"/>
                <a:cs typeface="Calibri" panose="020F0502020204030204" pitchFamily="34" charset="0"/>
              </a:rPr>
              <a:t>có</a:t>
            </a:r>
            <a:r>
              <a:rPr lang="en-US" sz="2800" dirty="0">
                <a:solidFill>
                  <a:srgbClr val="003A28"/>
                </a:solidFill>
                <a:latin typeface="Calibri" panose="020F0502020204030204" pitchFamily="34" charset="0"/>
                <a:cs typeface="Calibri" panose="020F0502020204030204" pitchFamily="34" charset="0"/>
              </a:rPr>
              <a:t> </a:t>
            </a:r>
            <a:r>
              <a:rPr lang="en-US" sz="2800" dirty="0" err="1">
                <a:solidFill>
                  <a:srgbClr val="003A28"/>
                </a:solidFill>
                <a:latin typeface="Calibri" panose="020F0502020204030204" pitchFamily="34" charset="0"/>
                <a:cs typeface="Calibri" panose="020F0502020204030204" pitchFamily="34" charset="0"/>
              </a:rPr>
              <a:t>nhiều</a:t>
            </a:r>
            <a:r>
              <a:rPr lang="en-US" sz="2800" dirty="0">
                <a:solidFill>
                  <a:srgbClr val="003A28"/>
                </a:solidFill>
                <a:latin typeface="Calibri" panose="020F0502020204030204" pitchFamily="34" charset="0"/>
                <a:cs typeface="Calibri" panose="020F0502020204030204" pitchFamily="34" charset="0"/>
              </a:rPr>
              <a:t> </a:t>
            </a:r>
            <a:r>
              <a:rPr lang="en-US" sz="2800" dirty="0" err="1">
                <a:solidFill>
                  <a:srgbClr val="003A28"/>
                </a:solidFill>
                <a:latin typeface="Calibri" panose="020F0502020204030204" pitchFamily="34" charset="0"/>
                <a:cs typeface="Calibri" panose="020F0502020204030204" pitchFamily="34" charset="0"/>
              </a:rPr>
              <a:t>đốt</a:t>
            </a:r>
            <a:r>
              <a:rPr lang="en-US" sz="2800" dirty="0">
                <a:solidFill>
                  <a:srgbClr val="003A28"/>
                </a:solidFill>
                <a:latin typeface="Calibri" panose="020F0502020204030204" pitchFamily="34" charset="0"/>
                <a:cs typeface="Calibri" panose="020F0502020204030204" pitchFamily="34" charset="0"/>
              </a:rPr>
              <a:t>).</a:t>
            </a:r>
          </a:p>
        </p:txBody>
      </p:sp>
      <p:sp>
        <p:nvSpPr>
          <p:cNvPr id="53" name="TextBox 52">
            <a:extLst>
              <a:ext uri="{FF2B5EF4-FFF2-40B4-BE49-F238E27FC236}">
                <a16:creationId xmlns:a16="http://schemas.microsoft.com/office/drawing/2014/main" xmlns="" id="{FC3E90DC-EBD8-4188-A609-0116D35E5A88}"/>
              </a:ext>
            </a:extLst>
          </p:cNvPr>
          <p:cNvSpPr txBox="1"/>
          <p:nvPr/>
        </p:nvSpPr>
        <p:spPr>
          <a:xfrm>
            <a:off x="0" y="2464664"/>
            <a:ext cx="1667444" cy="584775"/>
          </a:xfrm>
          <a:prstGeom prst="rect">
            <a:avLst/>
          </a:prstGeom>
          <a:noFill/>
        </p:spPr>
        <p:txBody>
          <a:bodyPr wrap="none" rtlCol="0">
            <a:spAutoFit/>
          </a:bodyPr>
          <a:lstStyle/>
          <a:p>
            <a:r>
              <a:rPr lang="en-US" sz="3200" dirty="0" err="1">
                <a:solidFill>
                  <a:srgbClr val="003A28"/>
                </a:solidFill>
                <a:latin typeface="Calibri" panose="020F0502020204030204" pitchFamily="34" charset="0"/>
                <a:cs typeface="Calibri" panose="020F0502020204030204" pitchFamily="34" charset="0"/>
              </a:rPr>
              <a:t>Gậy</a:t>
            </a:r>
            <a:r>
              <a:rPr lang="en-US" sz="3200" dirty="0">
                <a:solidFill>
                  <a:srgbClr val="003A28"/>
                </a:solidFill>
                <a:latin typeface="Calibri" panose="020F0502020204030204" pitchFamily="34" charset="0"/>
                <a:cs typeface="Calibri" panose="020F0502020204030204" pitchFamily="34" charset="0"/>
              </a:rPr>
              <a:t> </a:t>
            </a:r>
            <a:r>
              <a:rPr lang="en-US" sz="3200" dirty="0" err="1">
                <a:solidFill>
                  <a:srgbClr val="003A28"/>
                </a:solidFill>
                <a:latin typeface="Calibri" panose="020F0502020204030204" pitchFamily="34" charset="0"/>
                <a:cs typeface="Calibri" panose="020F0502020204030204" pitchFamily="34" charset="0"/>
              </a:rPr>
              <a:t>hèo</a:t>
            </a:r>
            <a:r>
              <a:rPr lang="en-US" sz="3200" dirty="0">
                <a:solidFill>
                  <a:srgbClr val="003A28"/>
                </a:solidFill>
                <a:latin typeface="Calibri" panose="020F0502020204030204" pitchFamily="34" charset="0"/>
                <a:cs typeface="Calibri" panose="020F0502020204030204" pitchFamily="34" charset="0"/>
              </a:rPr>
              <a:t>:</a:t>
            </a:r>
          </a:p>
        </p:txBody>
      </p:sp>
      <p:sp>
        <p:nvSpPr>
          <p:cNvPr id="54" name="Rectangle 53">
            <a:extLst>
              <a:ext uri="{FF2B5EF4-FFF2-40B4-BE49-F238E27FC236}">
                <a16:creationId xmlns:a16="http://schemas.microsoft.com/office/drawing/2014/main" xmlns="" id="{3040F51B-C2D7-46A4-8E14-BE83B3EC2501}"/>
              </a:ext>
            </a:extLst>
          </p:cNvPr>
          <p:cNvSpPr/>
          <p:nvPr/>
        </p:nvSpPr>
        <p:spPr>
          <a:xfrm>
            <a:off x="1440153" y="3480456"/>
            <a:ext cx="6752265" cy="523220"/>
          </a:xfrm>
          <a:prstGeom prst="rect">
            <a:avLst/>
          </a:prstGeom>
        </p:spPr>
        <p:txBody>
          <a:bodyPr wrap="square">
            <a:spAutoFit/>
          </a:bodyPr>
          <a:lstStyle/>
          <a:p>
            <a:r>
              <a:rPr lang="en-US" sz="2800" dirty="0">
                <a:solidFill>
                  <a:srgbClr val="003A28"/>
                </a:solidFill>
                <a:latin typeface="Calibri" panose="020F0502020204030204" pitchFamily="34" charset="0"/>
                <a:cs typeface="Calibri" panose="020F0502020204030204" pitchFamily="34" charset="0"/>
              </a:rPr>
              <a:t>(</a:t>
            </a:r>
            <a:r>
              <a:rPr lang="en-US" sz="2800" dirty="0" err="1">
                <a:solidFill>
                  <a:srgbClr val="003A28"/>
                </a:solidFill>
                <a:latin typeface="Calibri" panose="020F0502020204030204" pitchFamily="34" charset="0"/>
                <a:cs typeface="Calibri" panose="020F0502020204030204" pitchFamily="34" charset="0"/>
              </a:rPr>
              <a:t>tằm</a:t>
            </a:r>
            <a:r>
              <a:rPr lang="en-US" sz="2800" dirty="0">
                <a:solidFill>
                  <a:srgbClr val="003A28"/>
                </a:solidFill>
                <a:latin typeface="Calibri" panose="020F0502020204030204" pitchFamily="34" charset="0"/>
                <a:cs typeface="Calibri" panose="020F0502020204030204" pitchFamily="34" charset="0"/>
              </a:rPr>
              <a:t>) </a:t>
            </a:r>
            <a:r>
              <a:rPr lang="en-US" sz="2800" dirty="0" err="1">
                <a:solidFill>
                  <a:srgbClr val="003A28"/>
                </a:solidFill>
                <a:latin typeface="Calibri" panose="020F0502020204030204" pitchFamily="34" charset="0"/>
                <a:cs typeface="Calibri" panose="020F0502020204030204" pitchFamily="34" charset="0"/>
              </a:rPr>
              <a:t>ăn</a:t>
            </a:r>
            <a:r>
              <a:rPr lang="en-US" sz="2800" dirty="0">
                <a:solidFill>
                  <a:srgbClr val="003A28"/>
                </a:solidFill>
                <a:latin typeface="Calibri" panose="020F0502020204030204" pitchFamily="34" charset="0"/>
                <a:cs typeface="Calibri" panose="020F0502020204030204" pitchFamily="34" charset="0"/>
              </a:rPr>
              <a:t> </a:t>
            </a:r>
            <a:r>
              <a:rPr lang="en-US" sz="2800" dirty="0" err="1">
                <a:solidFill>
                  <a:srgbClr val="003A28"/>
                </a:solidFill>
                <a:latin typeface="Calibri" panose="020F0502020204030204" pitchFamily="34" charset="0"/>
                <a:cs typeface="Calibri" panose="020F0502020204030204" pitchFamily="34" charset="0"/>
              </a:rPr>
              <a:t>nhiều</a:t>
            </a:r>
            <a:r>
              <a:rPr lang="en-US" sz="2800" dirty="0">
                <a:solidFill>
                  <a:srgbClr val="003A28"/>
                </a:solidFill>
                <a:latin typeface="Calibri" panose="020F0502020204030204" pitchFamily="34" charset="0"/>
                <a:cs typeface="Calibri" panose="020F0502020204030204" pitchFamily="34" charset="0"/>
              </a:rPr>
              <a:t> </a:t>
            </a:r>
            <a:r>
              <a:rPr lang="en-US" sz="2800" dirty="0" err="1">
                <a:solidFill>
                  <a:srgbClr val="003A28"/>
                </a:solidFill>
                <a:latin typeface="Calibri" panose="020F0502020204030204" pitchFamily="34" charset="0"/>
                <a:cs typeface="Calibri" panose="020F0502020204030204" pitchFamily="34" charset="0"/>
              </a:rPr>
              <a:t>và</a:t>
            </a:r>
            <a:r>
              <a:rPr lang="en-US" sz="2800" dirty="0">
                <a:solidFill>
                  <a:srgbClr val="003A28"/>
                </a:solidFill>
                <a:latin typeface="Calibri" panose="020F0502020204030204" pitchFamily="34" charset="0"/>
                <a:cs typeface="Calibri" panose="020F0502020204030204" pitchFamily="34" charset="0"/>
              </a:rPr>
              <a:t> </a:t>
            </a:r>
            <a:r>
              <a:rPr lang="en-US" sz="2800" dirty="0" err="1">
                <a:solidFill>
                  <a:srgbClr val="003A28"/>
                </a:solidFill>
                <a:latin typeface="Calibri" panose="020F0502020204030204" pitchFamily="34" charset="0"/>
                <a:cs typeface="Calibri" panose="020F0502020204030204" pitchFamily="34" charset="0"/>
              </a:rPr>
              <a:t>khoẻ</a:t>
            </a:r>
            <a:r>
              <a:rPr lang="en-US" sz="2800" dirty="0">
                <a:solidFill>
                  <a:srgbClr val="003A28"/>
                </a:solidFill>
                <a:latin typeface="Calibri" panose="020F0502020204030204" pitchFamily="34" charset="0"/>
                <a:cs typeface="Calibri" panose="020F0502020204030204" pitchFamily="34" charset="0"/>
              </a:rPr>
              <a:t>.</a:t>
            </a:r>
          </a:p>
        </p:txBody>
      </p:sp>
      <p:sp>
        <p:nvSpPr>
          <p:cNvPr id="55" name="TextBox 54">
            <a:extLst>
              <a:ext uri="{FF2B5EF4-FFF2-40B4-BE49-F238E27FC236}">
                <a16:creationId xmlns:a16="http://schemas.microsoft.com/office/drawing/2014/main" xmlns="" id="{8485E1C3-4304-48AB-A023-EB2E1D235B98}"/>
              </a:ext>
            </a:extLst>
          </p:cNvPr>
          <p:cNvSpPr txBox="1"/>
          <p:nvPr/>
        </p:nvSpPr>
        <p:spPr>
          <a:xfrm>
            <a:off x="48726" y="3425095"/>
            <a:ext cx="1295547" cy="584775"/>
          </a:xfrm>
          <a:prstGeom prst="rect">
            <a:avLst/>
          </a:prstGeom>
          <a:noFill/>
        </p:spPr>
        <p:txBody>
          <a:bodyPr wrap="none" rtlCol="0">
            <a:spAutoFit/>
          </a:bodyPr>
          <a:lstStyle/>
          <a:p>
            <a:r>
              <a:rPr lang="en-US" sz="3200" dirty="0" err="1">
                <a:solidFill>
                  <a:srgbClr val="003A28"/>
                </a:solidFill>
                <a:latin typeface="Calibri" panose="020F0502020204030204" pitchFamily="34" charset="0"/>
                <a:cs typeface="Calibri" panose="020F0502020204030204" pitchFamily="34" charset="0"/>
              </a:rPr>
              <a:t>Ăn</a:t>
            </a:r>
            <a:r>
              <a:rPr lang="en-US" sz="3200" dirty="0">
                <a:solidFill>
                  <a:srgbClr val="003A28"/>
                </a:solidFill>
                <a:latin typeface="Calibri" panose="020F0502020204030204" pitchFamily="34" charset="0"/>
                <a:cs typeface="Calibri" panose="020F0502020204030204" pitchFamily="34" charset="0"/>
              </a:rPr>
              <a:t> </a:t>
            </a:r>
            <a:r>
              <a:rPr lang="en-US" sz="3200" dirty="0" err="1">
                <a:solidFill>
                  <a:srgbClr val="003A28"/>
                </a:solidFill>
                <a:latin typeface="Calibri" panose="020F0502020204030204" pitchFamily="34" charset="0"/>
                <a:cs typeface="Calibri" panose="020F0502020204030204" pitchFamily="34" charset="0"/>
              </a:rPr>
              <a:t>rỗi</a:t>
            </a:r>
            <a:r>
              <a:rPr lang="en-US" sz="3200" dirty="0">
                <a:solidFill>
                  <a:srgbClr val="003A28"/>
                </a:solidFill>
                <a:latin typeface="Calibri" panose="020F0502020204030204" pitchFamily="34" charset="0"/>
                <a:cs typeface="Calibri" panose="020F0502020204030204" pitchFamily="34" charset="0"/>
              </a:rPr>
              <a:t>:</a:t>
            </a:r>
          </a:p>
        </p:txBody>
      </p:sp>
      <p:grpSp>
        <p:nvGrpSpPr>
          <p:cNvPr id="58" name="Google Shape;1530;p41">
            <a:extLst>
              <a:ext uri="{FF2B5EF4-FFF2-40B4-BE49-F238E27FC236}">
                <a16:creationId xmlns:a16="http://schemas.microsoft.com/office/drawing/2014/main" xmlns="" id="{9F8B118F-B58D-4827-8439-05178B2F296A}"/>
              </a:ext>
            </a:extLst>
          </p:cNvPr>
          <p:cNvGrpSpPr/>
          <p:nvPr/>
        </p:nvGrpSpPr>
        <p:grpSpPr>
          <a:xfrm>
            <a:off x="-3052992" y="3406085"/>
            <a:ext cx="2320512" cy="2576757"/>
            <a:chOff x="1191313" y="2278651"/>
            <a:chExt cx="2320512" cy="2576757"/>
          </a:xfrm>
        </p:grpSpPr>
        <p:grpSp>
          <p:nvGrpSpPr>
            <p:cNvPr id="59" name="Google Shape;1531;p41">
              <a:extLst>
                <a:ext uri="{FF2B5EF4-FFF2-40B4-BE49-F238E27FC236}">
                  <a16:creationId xmlns:a16="http://schemas.microsoft.com/office/drawing/2014/main" xmlns="" id="{816B42B9-91B6-4040-B2FA-EB0BF16C1A22}"/>
                </a:ext>
              </a:extLst>
            </p:cNvPr>
            <p:cNvGrpSpPr/>
            <p:nvPr/>
          </p:nvGrpSpPr>
          <p:grpSpPr>
            <a:xfrm rot="-433704">
              <a:off x="1330305" y="2397858"/>
              <a:ext cx="2042505" cy="2338305"/>
              <a:chOff x="1300750" y="1455875"/>
              <a:chExt cx="756100" cy="865600"/>
            </a:xfrm>
          </p:grpSpPr>
          <p:sp>
            <p:nvSpPr>
              <p:cNvPr id="125" name="Google Shape;1532;p41">
                <a:extLst>
                  <a:ext uri="{FF2B5EF4-FFF2-40B4-BE49-F238E27FC236}">
                    <a16:creationId xmlns:a16="http://schemas.microsoft.com/office/drawing/2014/main" xmlns="" id="{CB15C2A0-9176-416A-8789-B1B89F3B7A61}"/>
                  </a:ext>
                </a:extLst>
              </p:cNvPr>
              <p:cNvSpPr/>
              <p:nvPr/>
            </p:nvSpPr>
            <p:spPr>
              <a:xfrm>
                <a:off x="1341450" y="1657400"/>
                <a:ext cx="693725" cy="644375"/>
              </a:xfrm>
              <a:custGeom>
                <a:avLst/>
                <a:gdLst/>
                <a:ahLst/>
                <a:cxnLst/>
                <a:rect l="l" t="t" r="r" b="b"/>
                <a:pathLst>
                  <a:path w="27749" h="25775" extrusionOk="0">
                    <a:moveTo>
                      <a:pt x="10103" y="1"/>
                    </a:moveTo>
                    <a:cubicBezTo>
                      <a:pt x="9970" y="1"/>
                      <a:pt x="9837" y="26"/>
                      <a:pt x="9708" y="82"/>
                    </a:cubicBezTo>
                    <a:cubicBezTo>
                      <a:pt x="9180" y="315"/>
                      <a:pt x="8989" y="970"/>
                      <a:pt x="9032" y="1542"/>
                    </a:cubicBezTo>
                    <a:cubicBezTo>
                      <a:pt x="9137" y="2514"/>
                      <a:pt x="9793" y="3339"/>
                      <a:pt x="10597" y="3889"/>
                    </a:cubicBezTo>
                    <a:cubicBezTo>
                      <a:pt x="10322" y="3974"/>
                      <a:pt x="10068" y="4058"/>
                      <a:pt x="9814" y="4164"/>
                    </a:cubicBezTo>
                    <a:lnTo>
                      <a:pt x="8989" y="4481"/>
                    </a:lnTo>
                    <a:cubicBezTo>
                      <a:pt x="5923" y="5687"/>
                      <a:pt x="3554" y="8182"/>
                      <a:pt x="2539" y="11291"/>
                    </a:cubicBezTo>
                    <a:cubicBezTo>
                      <a:pt x="2032" y="11038"/>
                      <a:pt x="1335" y="10777"/>
                      <a:pt x="816" y="10777"/>
                    </a:cubicBezTo>
                    <a:cubicBezTo>
                      <a:pt x="470" y="10777"/>
                      <a:pt x="204" y="10893"/>
                      <a:pt x="128" y="11207"/>
                    </a:cubicBezTo>
                    <a:cubicBezTo>
                      <a:pt x="1" y="11757"/>
                      <a:pt x="551" y="12645"/>
                      <a:pt x="826" y="13131"/>
                    </a:cubicBezTo>
                    <a:cubicBezTo>
                      <a:pt x="1143" y="13745"/>
                      <a:pt x="1545" y="14337"/>
                      <a:pt x="1989" y="14866"/>
                    </a:cubicBezTo>
                    <a:cubicBezTo>
                      <a:pt x="2052" y="18376"/>
                      <a:pt x="4167" y="21549"/>
                      <a:pt x="7424" y="22923"/>
                    </a:cubicBezTo>
                    <a:cubicBezTo>
                      <a:pt x="6853" y="23346"/>
                      <a:pt x="6409" y="23896"/>
                      <a:pt x="6134" y="24531"/>
                    </a:cubicBezTo>
                    <a:cubicBezTo>
                      <a:pt x="5827" y="25223"/>
                      <a:pt x="6078" y="25775"/>
                      <a:pt x="6777" y="25775"/>
                    </a:cubicBezTo>
                    <a:cubicBezTo>
                      <a:pt x="6847" y="25775"/>
                      <a:pt x="6922" y="25769"/>
                      <a:pt x="7001" y="25757"/>
                    </a:cubicBezTo>
                    <a:cubicBezTo>
                      <a:pt x="7953" y="25588"/>
                      <a:pt x="8757" y="24975"/>
                      <a:pt x="9137" y="24087"/>
                    </a:cubicBezTo>
                    <a:cubicBezTo>
                      <a:pt x="9222" y="23875"/>
                      <a:pt x="9264" y="23685"/>
                      <a:pt x="9264" y="23473"/>
                    </a:cubicBezTo>
                    <a:cubicBezTo>
                      <a:pt x="9814" y="23579"/>
                      <a:pt x="10343" y="23621"/>
                      <a:pt x="10893" y="23621"/>
                    </a:cubicBezTo>
                    <a:lnTo>
                      <a:pt x="16645" y="23621"/>
                    </a:lnTo>
                    <a:cubicBezTo>
                      <a:pt x="16984" y="23621"/>
                      <a:pt x="17343" y="23600"/>
                      <a:pt x="17703" y="23558"/>
                    </a:cubicBezTo>
                    <a:cubicBezTo>
                      <a:pt x="17724" y="23917"/>
                      <a:pt x="17872" y="24277"/>
                      <a:pt x="18105" y="24552"/>
                    </a:cubicBezTo>
                    <a:cubicBezTo>
                      <a:pt x="18649" y="25149"/>
                      <a:pt x="19411" y="25483"/>
                      <a:pt x="20211" y="25483"/>
                    </a:cubicBezTo>
                    <a:cubicBezTo>
                      <a:pt x="20375" y="25483"/>
                      <a:pt x="20540" y="25469"/>
                      <a:pt x="20706" y="25440"/>
                    </a:cubicBezTo>
                    <a:cubicBezTo>
                      <a:pt x="21425" y="25292"/>
                      <a:pt x="21806" y="24721"/>
                      <a:pt x="21277" y="24108"/>
                    </a:cubicBezTo>
                    <a:cubicBezTo>
                      <a:pt x="20854" y="23643"/>
                      <a:pt x="20347" y="23283"/>
                      <a:pt x="19754" y="23050"/>
                    </a:cubicBezTo>
                    <a:cubicBezTo>
                      <a:pt x="23223" y="21760"/>
                      <a:pt x="25528" y="18440"/>
                      <a:pt x="25549" y="14718"/>
                    </a:cubicBezTo>
                    <a:lnTo>
                      <a:pt x="25549" y="14316"/>
                    </a:lnTo>
                    <a:cubicBezTo>
                      <a:pt x="26078" y="13385"/>
                      <a:pt x="26543" y="12433"/>
                      <a:pt x="26924" y="11461"/>
                    </a:cubicBezTo>
                    <a:cubicBezTo>
                      <a:pt x="27220" y="10805"/>
                      <a:pt x="27749" y="9621"/>
                      <a:pt x="27389" y="8901"/>
                    </a:cubicBezTo>
                    <a:cubicBezTo>
                      <a:pt x="27295" y="8694"/>
                      <a:pt x="27151" y="8606"/>
                      <a:pt x="26975" y="8606"/>
                    </a:cubicBezTo>
                    <a:cubicBezTo>
                      <a:pt x="26361" y="8606"/>
                      <a:pt x="25356" y="9668"/>
                      <a:pt x="24682" y="10424"/>
                    </a:cubicBezTo>
                    <a:cubicBezTo>
                      <a:pt x="23540" y="7675"/>
                      <a:pt x="21383" y="5496"/>
                      <a:pt x="18633" y="4354"/>
                    </a:cubicBezTo>
                    <a:cubicBezTo>
                      <a:pt x="18570" y="4101"/>
                      <a:pt x="18507" y="3847"/>
                      <a:pt x="18485" y="3593"/>
                    </a:cubicBezTo>
                    <a:cubicBezTo>
                      <a:pt x="18448" y="3291"/>
                      <a:pt x="18309" y="2854"/>
                      <a:pt x="18039" y="2854"/>
                    </a:cubicBezTo>
                    <a:cubicBezTo>
                      <a:pt x="18006" y="2854"/>
                      <a:pt x="17972" y="2860"/>
                      <a:pt x="17936" y="2874"/>
                    </a:cubicBezTo>
                    <a:cubicBezTo>
                      <a:pt x="17830" y="2916"/>
                      <a:pt x="17724" y="3022"/>
                      <a:pt x="17682" y="3128"/>
                    </a:cubicBezTo>
                    <a:cubicBezTo>
                      <a:pt x="17534" y="3360"/>
                      <a:pt x="17407" y="3614"/>
                      <a:pt x="17301" y="3868"/>
                    </a:cubicBezTo>
                    <a:cubicBezTo>
                      <a:pt x="16942" y="3762"/>
                      <a:pt x="16582" y="3656"/>
                      <a:pt x="16222" y="3593"/>
                    </a:cubicBezTo>
                    <a:cubicBezTo>
                      <a:pt x="15969" y="3276"/>
                      <a:pt x="15821" y="2895"/>
                      <a:pt x="15757" y="2493"/>
                    </a:cubicBezTo>
                    <a:cubicBezTo>
                      <a:pt x="15736" y="2134"/>
                      <a:pt x="15694" y="1774"/>
                      <a:pt x="15630" y="1436"/>
                    </a:cubicBezTo>
                    <a:cubicBezTo>
                      <a:pt x="15567" y="1076"/>
                      <a:pt x="15271" y="780"/>
                      <a:pt x="14911" y="738"/>
                    </a:cubicBezTo>
                    <a:cubicBezTo>
                      <a:pt x="14900" y="737"/>
                      <a:pt x="14890" y="737"/>
                      <a:pt x="14879" y="737"/>
                    </a:cubicBezTo>
                    <a:cubicBezTo>
                      <a:pt x="14514" y="737"/>
                      <a:pt x="14231" y="1086"/>
                      <a:pt x="14129" y="1436"/>
                    </a:cubicBezTo>
                    <a:cubicBezTo>
                      <a:pt x="14044" y="1795"/>
                      <a:pt x="14002" y="2176"/>
                      <a:pt x="13981" y="2557"/>
                    </a:cubicBezTo>
                    <a:cubicBezTo>
                      <a:pt x="13959" y="2726"/>
                      <a:pt x="13854" y="2895"/>
                      <a:pt x="13706" y="2980"/>
                    </a:cubicBezTo>
                    <a:cubicBezTo>
                      <a:pt x="13621" y="3022"/>
                      <a:pt x="13536" y="3022"/>
                      <a:pt x="13452" y="3022"/>
                    </a:cubicBezTo>
                    <a:cubicBezTo>
                      <a:pt x="12881" y="2980"/>
                      <a:pt x="12416" y="2514"/>
                      <a:pt x="12119" y="2028"/>
                    </a:cubicBezTo>
                    <a:cubicBezTo>
                      <a:pt x="11823" y="1542"/>
                      <a:pt x="11612" y="992"/>
                      <a:pt x="11231" y="569"/>
                    </a:cubicBezTo>
                    <a:cubicBezTo>
                      <a:pt x="10943" y="248"/>
                      <a:pt x="10521" y="1"/>
                      <a:pt x="10103"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533;p41">
                <a:extLst>
                  <a:ext uri="{FF2B5EF4-FFF2-40B4-BE49-F238E27FC236}">
                    <a16:creationId xmlns:a16="http://schemas.microsoft.com/office/drawing/2014/main" xmlns="" id="{D734AFBA-7267-46D0-A83D-A074B5A25A5E}"/>
                  </a:ext>
                </a:extLst>
              </p:cNvPr>
              <p:cNvSpPr/>
              <p:nvPr/>
            </p:nvSpPr>
            <p:spPr>
              <a:xfrm>
                <a:off x="1320300" y="1637400"/>
                <a:ext cx="736550" cy="684075"/>
              </a:xfrm>
              <a:custGeom>
                <a:avLst/>
                <a:gdLst/>
                <a:ahLst/>
                <a:cxnLst/>
                <a:rect l="l" t="t" r="r" b="b"/>
                <a:pathLst>
                  <a:path w="29462" h="27363" extrusionOk="0">
                    <a:moveTo>
                      <a:pt x="10935" y="1592"/>
                    </a:moveTo>
                    <a:cubicBezTo>
                      <a:pt x="11077" y="1592"/>
                      <a:pt x="11304" y="1698"/>
                      <a:pt x="11485" y="1897"/>
                    </a:cubicBezTo>
                    <a:cubicBezTo>
                      <a:pt x="11675" y="2130"/>
                      <a:pt x="11845" y="2405"/>
                      <a:pt x="11971" y="2680"/>
                    </a:cubicBezTo>
                    <a:cubicBezTo>
                      <a:pt x="12077" y="2870"/>
                      <a:pt x="12183" y="3061"/>
                      <a:pt x="12289" y="3251"/>
                    </a:cubicBezTo>
                    <a:cubicBezTo>
                      <a:pt x="12796" y="4076"/>
                      <a:pt x="13494" y="4562"/>
                      <a:pt x="14234" y="4626"/>
                    </a:cubicBezTo>
                    <a:cubicBezTo>
                      <a:pt x="14273" y="4629"/>
                      <a:pt x="14313" y="4631"/>
                      <a:pt x="14352" y="4631"/>
                    </a:cubicBezTo>
                    <a:cubicBezTo>
                      <a:pt x="14550" y="4631"/>
                      <a:pt x="14756" y="4587"/>
                      <a:pt x="14932" y="4499"/>
                    </a:cubicBezTo>
                    <a:cubicBezTo>
                      <a:pt x="15292" y="4287"/>
                      <a:pt x="15546" y="3928"/>
                      <a:pt x="15609" y="3505"/>
                    </a:cubicBezTo>
                    <a:cubicBezTo>
                      <a:pt x="15630" y="3314"/>
                      <a:pt x="15651" y="3145"/>
                      <a:pt x="15651" y="2955"/>
                    </a:cubicBezTo>
                    <a:cubicBezTo>
                      <a:pt x="15673" y="2807"/>
                      <a:pt x="15694" y="2638"/>
                      <a:pt x="15715" y="2490"/>
                    </a:cubicBezTo>
                    <a:cubicBezTo>
                      <a:pt x="15757" y="2638"/>
                      <a:pt x="15757" y="2786"/>
                      <a:pt x="15778" y="2934"/>
                    </a:cubicBezTo>
                    <a:cubicBezTo>
                      <a:pt x="15778" y="3082"/>
                      <a:pt x="15778" y="3230"/>
                      <a:pt x="15821" y="3399"/>
                    </a:cubicBezTo>
                    <a:cubicBezTo>
                      <a:pt x="15884" y="3949"/>
                      <a:pt x="16096" y="4435"/>
                      <a:pt x="16413" y="4879"/>
                    </a:cubicBezTo>
                    <a:lnTo>
                      <a:pt x="16603" y="5133"/>
                    </a:lnTo>
                    <a:lnTo>
                      <a:pt x="16899" y="5176"/>
                    </a:lnTo>
                    <a:cubicBezTo>
                      <a:pt x="17238" y="5239"/>
                      <a:pt x="17576" y="5324"/>
                      <a:pt x="17914" y="5429"/>
                    </a:cubicBezTo>
                    <a:lnTo>
                      <a:pt x="18549" y="5620"/>
                    </a:lnTo>
                    <a:lnTo>
                      <a:pt x="18697" y="5324"/>
                    </a:lnTo>
                    <a:cubicBezTo>
                      <a:pt x="18697" y="5345"/>
                      <a:pt x="18718" y="5366"/>
                      <a:pt x="18718" y="5387"/>
                    </a:cubicBezTo>
                    <a:lnTo>
                      <a:pt x="18845" y="5747"/>
                    </a:lnTo>
                    <a:lnTo>
                      <a:pt x="19183" y="5895"/>
                    </a:lnTo>
                    <a:cubicBezTo>
                      <a:pt x="21721" y="6952"/>
                      <a:pt x="23752" y="8982"/>
                      <a:pt x="24809" y="11520"/>
                    </a:cubicBezTo>
                    <a:lnTo>
                      <a:pt x="25274" y="12684"/>
                    </a:lnTo>
                    <a:lnTo>
                      <a:pt x="26120" y="11732"/>
                    </a:lnTo>
                    <a:cubicBezTo>
                      <a:pt x="26565" y="11224"/>
                      <a:pt x="27051" y="10759"/>
                      <a:pt x="27601" y="10357"/>
                    </a:cubicBezTo>
                    <a:lnTo>
                      <a:pt x="27601" y="10357"/>
                    </a:lnTo>
                    <a:cubicBezTo>
                      <a:pt x="27495" y="10907"/>
                      <a:pt x="27326" y="11436"/>
                      <a:pt x="27072" y="11943"/>
                    </a:cubicBezTo>
                    <a:lnTo>
                      <a:pt x="26924" y="12303"/>
                    </a:lnTo>
                    <a:cubicBezTo>
                      <a:pt x="26586" y="13128"/>
                      <a:pt x="26184" y="13910"/>
                      <a:pt x="25719" y="14672"/>
                    </a:cubicBezTo>
                    <a:lnTo>
                      <a:pt x="25592" y="14883"/>
                    </a:lnTo>
                    <a:lnTo>
                      <a:pt x="25592" y="15137"/>
                    </a:lnTo>
                    <a:lnTo>
                      <a:pt x="25592" y="15518"/>
                    </a:lnTo>
                    <a:cubicBezTo>
                      <a:pt x="25570" y="18901"/>
                      <a:pt x="23477" y="21926"/>
                      <a:pt x="20325" y="23131"/>
                    </a:cubicBezTo>
                    <a:lnTo>
                      <a:pt x="19289" y="23512"/>
                    </a:lnTo>
                    <a:lnTo>
                      <a:pt x="19289" y="23470"/>
                    </a:lnTo>
                    <a:lnTo>
                      <a:pt x="18443" y="23575"/>
                    </a:lnTo>
                    <a:cubicBezTo>
                      <a:pt x="18126" y="23618"/>
                      <a:pt x="17788" y="23639"/>
                      <a:pt x="17470" y="23639"/>
                    </a:cubicBezTo>
                    <a:lnTo>
                      <a:pt x="11718" y="23639"/>
                    </a:lnTo>
                    <a:cubicBezTo>
                      <a:pt x="11231" y="23639"/>
                      <a:pt x="10724" y="23597"/>
                      <a:pt x="10237" y="23491"/>
                    </a:cubicBezTo>
                    <a:lnTo>
                      <a:pt x="9370" y="23343"/>
                    </a:lnTo>
                    <a:lnTo>
                      <a:pt x="8566" y="23004"/>
                    </a:lnTo>
                    <a:cubicBezTo>
                      <a:pt x="5605" y="21735"/>
                      <a:pt x="3660" y="18859"/>
                      <a:pt x="3617" y="15644"/>
                    </a:cubicBezTo>
                    <a:lnTo>
                      <a:pt x="3617" y="15348"/>
                    </a:lnTo>
                    <a:lnTo>
                      <a:pt x="3427" y="15137"/>
                    </a:lnTo>
                    <a:cubicBezTo>
                      <a:pt x="3004" y="14650"/>
                      <a:pt x="2645" y="14101"/>
                      <a:pt x="2348" y="13551"/>
                    </a:cubicBezTo>
                    <a:lnTo>
                      <a:pt x="2243" y="13339"/>
                    </a:lnTo>
                    <a:cubicBezTo>
                      <a:pt x="2052" y="13022"/>
                      <a:pt x="1883" y="12705"/>
                      <a:pt x="1756" y="12366"/>
                    </a:cubicBezTo>
                    <a:lnTo>
                      <a:pt x="1756" y="12366"/>
                    </a:lnTo>
                    <a:cubicBezTo>
                      <a:pt x="2200" y="12430"/>
                      <a:pt x="2623" y="12578"/>
                      <a:pt x="3004" y="12789"/>
                    </a:cubicBezTo>
                    <a:lnTo>
                      <a:pt x="3829" y="13233"/>
                    </a:lnTo>
                    <a:lnTo>
                      <a:pt x="4104" y="12345"/>
                    </a:lnTo>
                    <a:cubicBezTo>
                      <a:pt x="5056" y="9448"/>
                      <a:pt x="7255" y="7121"/>
                      <a:pt x="10110" y="6021"/>
                    </a:cubicBezTo>
                    <a:lnTo>
                      <a:pt x="10956" y="5704"/>
                    </a:lnTo>
                    <a:cubicBezTo>
                      <a:pt x="11168" y="5620"/>
                      <a:pt x="11400" y="5535"/>
                      <a:pt x="11675" y="5450"/>
                    </a:cubicBezTo>
                    <a:lnTo>
                      <a:pt x="13262" y="4964"/>
                    </a:lnTo>
                    <a:lnTo>
                      <a:pt x="11887" y="4033"/>
                    </a:lnTo>
                    <a:cubicBezTo>
                      <a:pt x="11189" y="3568"/>
                      <a:pt x="10745" y="2913"/>
                      <a:pt x="10681" y="2257"/>
                    </a:cubicBezTo>
                    <a:cubicBezTo>
                      <a:pt x="10618" y="2024"/>
                      <a:pt x="10702" y="1770"/>
                      <a:pt x="10872" y="1601"/>
                    </a:cubicBezTo>
                    <a:cubicBezTo>
                      <a:pt x="10890" y="1595"/>
                      <a:pt x="10911" y="1592"/>
                      <a:pt x="10935" y="1592"/>
                    </a:cubicBezTo>
                    <a:close/>
                    <a:moveTo>
                      <a:pt x="19331" y="24231"/>
                    </a:moveTo>
                    <a:lnTo>
                      <a:pt x="20304" y="24612"/>
                    </a:lnTo>
                    <a:cubicBezTo>
                      <a:pt x="20770" y="24781"/>
                      <a:pt x="21171" y="25056"/>
                      <a:pt x="21510" y="25437"/>
                    </a:cubicBezTo>
                    <a:cubicBezTo>
                      <a:pt x="21468" y="25437"/>
                      <a:pt x="21425" y="25458"/>
                      <a:pt x="21383" y="25458"/>
                    </a:cubicBezTo>
                    <a:cubicBezTo>
                      <a:pt x="21262" y="25480"/>
                      <a:pt x="21140" y="25492"/>
                      <a:pt x="21018" y="25492"/>
                    </a:cubicBezTo>
                    <a:cubicBezTo>
                      <a:pt x="20463" y="25492"/>
                      <a:pt x="19925" y="25257"/>
                      <a:pt x="19543" y="24823"/>
                    </a:cubicBezTo>
                    <a:cubicBezTo>
                      <a:pt x="19416" y="24696"/>
                      <a:pt x="19353" y="24506"/>
                      <a:pt x="19331" y="24337"/>
                    </a:cubicBezTo>
                    <a:lnTo>
                      <a:pt x="19331" y="24231"/>
                    </a:lnTo>
                    <a:close/>
                    <a:moveTo>
                      <a:pt x="9328" y="23956"/>
                    </a:moveTo>
                    <a:lnTo>
                      <a:pt x="9307" y="24231"/>
                    </a:lnTo>
                    <a:cubicBezTo>
                      <a:pt x="9285" y="24358"/>
                      <a:pt x="9264" y="24464"/>
                      <a:pt x="9222" y="24591"/>
                    </a:cubicBezTo>
                    <a:cubicBezTo>
                      <a:pt x="8968" y="25204"/>
                      <a:pt x="8397" y="25669"/>
                      <a:pt x="7720" y="25775"/>
                    </a:cubicBezTo>
                    <a:lnTo>
                      <a:pt x="7636" y="25775"/>
                    </a:lnTo>
                    <a:cubicBezTo>
                      <a:pt x="7657" y="25733"/>
                      <a:pt x="7657" y="25690"/>
                      <a:pt x="7678" y="25648"/>
                    </a:cubicBezTo>
                    <a:cubicBezTo>
                      <a:pt x="7911" y="25140"/>
                      <a:pt x="8249" y="24717"/>
                      <a:pt x="8714" y="24379"/>
                    </a:cubicBezTo>
                    <a:lnTo>
                      <a:pt x="9328" y="23956"/>
                    </a:lnTo>
                    <a:close/>
                    <a:moveTo>
                      <a:pt x="10970" y="1"/>
                    </a:moveTo>
                    <a:cubicBezTo>
                      <a:pt x="10727" y="1"/>
                      <a:pt x="10480" y="50"/>
                      <a:pt x="10237" y="163"/>
                    </a:cubicBezTo>
                    <a:cubicBezTo>
                      <a:pt x="9349" y="565"/>
                      <a:pt x="9032" y="1580"/>
                      <a:pt x="9116" y="2426"/>
                    </a:cubicBezTo>
                    <a:cubicBezTo>
                      <a:pt x="9180" y="3145"/>
                      <a:pt x="9476" y="3843"/>
                      <a:pt x="9941" y="4393"/>
                    </a:cubicBezTo>
                    <a:lnTo>
                      <a:pt x="9560" y="4541"/>
                    </a:lnTo>
                    <a:cubicBezTo>
                      <a:pt x="6536" y="5704"/>
                      <a:pt x="4146" y="8052"/>
                      <a:pt x="2919" y="11034"/>
                    </a:cubicBezTo>
                    <a:cubicBezTo>
                      <a:pt x="2534" y="10901"/>
                      <a:pt x="2083" y="10785"/>
                      <a:pt x="1653" y="10785"/>
                    </a:cubicBezTo>
                    <a:cubicBezTo>
                      <a:pt x="1399" y="10785"/>
                      <a:pt x="1152" y="10826"/>
                      <a:pt x="931" y="10928"/>
                    </a:cubicBezTo>
                    <a:cubicBezTo>
                      <a:pt x="551" y="11097"/>
                      <a:pt x="276" y="11415"/>
                      <a:pt x="191" y="11816"/>
                    </a:cubicBezTo>
                    <a:cubicBezTo>
                      <a:pt x="1" y="12620"/>
                      <a:pt x="487" y="13487"/>
                      <a:pt x="847" y="14122"/>
                    </a:cubicBezTo>
                    <a:lnTo>
                      <a:pt x="953" y="14312"/>
                    </a:lnTo>
                    <a:cubicBezTo>
                      <a:pt x="1270" y="14904"/>
                      <a:pt x="1629" y="15454"/>
                      <a:pt x="2052" y="15962"/>
                    </a:cubicBezTo>
                    <a:cubicBezTo>
                      <a:pt x="2200" y="19282"/>
                      <a:pt x="4019" y="22285"/>
                      <a:pt x="6896" y="23935"/>
                    </a:cubicBezTo>
                    <a:cubicBezTo>
                      <a:pt x="6621" y="24252"/>
                      <a:pt x="6409" y="24612"/>
                      <a:pt x="6240" y="24992"/>
                    </a:cubicBezTo>
                    <a:cubicBezTo>
                      <a:pt x="5944" y="25648"/>
                      <a:pt x="5965" y="26304"/>
                      <a:pt x="6325" y="26769"/>
                    </a:cubicBezTo>
                    <a:cubicBezTo>
                      <a:pt x="6627" y="27152"/>
                      <a:pt x="7065" y="27363"/>
                      <a:pt x="7545" y="27363"/>
                    </a:cubicBezTo>
                    <a:cubicBezTo>
                      <a:pt x="7568" y="27363"/>
                      <a:pt x="7591" y="27362"/>
                      <a:pt x="7615" y="27361"/>
                    </a:cubicBezTo>
                    <a:cubicBezTo>
                      <a:pt x="7720" y="27361"/>
                      <a:pt x="7847" y="27340"/>
                      <a:pt x="7953" y="27340"/>
                    </a:cubicBezTo>
                    <a:cubicBezTo>
                      <a:pt x="9180" y="27129"/>
                      <a:pt x="10237" y="26304"/>
                      <a:pt x="10702" y="25162"/>
                    </a:cubicBezTo>
                    <a:cubicBezTo>
                      <a:pt x="11041" y="25183"/>
                      <a:pt x="11400" y="25204"/>
                      <a:pt x="11739" y="25204"/>
                    </a:cubicBezTo>
                    <a:lnTo>
                      <a:pt x="17936" y="25204"/>
                    </a:lnTo>
                    <a:cubicBezTo>
                      <a:pt x="18041" y="25437"/>
                      <a:pt x="18168" y="25669"/>
                      <a:pt x="18337" y="25860"/>
                    </a:cubicBezTo>
                    <a:cubicBezTo>
                      <a:pt x="19017" y="26644"/>
                      <a:pt x="20013" y="27084"/>
                      <a:pt x="21041" y="27084"/>
                    </a:cubicBezTo>
                    <a:cubicBezTo>
                      <a:pt x="21260" y="27084"/>
                      <a:pt x="21481" y="27064"/>
                      <a:pt x="21700" y="27023"/>
                    </a:cubicBezTo>
                    <a:cubicBezTo>
                      <a:pt x="22313" y="26938"/>
                      <a:pt x="22842" y="26515"/>
                      <a:pt x="23075" y="25944"/>
                    </a:cubicBezTo>
                    <a:cubicBezTo>
                      <a:pt x="23244" y="25394"/>
                      <a:pt x="23096" y="24802"/>
                      <a:pt x="22715" y="24400"/>
                    </a:cubicBezTo>
                    <a:cubicBezTo>
                      <a:pt x="22567" y="24231"/>
                      <a:pt x="22419" y="24083"/>
                      <a:pt x="22271" y="23956"/>
                    </a:cubicBezTo>
                    <a:cubicBezTo>
                      <a:pt x="25274" y="22222"/>
                      <a:pt x="27157" y="19007"/>
                      <a:pt x="27157" y="15518"/>
                    </a:cubicBezTo>
                    <a:lnTo>
                      <a:pt x="27157" y="15327"/>
                    </a:lnTo>
                    <a:cubicBezTo>
                      <a:pt x="27622" y="14545"/>
                      <a:pt x="28003" y="13741"/>
                      <a:pt x="28341" y="12916"/>
                    </a:cubicBezTo>
                    <a:lnTo>
                      <a:pt x="28510" y="12578"/>
                    </a:lnTo>
                    <a:cubicBezTo>
                      <a:pt x="28849" y="11753"/>
                      <a:pt x="29462" y="10399"/>
                      <a:pt x="28954" y="9342"/>
                    </a:cubicBezTo>
                    <a:cubicBezTo>
                      <a:pt x="28785" y="8961"/>
                      <a:pt x="28405" y="8686"/>
                      <a:pt x="27982" y="8623"/>
                    </a:cubicBezTo>
                    <a:cubicBezTo>
                      <a:pt x="27924" y="8615"/>
                      <a:pt x="27866" y="8611"/>
                      <a:pt x="27806" y="8611"/>
                    </a:cubicBezTo>
                    <a:cubicBezTo>
                      <a:pt x="27235" y="8611"/>
                      <a:pt x="26583" y="8985"/>
                      <a:pt x="25740" y="9828"/>
                    </a:cubicBezTo>
                    <a:cubicBezTo>
                      <a:pt x="24492" y="7502"/>
                      <a:pt x="22546" y="5662"/>
                      <a:pt x="20156" y="4583"/>
                    </a:cubicBezTo>
                    <a:cubicBezTo>
                      <a:pt x="20135" y="4499"/>
                      <a:pt x="20114" y="4414"/>
                      <a:pt x="20114" y="4330"/>
                    </a:cubicBezTo>
                    <a:cubicBezTo>
                      <a:pt x="20093" y="4033"/>
                      <a:pt x="19966" y="3357"/>
                      <a:pt x="19437" y="3039"/>
                    </a:cubicBezTo>
                    <a:cubicBezTo>
                      <a:pt x="19268" y="2922"/>
                      <a:pt x="19074" y="2861"/>
                      <a:pt x="18882" y="2861"/>
                    </a:cubicBezTo>
                    <a:cubicBezTo>
                      <a:pt x="18762" y="2861"/>
                      <a:pt x="18642" y="2885"/>
                      <a:pt x="18528" y="2934"/>
                    </a:cubicBezTo>
                    <a:cubicBezTo>
                      <a:pt x="18232" y="3039"/>
                      <a:pt x="17978" y="3251"/>
                      <a:pt x="17830" y="3547"/>
                    </a:cubicBezTo>
                    <a:cubicBezTo>
                      <a:pt x="17809" y="3610"/>
                      <a:pt x="17766" y="3674"/>
                      <a:pt x="17724" y="3737"/>
                    </a:cubicBezTo>
                    <a:lnTo>
                      <a:pt x="17555" y="3695"/>
                    </a:lnTo>
                    <a:cubicBezTo>
                      <a:pt x="17470" y="3526"/>
                      <a:pt x="17407" y="3357"/>
                      <a:pt x="17386" y="3187"/>
                    </a:cubicBezTo>
                    <a:cubicBezTo>
                      <a:pt x="17365" y="3061"/>
                      <a:pt x="17365" y="2955"/>
                      <a:pt x="17365" y="2828"/>
                    </a:cubicBezTo>
                    <a:cubicBezTo>
                      <a:pt x="17343" y="2553"/>
                      <a:pt x="17301" y="2278"/>
                      <a:pt x="17238" y="2024"/>
                    </a:cubicBezTo>
                    <a:cubicBezTo>
                      <a:pt x="17089" y="1173"/>
                      <a:pt x="16404" y="745"/>
                      <a:pt x="15721" y="745"/>
                    </a:cubicBezTo>
                    <a:cubicBezTo>
                      <a:pt x="15045" y="745"/>
                      <a:pt x="14371" y="1162"/>
                      <a:pt x="14213" y="2003"/>
                    </a:cubicBezTo>
                    <a:cubicBezTo>
                      <a:pt x="14150" y="2278"/>
                      <a:pt x="14108" y="2553"/>
                      <a:pt x="14086" y="2828"/>
                    </a:cubicBezTo>
                    <a:lnTo>
                      <a:pt x="14086" y="2913"/>
                    </a:lnTo>
                    <a:cubicBezTo>
                      <a:pt x="13917" y="2786"/>
                      <a:pt x="13769" y="2616"/>
                      <a:pt x="13663" y="2426"/>
                    </a:cubicBezTo>
                    <a:cubicBezTo>
                      <a:pt x="13558" y="2278"/>
                      <a:pt x="13473" y="2109"/>
                      <a:pt x="13388" y="1940"/>
                    </a:cubicBezTo>
                    <a:cubicBezTo>
                      <a:pt x="13198" y="1559"/>
                      <a:pt x="12965" y="1178"/>
                      <a:pt x="12690" y="840"/>
                    </a:cubicBezTo>
                    <a:cubicBezTo>
                      <a:pt x="12272" y="375"/>
                      <a:pt x="11637" y="1"/>
                      <a:pt x="10970"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534;p41">
                <a:extLst>
                  <a:ext uri="{FF2B5EF4-FFF2-40B4-BE49-F238E27FC236}">
                    <a16:creationId xmlns:a16="http://schemas.microsoft.com/office/drawing/2014/main" xmlns="" id="{5BEBAF36-E0D0-40E0-9DE4-5F9C9A63D657}"/>
                  </a:ext>
                </a:extLst>
              </p:cNvPr>
              <p:cNvSpPr/>
              <p:nvPr/>
            </p:nvSpPr>
            <p:spPr>
              <a:xfrm>
                <a:off x="1482925" y="1528325"/>
                <a:ext cx="101775" cy="102950"/>
              </a:xfrm>
              <a:custGeom>
                <a:avLst/>
                <a:gdLst/>
                <a:ahLst/>
                <a:cxnLst/>
                <a:rect l="l" t="t" r="r" b="b"/>
                <a:pathLst>
                  <a:path w="4071" h="4118" extrusionOk="0">
                    <a:moveTo>
                      <a:pt x="877" y="0"/>
                    </a:moveTo>
                    <a:cubicBezTo>
                      <a:pt x="454" y="42"/>
                      <a:pt x="264" y="719"/>
                      <a:pt x="94" y="1036"/>
                    </a:cubicBezTo>
                    <a:cubicBezTo>
                      <a:pt x="0" y="1209"/>
                      <a:pt x="139" y="1382"/>
                      <a:pt x="286" y="1382"/>
                    </a:cubicBezTo>
                    <a:cubicBezTo>
                      <a:pt x="337" y="1382"/>
                      <a:pt x="389" y="1361"/>
                      <a:pt x="433" y="1311"/>
                    </a:cubicBezTo>
                    <a:cubicBezTo>
                      <a:pt x="454" y="1608"/>
                      <a:pt x="644" y="1882"/>
                      <a:pt x="940" y="1988"/>
                    </a:cubicBezTo>
                    <a:cubicBezTo>
                      <a:pt x="1067" y="2031"/>
                      <a:pt x="1237" y="2031"/>
                      <a:pt x="1363" y="2094"/>
                    </a:cubicBezTo>
                    <a:cubicBezTo>
                      <a:pt x="1850" y="2327"/>
                      <a:pt x="1829" y="2686"/>
                      <a:pt x="1850" y="3088"/>
                    </a:cubicBezTo>
                    <a:cubicBezTo>
                      <a:pt x="1829" y="3363"/>
                      <a:pt x="1850" y="3638"/>
                      <a:pt x="1956" y="3892"/>
                    </a:cubicBezTo>
                    <a:cubicBezTo>
                      <a:pt x="2059" y="4060"/>
                      <a:pt x="2186" y="4117"/>
                      <a:pt x="2332" y="4117"/>
                    </a:cubicBezTo>
                    <a:cubicBezTo>
                      <a:pt x="2425" y="4117"/>
                      <a:pt x="2525" y="4094"/>
                      <a:pt x="2632" y="4061"/>
                    </a:cubicBezTo>
                    <a:cubicBezTo>
                      <a:pt x="2992" y="3934"/>
                      <a:pt x="3986" y="3553"/>
                      <a:pt x="4049" y="3109"/>
                    </a:cubicBezTo>
                    <a:cubicBezTo>
                      <a:pt x="4071" y="2940"/>
                      <a:pt x="3923" y="2750"/>
                      <a:pt x="3817" y="2623"/>
                    </a:cubicBezTo>
                    <a:cubicBezTo>
                      <a:pt x="3542" y="2284"/>
                      <a:pt x="3330" y="1904"/>
                      <a:pt x="3203" y="1502"/>
                    </a:cubicBezTo>
                    <a:cubicBezTo>
                      <a:pt x="3055" y="1015"/>
                      <a:pt x="2738" y="614"/>
                      <a:pt x="2294" y="402"/>
                    </a:cubicBezTo>
                    <a:cubicBezTo>
                      <a:pt x="2061" y="296"/>
                      <a:pt x="1829" y="233"/>
                      <a:pt x="1596" y="212"/>
                    </a:cubicBezTo>
                    <a:cubicBezTo>
                      <a:pt x="1406" y="169"/>
                      <a:pt x="1237" y="127"/>
                      <a:pt x="1046" y="85"/>
                    </a:cubicBezTo>
                    <a:cubicBezTo>
                      <a:pt x="983" y="64"/>
                      <a:pt x="962" y="0"/>
                      <a:pt x="877"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535;p41">
                <a:extLst>
                  <a:ext uri="{FF2B5EF4-FFF2-40B4-BE49-F238E27FC236}">
                    <a16:creationId xmlns:a16="http://schemas.microsoft.com/office/drawing/2014/main" xmlns="" id="{44DF656A-60DC-440F-BB37-137404D8EA1E}"/>
                  </a:ext>
                </a:extLst>
              </p:cNvPr>
              <p:cNvSpPr/>
              <p:nvPr/>
            </p:nvSpPr>
            <p:spPr>
              <a:xfrm>
                <a:off x="1462550" y="1508350"/>
                <a:ext cx="142250" cy="142650"/>
              </a:xfrm>
              <a:custGeom>
                <a:avLst/>
                <a:gdLst/>
                <a:ahLst/>
                <a:cxnLst/>
                <a:rect l="l" t="t" r="r" b="b"/>
                <a:pathLst>
                  <a:path w="5690" h="5706" extrusionOk="0">
                    <a:moveTo>
                      <a:pt x="1988" y="1730"/>
                    </a:moveTo>
                    <a:lnTo>
                      <a:pt x="1988" y="1730"/>
                    </a:lnTo>
                    <a:cubicBezTo>
                      <a:pt x="2094" y="1751"/>
                      <a:pt x="2178" y="1772"/>
                      <a:pt x="2263" y="1772"/>
                    </a:cubicBezTo>
                    <a:lnTo>
                      <a:pt x="2348" y="1793"/>
                    </a:lnTo>
                    <a:cubicBezTo>
                      <a:pt x="2475" y="1814"/>
                      <a:pt x="2601" y="1835"/>
                      <a:pt x="2728" y="1899"/>
                    </a:cubicBezTo>
                    <a:cubicBezTo>
                      <a:pt x="2982" y="2026"/>
                      <a:pt x="3172" y="2258"/>
                      <a:pt x="3257" y="2533"/>
                    </a:cubicBezTo>
                    <a:cubicBezTo>
                      <a:pt x="3405" y="2978"/>
                      <a:pt x="3617" y="3401"/>
                      <a:pt x="3913" y="3781"/>
                    </a:cubicBezTo>
                    <a:cubicBezTo>
                      <a:pt x="3765" y="3866"/>
                      <a:pt x="3617" y="3929"/>
                      <a:pt x="3447" y="3993"/>
                    </a:cubicBezTo>
                    <a:lnTo>
                      <a:pt x="3447" y="3845"/>
                    </a:lnTo>
                    <a:lnTo>
                      <a:pt x="3447" y="3760"/>
                    </a:lnTo>
                    <a:cubicBezTo>
                      <a:pt x="3426" y="3358"/>
                      <a:pt x="3405" y="2618"/>
                      <a:pt x="2517" y="2174"/>
                    </a:cubicBezTo>
                    <a:cubicBezTo>
                      <a:pt x="2390" y="2110"/>
                      <a:pt x="2242" y="2068"/>
                      <a:pt x="2094" y="2047"/>
                    </a:cubicBezTo>
                    <a:lnTo>
                      <a:pt x="2052" y="2047"/>
                    </a:lnTo>
                    <a:lnTo>
                      <a:pt x="2030" y="2026"/>
                    </a:lnTo>
                    <a:lnTo>
                      <a:pt x="1988" y="1730"/>
                    </a:lnTo>
                    <a:close/>
                    <a:moveTo>
                      <a:pt x="1767" y="0"/>
                    </a:moveTo>
                    <a:cubicBezTo>
                      <a:pt x="1715" y="0"/>
                      <a:pt x="1662" y="6"/>
                      <a:pt x="1607" y="17"/>
                    </a:cubicBezTo>
                    <a:cubicBezTo>
                      <a:pt x="825" y="101"/>
                      <a:pt x="486" y="863"/>
                      <a:pt x="317" y="1286"/>
                    </a:cubicBezTo>
                    <a:cubicBezTo>
                      <a:pt x="275" y="1349"/>
                      <a:pt x="254" y="1413"/>
                      <a:pt x="233" y="1455"/>
                    </a:cubicBezTo>
                    <a:cubicBezTo>
                      <a:pt x="0" y="1899"/>
                      <a:pt x="127" y="2449"/>
                      <a:pt x="529" y="2766"/>
                    </a:cubicBezTo>
                    <a:cubicBezTo>
                      <a:pt x="571" y="2787"/>
                      <a:pt x="635" y="2830"/>
                      <a:pt x="698" y="2851"/>
                    </a:cubicBezTo>
                    <a:cubicBezTo>
                      <a:pt x="952" y="3274"/>
                      <a:pt x="1375" y="3549"/>
                      <a:pt x="1840" y="3612"/>
                    </a:cubicBezTo>
                    <a:lnTo>
                      <a:pt x="1861" y="3612"/>
                    </a:lnTo>
                    <a:lnTo>
                      <a:pt x="1861" y="3824"/>
                    </a:lnTo>
                    <a:lnTo>
                      <a:pt x="1861" y="3908"/>
                    </a:lnTo>
                    <a:lnTo>
                      <a:pt x="1861" y="4056"/>
                    </a:lnTo>
                    <a:cubicBezTo>
                      <a:pt x="1840" y="4416"/>
                      <a:pt x="1925" y="4775"/>
                      <a:pt x="2094" y="5114"/>
                    </a:cubicBezTo>
                    <a:cubicBezTo>
                      <a:pt x="2305" y="5473"/>
                      <a:pt x="2707" y="5706"/>
                      <a:pt x="3130" y="5706"/>
                    </a:cubicBezTo>
                    <a:cubicBezTo>
                      <a:pt x="3342" y="5706"/>
                      <a:pt x="3532" y="5664"/>
                      <a:pt x="3722" y="5600"/>
                    </a:cubicBezTo>
                    <a:cubicBezTo>
                      <a:pt x="4970" y="5177"/>
                      <a:pt x="5583" y="4669"/>
                      <a:pt x="5668" y="3993"/>
                    </a:cubicBezTo>
                    <a:cubicBezTo>
                      <a:pt x="5689" y="3633"/>
                      <a:pt x="5562" y="3274"/>
                      <a:pt x="5330" y="2999"/>
                    </a:cubicBezTo>
                    <a:lnTo>
                      <a:pt x="5309" y="2956"/>
                    </a:lnTo>
                    <a:cubicBezTo>
                      <a:pt x="5076" y="2681"/>
                      <a:pt x="4907" y="2385"/>
                      <a:pt x="4801" y="2047"/>
                    </a:cubicBezTo>
                    <a:cubicBezTo>
                      <a:pt x="4589" y="1370"/>
                      <a:pt x="4103" y="799"/>
                      <a:pt x="3469" y="482"/>
                    </a:cubicBezTo>
                    <a:cubicBezTo>
                      <a:pt x="3215" y="355"/>
                      <a:pt x="2919" y="270"/>
                      <a:pt x="2644" y="249"/>
                    </a:cubicBezTo>
                    <a:lnTo>
                      <a:pt x="2559" y="228"/>
                    </a:lnTo>
                    <a:cubicBezTo>
                      <a:pt x="2475" y="207"/>
                      <a:pt x="2369" y="186"/>
                      <a:pt x="2242" y="144"/>
                    </a:cubicBezTo>
                    <a:lnTo>
                      <a:pt x="2178" y="122"/>
                    </a:lnTo>
                    <a:cubicBezTo>
                      <a:pt x="2053" y="44"/>
                      <a:pt x="1916" y="0"/>
                      <a:pt x="1767"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536;p41">
                <a:extLst>
                  <a:ext uri="{FF2B5EF4-FFF2-40B4-BE49-F238E27FC236}">
                    <a16:creationId xmlns:a16="http://schemas.microsoft.com/office/drawing/2014/main" xmlns="" id="{3782E182-1AE8-459B-A199-AFD19D5A24AC}"/>
                  </a:ext>
                </a:extLst>
              </p:cNvPr>
              <p:cNvSpPr/>
              <p:nvPr/>
            </p:nvSpPr>
            <p:spPr>
              <a:xfrm>
                <a:off x="1769850" y="1557075"/>
                <a:ext cx="140550" cy="94500"/>
              </a:xfrm>
              <a:custGeom>
                <a:avLst/>
                <a:gdLst/>
                <a:ahLst/>
                <a:cxnLst/>
                <a:rect l="l" t="t" r="r" b="b"/>
                <a:pathLst>
                  <a:path w="5622" h="3780" extrusionOk="0">
                    <a:moveTo>
                      <a:pt x="4018" y="1"/>
                    </a:moveTo>
                    <a:cubicBezTo>
                      <a:pt x="3928" y="1"/>
                      <a:pt x="3838" y="54"/>
                      <a:pt x="3803" y="161"/>
                    </a:cubicBezTo>
                    <a:cubicBezTo>
                      <a:pt x="3549" y="944"/>
                      <a:pt x="2978" y="1261"/>
                      <a:pt x="2174" y="1261"/>
                    </a:cubicBezTo>
                    <a:cubicBezTo>
                      <a:pt x="2037" y="1240"/>
                      <a:pt x="1894" y="1229"/>
                      <a:pt x="1751" y="1229"/>
                    </a:cubicBezTo>
                    <a:cubicBezTo>
                      <a:pt x="1608" y="1229"/>
                      <a:pt x="1466" y="1240"/>
                      <a:pt x="1328" y="1261"/>
                    </a:cubicBezTo>
                    <a:cubicBezTo>
                      <a:pt x="884" y="1367"/>
                      <a:pt x="503" y="1642"/>
                      <a:pt x="250" y="2023"/>
                    </a:cubicBezTo>
                    <a:cubicBezTo>
                      <a:pt x="241" y="2021"/>
                      <a:pt x="233" y="2021"/>
                      <a:pt x="225" y="2021"/>
                    </a:cubicBezTo>
                    <a:cubicBezTo>
                      <a:pt x="90" y="2021"/>
                      <a:pt x="1" y="2179"/>
                      <a:pt x="80" y="2319"/>
                    </a:cubicBezTo>
                    <a:cubicBezTo>
                      <a:pt x="392" y="2734"/>
                      <a:pt x="459" y="3779"/>
                      <a:pt x="1180" y="3779"/>
                    </a:cubicBezTo>
                    <a:cubicBezTo>
                      <a:pt x="1194" y="3779"/>
                      <a:pt x="1208" y="3779"/>
                      <a:pt x="1223" y="3778"/>
                    </a:cubicBezTo>
                    <a:cubicBezTo>
                      <a:pt x="1646" y="3757"/>
                      <a:pt x="2005" y="3249"/>
                      <a:pt x="2407" y="3143"/>
                    </a:cubicBezTo>
                    <a:cubicBezTo>
                      <a:pt x="2616" y="3085"/>
                      <a:pt x="2852" y="3069"/>
                      <a:pt x="3094" y="3069"/>
                    </a:cubicBezTo>
                    <a:cubicBezTo>
                      <a:pt x="3368" y="3069"/>
                      <a:pt x="3651" y="3089"/>
                      <a:pt x="3914" y="3089"/>
                    </a:cubicBezTo>
                    <a:cubicBezTo>
                      <a:pt x="4006" y="3089"/>
                      <a:pt x="4097" y="3087"/>
                      <a:pt x="4183" y="3080"/>
                    </a:cubicBezTo>
                    <a:cubicBezTo>
                      <a:pt x="4733" y="3038"/>
                      <a:pt x="5347" y="2869"/>
                      <a:pt x="5452" y="2234"/>
                    </a:cubicBezTo>
                    <a:cubicBezTo>
                      <a:pt x="5622" y="1346"/>
                      <a:pt x="4543" y="796"/>
                      <a:pt x="4205" y="98"/>
                    </a:cubicBezTo>
                    <a:cubicBezTo>
                      <a:pt x="4158" y="33"/>
                      <a:pt x="4088" y="1"/>
                      <a:pt x="4018"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537;p41">
                <a:extLst>
                  <a:ext uri="{FF2B5EF4-FFF2-40B4-BE49-F238E27FC236}">
                    <a16:creationId xmlns:a16="http://schemas.microsoft.com/office/drawing/2014/main" xmlns="" id="{4EA2791B-66E3-46A0-B2CE-FE914C59E9FB}"/>
                  </a:ext>
                </a:extLst>
              </p:cNvPr>
              <p:cNvSpPr/>
              <p:nvPr/>
            </p:nvSpPr>
            <p:spPr>
              <a:xfrm>
                <a:off x="1750175" y="1537175"/>
                <a:ext cx="179800" cy="134450"/>
              </a:xfrm>
              <a:custGeom>
                <a:avLst/>
                <a:gdLst/>
                <a:ahLst/>
                <a:cxnLst/>
                <a:rect l="l" t="t" r="r" b="b"/>
                <a:pathLst>
                  <a:path w="7192" h="5378" extrusionOk="0">
                    <a:moveTo>
                      <a:pt x="4886" y="2057"/>
                    </a:moveTo>
                    <a:lnTo>
                      <a:pt x="4970" y="2142"/>
                    </a:lnTo>
                    <a:cubicBezTo>
                      <a:pt x="5288" y="2480"/>
                      <a:pt x="5499" y="2734"/>
                      <a:pt x="5457" y="2903"/>
                    </a:cubicBezTo>
                    <a:cubicBezTo>
                      <a:pt x="5436" y="3030"/>
                      <a:pt x="5076" y="3094"/>
                      <a:pt x="4907" y="3094"/>
                    </a:cubicBezTo>
                    <a:lnTo>
                      <a:pt x="4315" y="3094"/>
                    </a:lnTo>
                    <a:cubicBezTo>
                      <a:pt x="4174" y="3080"/>
                      <a:pt x="4034" y="3073"/>
                      <a:pt x="3894" y="3073"/>
                    </a:cubicBezTo>
                    <a:cubicBezTo>
                      <a:pt x="3592" y="3073"/>
                      <a:pt x="3293" y="3106"/>
                      <a:pt x="3004" y="3178"/>
                    </a:cubicBezTo>
                    <a:cubicBezTo>
                      <a:pt x="2707" y="3263"/>
                      <a:pt x="2433" y="3411"/>
                      <a:pt x="2200" y="3601"/>
                    </a:cubicBezTo>
                    <a:cubicBezTo>
                      <a:pt x="2158" y="3643"/>
                      <a:pt x="2073" y="3707"/>
                      <a:pt x="2031" y="3749"/>
                    </a:cubicBezTo>
                    <a:cubicBezTo>
                      <a:pt x="1967" y="3622"/>
                      <a:pt x="1904" y="3474"/>
                      <a:pt x="1861" y="3347"/>
                    </a:cubicBezTo>
                    <a:cubicBezTo>
                      <a:pt x="1840" y="3284"/>
                      <a:pt x="1819" y="3220"/>
                      <a:pt x="1798" y="3157"/>
                    </a:cubicBezTo>
                    <a:cubicBezTo>
                      <a:pt x="1904" y="2988"/>
                      <a:pt x="2094" y="2882"/>
                      <a:pt x="2284" y="2840"/>
                    </a:cubicBezTo>
                    <a:cubicBezTo>
                      <a:pt x="2337" y="2829"/>
                      <a:pt x="2390" y="2824"/>
                      <a:pt x="2443" y="2824"/>
                    </a:cubicBezTo>
                    <a:cubicBezTo>
                      <a:pt x="2496" y="2824"/>
                      <a:pt x="2549" y="2829"/>
                      <a:pt x="2602" y="2840"/>
                    </a:cubicBezTo>
                    <a:cubicBezTo>
                      <a:pt x="2729" y="2861"/>
                      <a:pt x="2834" y="2861"/>
                      <a:pt x="2961" y="2861"/>
                    </a:cubicBezTo>
                    <a:cubicBezTo>
                      <a:pt x="3934" y="2861"/>
                      <a:pt x="4526" y="2501"/>
                      <a:pt x="4886" y="2057"/>
                    </a:cubicBezTo>
                    <a:close/>
                    <a:moveTo>
                      <a:pt x="4839" y="0"/>
                    </a:moveTo>
                    <a:cubicBezTo>
                      <a:pt x="4806" y="0"/>
                      <a:pt x="4772" y="2"/>
                      <a:pt x="4738" y="6"/>
                    </a:cubicBezTo>
                    <a:cubicBezTo>
                      <a:pt x="4315" y="27"/>
                      <a:pt x="3955" y="323"/>
                      <a:pt x="3828" y="704"/>
                    </a:cubicBezTo>
                    <a:cubicBezTo>
                      <a:pt x="3723" y="1063"/>
                      <a:pt x="3553" y="1232"/>
                      <a:pt x="2961" y="1232"/>
                    </a:cubicBezTo>
                    <a:lnTo>
                      <a:pt x="2750" y="1232"/>
                    </a:lnTo>
                    <a:cubicBezTo>
                      <a:pt x="2652" y="1220"/>
                      <a:pt x="2554" y="1214"/>
                      <a:pt x="2456" y="1214"/>
                    </a:cubicBezTo>
                    <a:cubicBezTo>
                      <a:pt x="1712" y="1214"/>
                      <a:pt x="999" y="1565"/>
                      <a:pt x="550" y="2163"/>
                    </a:cubicBezTo>
                    <a:cubicBezTo>
                      <a:pt x="381" y="2269"/>
                      <a:pt x="233" y="2396"/>
                      <a:pt x="148" y="2586"/>
                    </a:cubicBezTo>
                    <a:cubicBezTo>
                      <a:pt x="0" y="2882"/>
                      <a:pt x="21" y="3263"/>
                      <a:pt x="233" y="3559"/>
                    </a:cubicBezTo>
                    <a:cubicBezTo>
                      <a:pt x="275" y="3665"/>
                      <a:pt x="318" y="3770"/>
                      <a:pt x="360" y="3897"/>
                    </a:cubicBezTo>
                    <a:cubicBezTo>
                      <a:pt x="529" y="4384"/>
                      <a:pt x="889" y="5378"/>
                      <a:pt x="1946" y="5378"/>
                    </a:cubicBezTo>
                    <a:lnTo>
                      <a:pt x="2052" y="5335"/>
                    </a:lnTo>
                    <a:cubicBezTo>
                      <a:pt x="2454" y="5293"/>
                      <a:pt x="2834" y="5124"/>
                      <a:pt x="3152" y="4849"/>
                    </a:cubicBezTo>
                    <a:cubicBezTo>
                      <a:pt x="3236" y="4785"/>
                      <a:pt x="3300" y="4722"/>
                      <a:pt x="3384" y="4680"/>
                    </a:cubicBezTo>
                    <a:cubicBezTo>
                      <a:pt x="3601" y="4649"/>
                      <a:pt x="3818" y="4629"/>
                      <a:pt x="4026" y="4629"/>
                    </a:cubicBezTo>
                    <a:cubicBezTo>
                      <a:pt x="4102" y="4629"/>
                      <a:pt x="4178" y="4632"/>
                      <a:pt x="4251" y="4637"/>
                    </a:cubicBezTo>
                    <a:cubicBezTo>
                      <a:pt x="4389" y="4648"/>
                      <a:pt x="4521" y="4653"/>
                      <a:pt x="4651" y="4653"/>
                    </a:cubicBezTo>
                    <a:cubicBezTo>
                      <a:pt x="4780" y="4653"/>
                      <a:pt x="4907" y="4648"/>
                      <a:pt x="5034" y="4637"/>
                    </a:cubicBezTo>
                    <a:cubicBezTo>
                      <a:pt x="6472" y="4511"/>
                      <a:pt x="6916" y="3770"/>
                      <a:pt x="7022" y="3157"/>
                    </a:cubicBezTo>
                    <a:cubicBezTo>
                      <a:pt x="7191" y="2184"/>
                      <a:pt x="6578" y="1528"/>
                      <a:pt x="6113" y="1042"/>
                    </a:cubicBezTo>
                    <a:cubicBezTo>
                      <a:pt x="5964" y="894"/>
                      <a:pt x="5816" y="725"/>
                      <a:pt x="5711" y="534"/>
                    </a:cubicBezTo>
                    <a:cubicBezTo>
                      <a:pt x="5536" y="205"/>
                      <a:pt x="5203" y="0"/>
                      <a:pt x="4839"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538;p41">
                <a:extLst>
                  <a:ext uri="{FF2B5EF4-FFF2-40B4-BE49-F238E27FC236}">
                    <a16:creationId xmlns:a16="http://schemas.microsoft.com/office/drawing/2014/main" xmlns="" id="{EF131535-8483-4CD7-8717-86691437EA6C}"/>
                  </a:ext>
                </a:extLst>
              </p:cNvPr>
              <p:cNvSpPr/>
              <p:nvPr/>
            </p:nvSpPr>
            <p:spPr>
              <a:xfrm>
                <a:off x="1401725" y="1643950"/>
                <a:ext cx="130625" cy="57825"/>
              </a:xfrm>
              <a:custGeom>
                <a:avLst/>
                <a:gdLst/>
                <a:ahLst/>
                <a:cxnLst/>
                <a:rect l="l" t="t" r="r" b="b"/>
                <a:pathLst>
                  <a:path w="5225" h="2313" extrusionOk="0">
                    <a:moveTo>
                      <a:pt x="1836" y="1"/>
                    </a:moveTo>
                    <a:cubicBezTo>
                      <a:pt x="1386" y="1"/>
                      <a:pt x="977" y="417"/>
                      <a:pt x="656" y="684"/>
                    </a:cubicBezTo>
                    <a:cubicBezTo>
                      <a:pt x="276" y="1022"/>
                      <a:pt x="1" y="1424"/>
                      <a:pt x="403" y="1847"/>
                    </a:cubicBezTo>
                    <a:cubicBezTo>
                      <a:pt x="434" y="1871"/>
                      <a:pt x="475" y="1883"/>
                      <a:pt x="516" y="1883"/>
                    </a:cubicBezTo>
                    <a:cubicBezTo>
                      <a:pt x="583" y="1883"/>
                      <a:pt x="651" y="1850"/>
                      <a:pt x="678" y="1783"/>
                    </a:cubicBezTo>
                    <a:cubicBezTo>
                      <a:pt x="817" y="1842"/>
                      <a:pt x="969" y="1874"/>
                      <a:pt x="1120" y="1874"/>
                    </a:cubicBezTo>
                    <a:cubicBezTo>
                      <a:pt x="1244" y="1874"/>
                      <a:pt x="1367" y="1852"/>
                      <a:pt x="1481" y="1805"/>
                    </a:cubicBezTo>
                    <a:cubicBezTo>
                      <a:pt x="1801" y="1720"/>
                      <a:pt x="2080" y="1556"/>
                      <a:pt x="2405" y="1556"/>
                    </a:cubicBezTo>
                    <a:cubicBezTo>
                      <a:pt x="2488" y="1556"/>
                      <a:pt x="2575" y="1567"/>
                      <a:pt x="2666" y="1593"/>
                    </a:cubicBezTo>
                    <a:cubicBezTo>
                      <a:pt x="2983" y="1720"/>
                      <a:pt x="3279" y="1868"/>
                      <a:pt x="3575" y="2037"/>
                    </a:cubicBezTo>
                    <a:cubicBezTo>
                      <a:pt x="3871" y="2228"/>
                      <a:pt x="4231" y="2312"/>
                      <a:pt x="4611" y="2312"/>
                    </a:cubicBezTo>
                    <a:cubicBezTo>
                      <a:pt x="4696" y="2312"/>
                      <a:pt x="4759" y="2249"/>
                      <a:pt x="4759" y="2164"/>
                    </a:cubicBezTo>
                    <a:cubicBezTo>
                      <a:pt x="4823" y="1530"/>
                      <a:pt x="5225" y="620"/>
                      <a:pt x="4506" y="345"/>
                    </a:cubicBezTo>
                    <a:cubicBezTo>
                      <a:pt x="4336" y="289"/>
                      <a:pt x="4167" y="261"/>
                      <a:pt x="3998" y="261"/>
                    </a:cubicBezTo>
                    <a:cubicBezTo>
                      <a:pt x="3913" y="261"/>
                      <a:pt x="3829" y="268"/>
                      <a:pt x="3744" y="282"/>
                    </a:cubicBezTo>
                    <a:cubicBezTo>
                      <a:pt x="3533" y="303"/>
                      <a:pt x="3279" y="388"/>
                      <a:pt x="3046" y="388"/>
                    </a:cubicBezTo>
                    <a:cubicBezTo>
                      <a:pt x="2285" y="388"/>
                      <a:pt x="2581" y="240"/>
                      <a:pt x="2095" y="49"/>
                    </a:cubicBezTo>
                    <a:cubicBezTo>
                      <a:pt x="2007" y="16"/>
                      <a:pt x="1921" y="1"/>
                      <a:pt x="1836"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539;p41">
                <a:extLst>
                  <a:ext uri="{FF2B5EF4-FFF2-40B4-BE49-F238E27FC236}">
                    <a16:creationId xmlns:a16="http://schemas.microsoft.com/office/drawing/2014/main" xmlns="" id="{A599A867-EE90-425E-AF2C-8293CBCD8E7C}"/>
                  </a:ext>
                </a:extLst>
              </p:cNvPr>
              <p:cNvSpPr/>
              <p:nvPr/>
            </p:nvSpPr>
            <p:spPr>
              <a:xfrm>
                <a:off x="1386400" y="1624100"/>
                <a:ext cx="165000" cy="97225"/>
              </a:xfrm>
              <a:custGeom>
                <a:avLst/>
                <a:gdLst/>
                <a:ahLst/>
                <a:cxnLst/>
                <a:rect l="l" t="t" r="r" b="b"/>
                <a:pathLst>
                  <a:path w="6600" h="3889" extrusionOk="0">
                    <a:moveTo>
                      <a:pt x="2433" y="1583"/>
                    </a:moveTo>
                    <a:lnTo>
                      <a:pt x="2454" y="1605"/>
                    </a:lnTo>
                    <a:lnTo>
                      <a:pt x="2496" y="1626"/>
                    </a:lnTo>
                    <a:cubicBezTo>
                      <a:pt x="2369" y="1668"/>
                      <a:pt x="2263" y="1710"/>
                      <a:pt x="2158" y="1731"/>
                    </a:cubicBezTo>
                    <a:cubicBezTo>
                      <a:pt x="2242" y="1668"/>
                      <a:pt x="2327" y="1626"/>
                      <a:pt x="2412" y="1583"/>
                    </a:cubicBezTo>
                    <a:close/>
                    <a:moveTo>
                      <a:pt x="4582" y="1842"/>
                    </a:moveTo>
                    <a:cubicBezTo>
                      <a:pt x="4638" y="1842"/>
                      <a:pt x="4696" y="1848"/>
                      <a:pt x="4759" y="1858"/>
                    </a:cubicBezTo>
                    <a:cubicBezTo>
                      <a:pt x="4738" y="1964"/>
                      <a:pt x="4717" y="2091"/>
                      <a:pt x="4696" y="2197"/>
                    </a:cubicBezTo>
                    <a:lnTo>
                      <a:pt x="4526" y="2133"/>
                    </a:lnTo>
                    <a:cubicBezTo>
                      <a:pt x="4442" y="2091"/>
                      <a:pt x="4357" y="2049"/>
                      <a:pt x="4273" y="1985"/>
                    </a:cubicBezTo>
                    <a:lnTo>
                      <a:pt x="4146" y="1922"/>
                    </a:lnTo>
                    <a:lnTo>
                      <a:pt x="4209" y="1901"/>
                    </a:lnTo>
                    <a:cubicBezTo>
                      <a:pt x="4294" y="1879"/>
                      <a:pt x="4378" y="1858"/>
                      <a:pt x="4421" y="1858"/>
                    </a:cubicBezTo>
                    <a:cubicBezTo>
                      <a:pt x="4474" y="1848"/>
                      <a:pt x="4526" y="1842"/>
                      <a:pt x="4582" y="1842"/>
                    </a:cubicBezTo>
                    <a:close/>
                    <a:moveTo>
                      <a:pt x="2436" y="1"/>
                    </a:moveTo>
                    <a:cubicBezTo>
                      <a:pt x="1734" y="1"/>
                      <a:pt x="1164" y="496"/>
                      <a:pt x="825" y="801"/>
                    </a:cubicBezTo>
                    <a:lnTo>
                      <a:pt x="741" y="885"/>
                    </a:lnTo>
                    <a:cubicBezTo>
                      <a:pt x="339" y="1182"/>
                      <a:pt x="85" y="1626"/>
                      <a:pt x="22" y="2133"/>
                    </a:cubicBezTo>
                    <a:cubicBezTo>
                      <a:pt x="1" y="2514"/>
                      <a:pt x="149" y="2895"/>
                      <a:pt x="423" y="3170"/>
                    </a:cubicBezTo>
                    <a:cubicBezTo>
                      <a:pt x="604" y="3369"/>
                      <a:pt x="863" y="3475"/>
                      <a:pt x="1132" y="3475"/>
                    </a:cubicBezTo>
                    <a:cubicBezTo>
                      <a:pt x="1178" y="3475"/>
                      <a:pt x="1224" y="3472"/>
                      <a:pt x="1269" y="3466"/>
                    </a:cubicBezTo>
                    <a:cubicBezTo>
                      <a:pt x="1312" y="3466"/>
                      <a:pt x="1333" y="3445"/>
                      <a:pt x="1375" y="3445"/>
                    </a:cubicBezTo>
                    <a:cubicBezTo>
                      <a:pt x="1476" y="3458"/>
                      <a:pt x="1576" y="3465"/>
                      <a:pt x="1676" y="3465"/>
                    </a:cubicBezTo>
                    <a:cubicBezTo>
                      <a:pt x="1891" y="3465"/>
                      <a:pt x="2103" y="3432"/>
                      <a:pt x="2306" y="3360"/>
                    </a:cubicBezTo>
                    <a:cubicBezTo>
                      <a:pt x="2433" y="3339"/>
                      <a:pt x="2560" y="3296"/>
                      <a:pt x="2686" y="3233"/>
                    </a:cubicBezTo>
                    <a:cubicBezTo>
                      <a:pt x="2792" y="3170"/>
                      <a:pt x="2919" y="3148"/>
                      <a:pt x="3046" y="3148"/>
                    </a:cubicBezTo>
                    <a:cubicBezTo>
                      <a:pt x="3194" y="3212"/>
                      <a:pt x="3342" y="3275"/>
                      <a:pt x="3490" y="3360"/>
                    </a:cubicBezTo>
                    <a:cubicBezTo>
                      <a:pt x="3596" y="3423"/>
                      <a:pt x="3702" y="3487"/>
                      <a:pt x="3829" y="3550"/>
                    </a:cubicBezTo>
                    <a:cubicBezTo>
                      <a:pt x="4230" y="3762"/>
                      <a:pt x="4675" y="3889"/>
                      <a:pt x="5119" y="3889"/>
                    </a:cubicBezTo>
                    <a:lnTo>
                      <a:pt x="5267" y="3889"/>
                    </a:lnTo>
                    <a:cubicBezTo>
                      <a:pt x="5732" y="3868"/>
                      <a:pt x="6113" y="3487"/>
                      <a:pt x="6155" y="3022"/>
                    </a:cubicBezTo>
                    <a:cubicBezTo>
                      <a:pt x="6176" y="2916"/>
                      <a:pt x="6197" y="2789"/>
                      <a:pt x="6218" y="2662"/>
                    </a:cubicBezTo>
                    <a:cubicBezTo>
                      <a:pt x="6345" y="2112"/>
                      <a:pt x="6599" y="843"/>
                      <a:pt x="5372" y="378"/>
                    </a:cubicBezTo>
                    <a:cubicBezTo>
                      <a:pt x="5121" y="299"/>
                      <a:pt x="4847" y="256"/>
                      <a:pt x="4567" y="256"/>
                    </a:cubicBezTo>
                    <a:cubicBezTo>
                      <a:pt x="4469" y="256"/>
                      <a:pt x="4371" y="261"/>
                      <a:pt x="4273" y="272"/>
                    </a:cubicBezTo>
                    <a:cubicBezTo>
                      <a:pt x="4146" y="293"/>
                      <a:pt x="4019" y="314"/>
                      <a:pt x="3892" y="336"/>
                    </a:cubicBezTo>
                    <a:cubicBezTo>
                      <a:pt x="3807" y="357"/>
                      <a:pt x="3723" y="378"/>
                      <a:pt x="3638" y="378"/>
                    </a:cubicBezTo>
                    <a:cubicBezTo>
                      <a:pt x="3617" y="388"/>
                      <a:pt x="3591" y="394"/>
                      <a:pt x="3562" y="394"/>
                    </a:cubicBezTo>
                    <a:cubicBezTo>
                      <a:pt x="3532" y="394"/>
                      <a:pt x="3501" y="388"/>
                      <a:pt x="3469" y="378"/>
                    </a:cubicBezTo>
                    <a:cubicBezTo>
                      <a:pt x="3321" y="251"/>
                      <a:pt x="3152" y="166"/>
                      <a:pt x="2983" y="103"/>
                    </a:cubicBezTo>
                    <a:cubicBezTo>
                      <a:pt x="2793" y="31"/>
                      <a:pt x="2611" y="1"/>
                      <a:pt x="2436"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540;p41">
                <a:extLst>
                  <a:ext uri="{FF2B5EF4-FFF2-40B4-BE49-F238E27FC236}">
                    <a16:creationId xmlns:a16="http://schemas.microsoft.com/office/drawing/2014/main" xmlns="" id="{FF4C0D29-27B5-464D-B8EB-FA189825063B}"/>
                  </a:ext>
                </a:extLst>
              </p:cNvPr>
              <p:cNvSpPr/>
              <p:nvPr/>
            </p:nvSpPr>
            <p:spPr>
              <a:xfrm>
                <a:off x="1681425" y="1475900"/>
                <a:ext cx="112125" cy="95325"/>
              </a:xfrm>
              <a:custGeom>
                <a:avLst/>
                <a:gdLst/>
                <a:ahLst/>
                <a:cxnLst/>
                <a:rect l="l" t="t" r="r" b="b"/>
                <a:pathLst>
                  <a:path w="4485" h="3813" extrusionOk="0">
                    <a:moveTo>
                      <a:pt x="1501" y="1"/>
                    </a:moveTo>
                    <a:cubicBezTo>
                      <a:pt x="1403" y="1"/>
                      <a:pt x="1304" y="3"/>
                      <a:pt x="1206" y="3"/>
                    </a:cubicBezTo>
                    <a:cubicBezTo>
                      <a:pt x="678" y="3"/>
                      <a:pt x="1" y="3"/>
                      <a:pt x="43" y="701"/>
                    </a:cubicBezTo>
                    <a:cubicBezTo>
                      <a:pt x="43" y="812"/>
                      <a:pt x="140" y="875"/>
                      <a:pt x="235" y="875"/>
                    </a:cubicBezTo>
                    <a:cubicBezTo>
                      <a:pt x="249" y="875"/>
                      <a:pt x="262" y="873"/>
                      <a:pt x="276" y="871"/>
                    </a:cubicBezTo>
                    <a:cubicBezTo>
                      <a:pt x="382" y="1167"/>
                      <a:pt x="826" y="1357"/>
                      <a:pt x="1122" y="1463"/>
                    </a:cubicBezTo>
                    <a:cubicBezTo>
                      <a:pt x="1925" y="1716"/>
                      <a:pt x="2031" y="2203"/>
                      <a:pt x="2327" y="2901"/>
                    </a:cubicBezTo>
                    <a:cubicBezTo>
                      <a:pt x="2454" y="3260"/>
                      <a:pt x="2687" y="3556"/>
                      <a:pt x="3004" y="3789"/>
                    </a:cubicBezTo>
                    <a:cubicBezTo>
                      <a:pt x="3020" y="3805"/>
                      <a:pt x="3043" y="3812"/>
                      <a:pt x="3068" y="3812"/>
                    </a:cubicBezTo>
                    <a:cubicBezTo>
                      <a:pt x="3108" y="3812"/>
                      <a:pt x="3155" y="3794"/>
                      <a:pt x="3194" y="3768"/>
                    </a:cubicBezTo>
                    <a:cubicBezTo>
                      <a:pt x="3617" y="3345"/>
                      <a:pt x="4485" y="2922"/>
                      <a:pt x="4167" y="2245"/>
                    </a:cubicBezTo>
                    <a:cubicBezTo>
                      <a:pt x="4040" y="2013"/>
                      <a:pt x="3850" y="1801"/>
                      <a:pt x="3596" y="1653"/>
                    </a:cubicBezTo>
                    <a:cubicBezTo>
                      <a:pt x="3427" y="1547"/>
                      <a:pt x="3216" y="1463"/>
                      <a:pt x="3046" y="1336"/>
                    </a:cubicBezTo>
                    <a:cubicBezTo>
                      <a:pt x="2539" y="976"/>
                      <a:pt x="2708" y="849"/>
                      <a:pt x="2475" y="448"/>
                    </a:cubicBezTo>
                    <a:cubicBezTo>
                      <a:pt x="2272" y="41"/>
                      <a:pt x="1893" y="1"/>
                      <a:pt x="1501"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541;p41">
                <a:extLst>
                  <a:ext uri="{FF2B5EF4-FFF2-40B4-BE49-F238E27FC236}">
                    <a16:creationId xmlns:a16="http://schemas.microsoft.com/office/drawing/2014/main" xmlns="" id="{3BDEDBAF-B403-49C0-8C36-5262FE51D058}"/>
                  </a:ext>
                </a:extLst>
              </p:cNvPr>
              <p:cNvSpPr/>
              <p:nvPr/>
            </p:nvSpPr>
            <p:spPr>
              <a:xfrm>
                <a:off x="1661875" y="1455875"/>
                <a:ext cx="154400" cy="135375"/>
              </a:xfrm>
              <a:custGeom>
                <a:avLst/>
                <a:gdLst/>
                <a:ahLst/>
                <a:cxnLst/>
                <a:rect l="l" t="t" r="r" b="b"/>
                <a:pathLst>
                  <a:path w="6176" h="5415" extrusionOk="0">
                    <a:moveTo>
                      <a:pt x="2411" y="1608"/>
                    </a:moveTo>
                    <a:cubicBezTo>
                      <a:pt x="2475" y="1608"/>
                      <a:pt x="2517" y="1608"/>
                      <a:pt x="2581" y="1629"/>
                    </a:cubicBezTo>
                    <a:cubicBezTo>
                      <a:pt x="2602" y="1650"/>
                      <a:pt x="2602" y="1672"/>
                      <a:pt x="2623" y="1714"/>
                    </a:cubicBezTo>
                    <a:cubicBezTo>
                      <a:pt x="2559" y="1672"/>
                      <a:pt x="2496" y="1629"/>
                      <a:pt x="2411" y="1608"/>
                    </a:cubicBezTo>
                    <a:close/>
                    <a:moveTo>
                      <a:pt x="3659" y="2962"/>
                    </a:moveTo>
                    <a:lnTo>
                      <a:pt x="3723" y="3004"/>
                    </a:lnTo>
                    <a:cubicBezTo>
                      <a:pt x="3786" y="3046"/>
                      <a:pt x="3871" y="3089"/>
                      <a:pt x="3934" y="3131"/>
                    </a:cubicBezTo>
                    <a:cubicBezTo>
                      <a:pt x="4019" y="3173"/>
                      <a:pt x="4103" y="3237"/>
                      <a:pt x="4188" y="3321"/>
                    </a:cubicBezTo>
                    <a:cubicBezTo>
                      <a:pt x="4103" y="3406"/>
                      <a:pt x="4019" y="3490"/>
                      <a:pt x="3934" y="3575"/>
                    </a:cubicBezTo>
                    <a:cubicBezTo>
                      <a:pt x="3892" y="3512"/>
                      <a:pt x="3871" y="3448"/>
                      <a:pt x="3850" y="3385"/>
                    </a:cubicBezTo>
                    <a:lnTo>
                      <a:pt x="3765" y="3215"/>
                    </a:lnTo>
                    <a:cubicBezTo>
                      <a:pt x="3744" y="3131"/>
                      <a:pt x="3702" y="3046"/>
                      <a:pt x="3659" y="2962"/>
                    </a:cubicBezTo>
                    <a:close/>
                    <a:moveTo>
                      <a:pt x="1903" y="1"/>
                    </a:moveTo>
                    <a:cubicBezTo>
                      <a:pt x="1473" y="1"/>
                      <a:pt x="830" y="18"/>
                      <a:pt x="402" y="466"/>
                    </a:cubicBezTo>
                    <a:cubicBezTo>
                      <a:pt x="127" y="762"/>
                      <a:pt x="0" y="1143"/>
                      <a:pt x="43" y="1545"/>
                    </a:cubicBezTo>
                    <a:cubicBezTo>
                      <a:pt x="43" y="1841"/>
                      <a:pt x="191" y="2116"/>
                      <a:pt x="423" y="2285"/>
                    </a:cubicBezTo>
                    <a:cubicBezTo>
                      <a:pt x="466" y="2306"/>
                      <a:pt x="508" y="2327"/>
                      <a:pt x="550" y="2369"/>
                    </a:cubicBezTo>
                    <a:cubicBezTo>
                      <a:pt x="867" y="2666"/>
                      <a:pt x="1227" y="2898"/>
                      <a:pt x="1650" y="3004"/>
                    </a:cubicBezTo>
                    <a:cubicBezTo>
                      <a:pt x="2010" y="3131"/>
                      <a:pt x="2073" y="3258"/>
                      <a:pt x="2306" y="3829"/>
                    </a:cubicBezTo>
                    <a:lnTo>
                      <a:pt x="2390" y="4019"/>
                    </a:lnTo>
                    <a:cubicBezTo>
                      <a:pt x="2581" y="4506"/>
                      <a:pt x="2898" y="4929"/>
                      <a:pt x="3300" y="5225"/>
                    </a:cubicBezTo>
                    <a:cubicBezTo>
                      <a:pt x="3469" y="5351"/>
                      <a:pt x="3659" y="5415"/>
                      <a:pt x="3850" y="5415"/>
                    </a:cubicBezTo>
                    <a:cubicBezTo>
                      <a:pt x="4103" y="5394"/>
                      <a:pt x="4336" y="5309"/>
                      <a:pt x="4505" y="5119"/>
                    </a:cubicBezTo>
                    <a:cubicBezTo>
                      <a:pt x="4569" y="5055"/>
                      <a:pt x="4674" y="4992"/>
                      <a:pt x="4780" y="4886"/>
                    </a:cubicBezTo>
                    <a:cubicBezTo>
                      <a:pt x="5224" y="4527"/>
                      <a:pt x="6176" y="3786"/>
                      <a:pt x="5647" y="2708"/>
                    </a:cubicBezTo>
                    <a:cubicBezTo>
                      <a:pt x="5457" y="2327"/>
                      <a:pt x="5161" y="2010"/>
                      <a:pt x="4801" y="1798"/>
                    </a:cubicBezTo>
                    <a:cubicBezTo>
                      <a:pt x="4696" y="1735"/>
                      <a:pt x="4569" y="1650"/>
                      <a:pt x="4484" y="1608"/>
                    </a:cubicBezTo>
                    <a:cubicBezTo>
                      <a:pt x="4399" y="1566"/>
                      <a:pt x="4315" y="1523"/>
                      <a:pt x="4273" y="1481"/>
                    </a:cubicBezTo>
                    <a:cubicBezTo>
                      <a:pt x="4209" y="1439"/>
                      <a:pt x="4167" y="1418"/>
                      <a:pt x="4167" y="1397"/>
                    </a:cubicBezTo>
                    <a:lnTo>
                      <a:pt x="4167" y="1354"/>
                    </a:lnTo>
                    <a:cubicBezTo>
                      <a:pt x="4103" y="1185"/>
                      <a:pt x="4040" y="1016"/>
                      <a:pt x="3955" y="847"/>
                    </a:cubicBezTo>
                    <a:cubicBezTo>
                      <a:pt x="3490" y="1"/>
                      <a:pt x="2644" y="1"/>
                      <a:pt x="2158" y="1"/>
                    </a:cubicBezTo>
                    <a:lnTo>
                      <a:pt x="2010" y="1"/>
                    </a:lnTo>
                    <a:cubicBezTo>
                      <a:pt x="1976" y="1"/>
                      <a:pt x="1940" y="1"/>
                      <a:pt x="1903"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542;p41">
                <a:extLst>
                  <a:ext uri="{FF2B5EF4-FFF2-40B4-BE49-F238E27FC236}">
                    <a16:creationId xmlns:a16="http://schemas.microsoft.com/office/drawing/2014/main" xmlns="" id="{9FF8F354-B6F1-4DC1-B4A2-781C9D55C215}"/>
                  </a:ext>
                </a:extLst>
              </p:cNvPr>
              <p:cNvSpPr/>
              <p:nvPr/>
            </p:nvSpPr>
            <p:spPr>
              <a:xfrm>
                <a:off x="1656050" y="1545775"/>
                <a:ext cx="79350" cy="107875"/>
              </a:xfrm>
              <a:custGeom>
                <a:avLst/>
                <a:gdLst/>
                <a:ahLst/>
                <a:cxnLst/>
                <a:rect l="l" t="t" r="r" b="b"/>
                <a:pathLst>
                  <a:path w="3174" h="4315" extrusionOk="0">
                    <a:moveTo>
                      <a:pt x="2243" y="0"/>
                    </a:moveTo>
                    <a:cubicBezTo>
                      <a:pt x="1629" y="21"/>
                      <a:pt x="995" y="64"/>
                      <a:pt x="360" y="127"/>
                    </a:cubicBezTo>
                    <a:cubicBezTo>
                      <a:pt x="155" y="127"/>
                      <a:pt x="149" y="466"/>
                      <a:pt x="343" y="466"/>
                    </a:cubicBezTo>
                    <a:cubicBezTo>
                      <a:pt x="348" y="466"/>
                      <a:pt x="354" y="466"/>
                      <a:pt x="360" y="465"/>
                    </a:cubicBezTo>
                    <a:cubicBezTo>
                      <a:pt x="508" y="465"/>
                      <a:pt x="635" y="444"/>
                      <a:pt x="783" y="444"/>
                    </a:cubicBezTo>
                    <a:cubicBezTo>
                      <a:pt x="424" y="740"/>
                      <a:pt x="1" y="1163"/>
                      <a:pt x="149" y="1650"/>
                    </a:cubicBezTo>
                    <a:cubicBezTo>
                      <a:pt x="212" y="1840"/>
                      <a:pt x="360" y="1988"/>
                      <a:pt x="529" y="2073"/>
                    </a:cubicBezTo>
                    <a:cubicBezTo>
                      <a:pt x="1312" y="2623"/>
                      <a:pt x="1270" y="3257"/>
                      <a:pt x="868" y="4061"/>
                    </a:cubicBezTo>
                    <a:cubicBezTo>
                      <a:pt x="783" y="4167"/>
                      <a:pt x="868" y="4315"/>
                      <a:pt x="1016" y="4315"/>
                    </a:cubicBezTo>
                    <a:lnTo>
                      <a:pt x="2602" y="4315"/>
                    </a:lnTo>
                    <a:cubicBezTo>
                      <a:pt x="2687" y="4315"/>
                      <a:pt x="2750" y="4251"/>
                      <a:pt x="2792" y="4188"/>
                    </a:cubicBezTo>
                    <a:cubicBezTo>
                      <a:pt x="2983" y="3659"/>
                      <a:pt x="3173" y="3046"/>
                      <a:pt x="2962" y="2496"/>
                    </a:cubicBezTo>
                    <a:cubicBezTo>
                      <a:pt x="2856" y="2263"/>
                      <a:pt x="2708" y="2030"/>
                      <a:pt x="2560" y="1840"/>
                    </a:cubicBezTo>
                    <a:cubicBezTo>
                      <a:pt x="2243" y="1269"/>
                      <a:pt x="2264" y="825"/>
                      <a:pt x="2433" y="233"/>
                    </a:cubicBezTo>
                    <a:cubicBezTo>
                      <a:pt x="2454" y="106"/>
                      <a:pt x="2369" y="0"/>
                      <a:pt x="2243"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543;p41">
                <a:extLst>
                  <a:ext uri="{FF2B5EF4-FFF2-40B4-BE49-F238E27FC236}">
                    <a16:creationId xmlns:a16="http://schemas.microsoft.com/office/drawing/2014/main" xmlns="" id="{97FD4A26-C1F6-40F6-B64C-CC6814AC2B72}"/>
                  </a:ext>
                </a:extLst>
              </p:cNvPr>
              <p:cNvSpPr/>
              <p:nvPr/>
            </p:nvSpPr>
            <p:spPr>
              <a:xfrm>
                <a:off x="1636500" y="1526200"/>
                <a:ext cx="120050" cy="147550"/>
              </a:xfrm>
              <a:custGeom>
                <a:avLst/>
                <a:gdLst/>
                <a:ahLst/>
                <a:cxnLst/>
                <a:rect l="l" t="t" r="r" b="b"/>
                <a:pathLst>
                  <a:path w="4802" h="5902" extrusionOk="0">
                    <a:moveTo>
                      <a:pt x="2305" y="1650"/>
                    </a:moveTo>
                    <a:lnTo>
                      <a:pt x="2305" y="1650"/>
                    </a:lnTo>
                    <a:cubicBezTo>
                      <a:pt x="2284" y="2137"/>
                      <a:pt x="2390" y="2623"/>
                      <a:pt x="2665" y="3046"/>
                    </a:cubicBezTo>
                    <a:cubicBezTo>
                      <a:pt x="2707" y="3152"/>
                      <a:pt x="2792" y="3236"/>
                      <a:pt x="2855" y="3342"/>
                    </a:cubicBezTo>
                    <a:cubicBezTo>
                      <a:pt x="2919" y="3406"/>
                      <a:pt x="2961" y="3469"/>
                      <a:pt x="2982" y="3554"/>
                    </a:cubicBezTo>
                    <a:cubicBezTo>
                      <a:pt x="3046" y="3807"/>
                      <a:pt x="3046" y="4082"/>
                      <a:pt x="2940" y="4315"/>
                    </a:cubicBezTo>
                    <a:lnTo>
                      <a:pt x="2686" y="4315"/>
                    </a:lnTo>
                    <a:cubicBezTo>
                      <a:pt x="2813" y="3702"/>
                      <a:pt x="2728" y="2877"/>
                      <a:pt x="1756" y="2221"/>
                    </a:cubicBezTo>
                    <a:lnTo>
                      <a:pt x="1713" y="2200"/>
                    </a:lnTo>
                    <a:cubicBezTo>
                      <a:pt x="1819" y="2073"/>
                      <a:pt x="1925" y="1946"/>
                      <a:pt x="2052" y="1841"/>
                    </a:cubicBezTo>
                    <a:lnTo>
                      <a:pt x="2305" y="1650"/>
                    </a:lnTo>
                    <a:close/>
                    <a:moveTo>
                      <a:pt x="3003" y="1"/>
                    </a:moveTo>
                    <a:cubicBezTo>
                      <a:pt x="2369" y="43"/>
                      <a:pt x="1713" y="85"/>
                      <a:pt x="1079" y="127"/>
                    </a:cubicBezTo>
                    <a:cubicBezTo>
                      <a:pt x="402" y="212"/>
                      <a:pt x="0" y="931"/>
                      <a:pt x="296" y="1544"/>
                    </a:cubicBezTo>
                    <a:cubicBezTo>
                      <a:pt x="106" y="1883"/>
                      <a:pt x="64" y="2306"/>
                      <a:pt x="191" y="2687"/>
                    </a:cubicBezTo>
                    <a:cubicBezTo>
                      <a:pt x="296" y="3025"/>
                      <a:pt x="550" y="3342"/>
                      <a:pt x="867" y="3533"/>
                    </a:cubicBezTo>
                    <a:cubicBezTo>
                      <a:pt x="1163" y="3744"/>
                      <a:pt x="1290" y="3829"/>
                      <a:pt x="952" y="4484"/>
                    </a:cubicBezTo>
                    <a:cubicBezTo>
                      <a:pt x="783" y="4801"/>
                      <a:pt x="804" y="5161"/>
                      <a:pt x="973" y="5457"/>
                    </a:cubicBezTo>
                    <a:cubicBezTo>
                      <a:pt x="1142" y="5732"/>
                      <a:pt x="1460" y="5901"/>
                      <a:pt x="1798" y="5901"/>
                    </a:cubicBezTo>
                    <a:lnTo>
                      <a:pt x="3384" y="5901"/>
                    </a:lnTo>
                    <a:cubicBezTo>
                      <a:pt x="3807" y="5901"/>
                      <a:pt x="4167" y="5647"/>
                      <a:pt x="4315" y="5267"/>
                    </a:cubicBezTo>
                    <a:cubicBezTo>
                      <a:pt x="4505" y="4717"/>
                      <a:pt x="4801" y="3892"/>
                      <a:pt x="4505" y="3046"/>
                    </a:cubicBezTo>
                    <a:cubicBezTo>
                      <a:pt x="4399" y="2813"/>
                      <a:pt x="4294" y="2623"/>
                      <a:pt x="4145" y="2433"/>
                    </a:cubicBezTo>
                    <a:cubicBezTo>
                      <a:pt x="4103" y="2369"/>
                      <a:pt x="4061" y="2327"/>
                      <a:pt x="4040" y="2264"/>
                    </a:cubicBezTo>
                    <a:cubicBezTo>
                      <a:pt x="3849" y="1967"/>
                      <a:pt x="3849" y="1756"/>
                      <a:pt x="3976" y="1248"/>
                    </a:cubicBezTo>
                    <a:cubicBezTo>
                      <a:pt x="4061" y="952"/>
                      <a:pt x="3997" y="656"/>
                      <a:pt x="3807" y="402"/>
                    </a:cubicBezTo>
                    <a:lnTo>
                      <a:pt x="3913" y="318"/>
                    </a:lnTo>
                    <a:lnTo>
                      <a:pt x="3765" y="318"/>
                    </a:lnTo>
                    <a:cubicBezTo>
                      <a:pt x="3574" y="106"/>
                      <a:pt x="3278" y="1"/>
                      <a:pt x="3003"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544;p41">
                <a:extLst>
                  <a:ext uri="{FF2B5EF4-FFF2-40B4-BE49-F238E27FC236}">
                    <a16:creationId xmlns:a16="http://schemas.microsoft.com/office/drawing/2014/main" xmlns="" id="{2B2472A4-E0E9-4776-9922-14FDE4663550}"/>
                  </a:ext>
                </a:extLst>
              </p:cNvPr>
              <p:cNvSpPr/>
              <p:nvPr/>
            </p:nvSpPr>
            <p:spPr>
              <a:xfrm>
                <a:off x="1320000" y="1861825"/>
                <a:ext cx="74400" cy="49400"/>
              </a:xfrm>
              <a:custGeom>
                <a:avLst/>
                <a:gdLst/>
                <a:ahLst/>
                <a:cxnLst/>
                <a:rect l="l" t="t" r="r" b="b"/>
                <a:pathLst>
                  <a:path w="2976" h="1976" extrusionOk="0">
                    <a:moveTo>
                      <a:pt x="752" y="0"/>
                    </a:moveTo>
                    <a:cubicBezTo>
                      <a:pt x="277" y="0"/>
                      <a:pt x="1" y="709"/>
                      <a:pt x="478" y="1063"/>
                    </a:cubicBezTo>
                    <a:cubicBezTo>
                      <a:pt x="1007" y="1444"/>
                      <a:pt x="1599" y="1761"/>
                      <a:pt x="2234" y="1951"/>
                    </a:cubicBezTo>
                    <a:cubicBezTo>
                      <a:pt x="2287" y="1968"/>
                      <a:pt x="2337" y="1976"/>
                      <a:pt x="2384" y="1976"/>
                    </a:cubicBezTo>
                    <a:cubicBezTo>
                      <a:pt x="2807" y="1976"/>
                      <a:pt x="2976" y="1350"/>
                      <a:pt x="2614" y="1084"/>
                    </a:cubicBezTo>
                    <a:cubicBezTo>
                      <a:pt x="2085" y="746"/>
                      <a:pt x="1578" y="407"/>
                      <a:pt x="1049" y="90"/>
                    </a:cubicBezTo>
                    <a:cubicBezTo>
                      <a:pt x="945" y="28"/>
                      <a:pt x="845" y="0"/>
                      <a:pt x="752"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545;p41">
                <a:extLst>
                  <a:ext uri="{FF2B5EF4-FFF2-40B4-BE49-F238E27FC236}">
                    <a16:creationId xmlns:a16="http://schemas.microsoft.com/office/drawing/2014/main" xmlns="" id="{A1EBE1EB-9961-471B-8344-46EC739FA1A3}"/>
                  </a:ext>
                </a:extLst>
              </p:cNvPr>
              <p:cNvSpPr/>
              <p:nvPr/>
            </p:nvSpPr>
            <p:spPr>
              <a:xfrm>
                <a:off x="1300750" y="1842050"/>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546;p41">
                <a:extLst>
                  <a:ext uri="{FF2B5EF4-FFF2-40B4-BE49-F238E27FC236}">
                    <a16:creationId xmlns:a16="http://schemas.microsoft.com/office/drawing/2014/main" xmlns="" id="{E2F5A465-DD28-4748-B313-ED85A8ADDEA0}"/>
                  </a:ext>
                </a:extLst>
              </p:cNvPr>
              <p:cNvSpPr/>
              <p:nvPr/>
            </p:nvSpPr>
            <p:spPr>
              <a:xfrm>
                <a:off x="1351075" y="1818400"/>
                <a:ext cx="59150" cy="65000"/>
              </a:xfrm>
              <a:custGeom>
                <a:avLst/>
                <a:gdLst/>
                <a:ahLst/>
                <a:cxnLst/>
                <a:rect l="l" t="t" r="r" b="b"/>
                <a:pathLst>
                  <a:path w="2366" h="2600" extrusionOk="0">
                    <a:moveTo>
                      <a:pt x="688" y="1"/>
                    </a:moveTo>
                    <a:cubicBezTo>
                      <a:pt x="334" y="1"/>
                      <a:pt x="0" y="338"/>
                      <a:pt x="250" y="706"/>
                    </a:cubicBezTo>
                    <a:cubicBezTo>
                      <a:pt x="420" y="952"/>
                      <a:pt x="1418" y="2600"/>
                      <a:pt x="1931" y="2600"/>
                    </a:cubicBezTo>
                    <a:cubicBezTo>
                      <a:pt x="1991" y="2600"/>
                      <a:pt x="2045" y="2577"/>
                      <a:pt x="2090" y="2525"/>
                    </a:cubicBezTo>
                    <a:cubicBezTo>
                      <a:pt x="2365" y="2229"/>
                      <a:pt x="2090" y="1827"/>
                      <a:pt x="1942" y="1531"/>
                    </a:cubicBezTo>
                    <a:cubicBezTo>
                      <a:pt x="1688" y="1087"/>
                      <a:pt x="1414" y="643"/>
                      <a:pt x="1117" y="220"/>
                    </a:cubicBezTo>
                    <a:cubicBezTo>
                      <a:pt x="1002" y="65"/>
                      <a:pt x="843" y="1"/>
                      <a:pt x="688"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547;p41">
                <a:extLst>
                  <a:ext uri="{FF2B5EF4-FFF2-40B4-BE49-F238E27FC236}">
                    <a16:creationId xmlns:a16="http://schemas.microsoft.com/office/drawing/2014/main" xmlns="" id="{317BA11F-537B-4366-ADB3-6EFF2F5C2FB9}"/>
                  </a:ext>
                </a:extLst>
              </p:cNvPr>
              <p:cNvSpPr/>
              <p:nvPr/>
            </p:nvSpPr>
            <p:spPr>
              <a:xfrm>
                <a:off x="1331400" y="1798275"/>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548;p41">
                <a:extLst>
                  <a:ext uri="{FF2B5EF4-FFF2-40B4-BE49-F238E27FC236}">
                    <a16:creationId xmlns:a16="http://schemas.microsoft.com/office/drawing/2014/main" xmlns="" id="{B80442F2-FF06-41A7-A55D-AB4EF3B7DCC6}"/>
                  </a:ext>
                </a:extLst>
              </p:cNvPr>
              <p:cNvSpPr/>
              <p:nvPr/>
            </p:nvSpPr>
            <p:spPr>
              <a:xfrm>
                <a:off x="1403325" y="1779475"/>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549;p41">
                <a:extLst>
                  <a:ext uri="{FF2B5EF4-FFF2-40B4-BE49-F238E27FC236}">
                    <a16:creationId xmlns:a16="http://schemas.microsoft.com/office/drawing/2014/main" xmlns="" id="{A1A3A77B-6413-4BC0-B081-FF8B8A4294AD}"/>
                  </a:ext>
                </a:extLst>
              </p:cNvPr>
              <p:cNvSpPr/>
              <p:nvPr/>
            </p:nvSpPr>
            <p:spPr>
              <a:xfrm>
                <a:off x="1384275" y="1759775"/>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550;p41">
                <a:extLst>
                  <a:ext uri="{FF2B5EF4-FFF2-40B4-BE49-F238E27FC236}">
                    <a16:creationId xmlns:a16="http://schemas.microsoft.com/office/drawing/2014/main" xmlns="" id="{434A9190-3782-4698-8E26-7ADA3C42482C}"/>
                  </a:ext>
                </a:extLst>
              </p:cNvPr>
              <p:cNvSpPr/>
              <p:nvPr/>
            </p:nvSpPr>
            <p:spPr>
              <a:xfrm>
                <a:off x="1574100" y="1657925"/>
                <a:ext cx="289775" cy="169675"/>
              </a:xfrm>
              <a:custGeom>
                <a:avLst/>
                <a:gdLst/>
                <a:ahLst/>
                <a:cxnLst/>
                <a:rect l="l" t="t" r="r" b="b"/>
                <a:pathLst>
                  <a:path w="11591" h="6787" extrusionOk="0">
                    <a:moveTo>
                      <a:pt x="1114" y="1"/>
                    </a:moveTo>
                    <a:cubicBezTo>
                      <a:pt x="981" y="1"/>
                      <a:pt x="848" y="26"/>
                      <a:pt x="720" y="82"/>
                    </a:cubicBezTo>
                    <a:cubicBezTo>
                      <a:pt x="191" y="315"/>
                      <a:pt x="1" y="992"/>
                      <a:pt x="43" y="1542"/>
                    </a:cubicBezTo>
                    <a:cubicBezTo>
                      <a:pt x="149" y="2557"/>
                      <a:pt x="847" y="3403"/>
                      <a:pt x="1693" y="3953"/>
                    </a:cubicBezTo>
                    <a:cubicBezTo>
                      <a:pt x="2538" y="4503"/>
                      <a:pt x="3533" y="4777"/>
                      <a:pt x="4505" y="5010"/>
                    </a:cubicBezTo>
                    <a:lnTo>
                      <a:pt x="11590" y="6787"/>
                    </a:lnTo>
                    <a:cubicBezTo>
                      <a:pt x="10427" y="6131"/>
                      <a:pt x="9645" y="4947"/>
                      <a:pt x="9497" y="3614"/>
                    </a:cubicBezTo>
                    <a:cubicBezTo>
                      <a:pt x="9478" y="3312"/>
                      <a:pt x="9324" y="2875"/>
                      <a:pt x="9051" y="2875"/>
                    </a:cubicBezTo>
                    <a:cubicBezTo>
                      <a:pt x="9018" y="2875"/>
                      <a:pt x="8983" y="2882"/>
                      <a:pt x="8947" y="2895"/>
                    </a:cubicBezTo>
                    <a:cubicBezTo>
                      <a:pt x="8841" y="2938"/>
                      <a:pt x="8756" y="3022"/>
                      <a:pt x="8693" y="3149"/>
                    </a:cubicBezTo>
                    <a:cubicBezTo>
                      <a:pt x="8481" y="3530"/>
                      <a:pt x="8270" y="3932"/>
                      <a:pt x="8101" y="4333"/>
                    </a:cubicBezTo>
                    <a:cubicBezTo>
                      <a:pt x="7382" y="3974"/>
                      <a:pt x="6895" y="3276"/>
                      <a:pt x="6768" y="2493"/>
                    </a:cubicBezTo>
                    <a:cubicBezTo>
                      <a:pt x="6747" y="2134"/>
                      <a:pt x="6705" y="1774"/>
                      <a:pt x="6641" y="1436"/>
                    </a:cubicBezTo>
                    <a:cubicBezTo>
                      <a:pt x="6578" y="1076"/>
                      <a:pt x="6282" y="801"/>
                      <a:pt x="5922" y="738"/>
                    </a:cubicBezTo>
                    <a:cubicBezTo>
                      <a:pt x="5912" y="737"/>
                      <a:pt x="5901" y="737"/>
                      <a:pt x="5890" y="737"/>
                    </a:cubicBezTo>
                    <a:cubicBezTo>
                      <a:pt x="5525" y="737"/>
                      <a:pt x="5243" y="1086"/>
                      <a:pt x="5140" y="1436"/>
                    </a:cubicBezTo>
                    <a:cubicBezTo>
                      <a:pt x="5055" y="1795"/>
                      <a:pt x="5013" y="2176"/>
                      <a:pt x="4992" y="2557"/>
                    </a:cubicBezTo>
                    <a:cubicBezTo>
                      <a:pt x="4971" y="2726"/>
                      <a:pt x="4865" y="2895"/>
                      <a:pt x="4717" y="3001"/>
                    </a:cubicBezTo>
                    <a:cubicBezTo>
                      <a:pt x="4657" y="3016"/>
                      <a:pt x="4597" y="3031"/>
                      <a:pt x="4537" y="3031"/>
                    </a:cubicBezTo>
                    <a:cubicBezTo>
                      <a:pt x="4513" y="3031"/>
                      <a:pt x="4488" y="3028"/>
                      <a:pt x="4463" y="3022"/>
                    </a:cubicBezTo>
                    <a:cubicBezTo>
                      <a:pt x="3892" y="2980"/>
                      <a:pt x="3448" y="2536"/>
                      <a:pt x="3131" y="2049"/>
                    </a:cubicBezTo>
                    <a:cubicBezTo>
                      <a:pt x="2835" y="1542"/>
                      <a:pt x="2623" y="992"/>
                      <a:pt x="2242" y="569"/>
                    </a:cubicBezTo>
                    <a:cubicBezTo>
                      <a:pt x="1954" y="248"/>
                      <a:pt x="1532" y="1"/>
                      <a:pt x="1114"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551;p41">
                <a:extLst>
                  <a:ext uri="{FF2B5EF4-FFF2-40B4-BE49-F238E27FC236}">
                    <a16:creationId xmlns:a16="http://schemas.microsoft.com/office/drawing/2014/main" xmlns="" id="{E7C61E4C-AD66-4368-B659-A8D5352770F4}"/>
                  </a:ext>
                </a:extLst>
              </p:cNvPr>
              <p:cNvSpPr/>
              <p:nvPr/>
            </p:nvSpPr>
            <p:spPr>
              <a:xfrm>
                <a:off x="1398025" y="1742775"/>
                <a:ext cx="589575" cy="506225"/>
              </a:xfrm>
              <a:custGeom>
                <a:avLst/>
                <a:gdLst/>
                <a:ahLst/>
                <a:cxnLst/>
                <a:rect l="l" t="t" r="r" b="b"/>
                <a:pathLst>
                  <a:path w="23583" h="20249" extrusionOk="0">
                    <a:moveTo>
                      <a:pt x="12066" y="0"/>
                    </a:moveTo>
                    <a:cubicBezTo>
                      <a:pt x="10644" y="0"/>
                      <a:pt x="9221" y="265"/>
                      <a:pt x="7868" y="791"/>
                    </a:cubicBezTo>
                    <a:lnTo>
                      <a:pt x="7044" y="1109"/>
                    </a:lnTo>
                    <a:cubicBezTo>
                      <a:pt x="2814" y="2737"/>
                      <a:pt x="22" y="6798"/>
                      <a:pt x="22" y="11345"/>
                    </a:cubicBezTo>
                    <a:cubicBezTo>
                      <a:pt x="1" y="16273"/>
                      <a:pt x="3998" y="20249"/>
                      <a:pt x="8926" y="20249"/>
                    </a:cubicBezTo>
                    <a:lnTo>
                      <a:pt x="14679" y="20249"/>
                    </a:lnTo>
                    <a:cubicBezTo>
                      <a:pt x="19585" y="20249"/>
                      <a:pt x="23582" y="16273"/>
                      <a:pt x="23582" y="11345"/>
                    </a:cubicBezTo>
                    <a:cubicBezTo>
                      <a:pt x="23582" y="6798"/>
                      <a:pt x="20833" y="2695"/>
                      <a:pt x="16624" y="961"/>
                    </a:cubicBezTo>
                    <a:lnTo>
                      <a:pt x="16455" y="876"/>
                    </a:lnTo>
                    <a:cubicBezTo>
                      <a:pt x="15048" y="291"/>
                      <a:pt x="13557" y="0"/>
                      <a:pt x="12066"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552;p41">
                <a:extLst>
                  <a:ext uri="{FF2B5EF4-FFF2-40B4-BE49-F238E27FC236}">
                    <a16:creationId xmlns:a16="http://schemas.microsoft.com/office/drawing/2014/main" xmlns="" id="{C259A5AE-60A0-41BF-905F-0DBDA30735A3}"/>
                  </a:ext>
                </a:extLst>
              </p:cNvPr>
              <p:cNvSpPr/>
              <p:nvPr/>
            </p:nvSpPr>
            <p:spPr>
              <a:xfrm>
                <a:off x="1533400" y="1843450"/>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8" y="3744"/>
                      <a:pt x="3722" y="2898"/>
                      <a:pt x="3722" y="1882"/>
                    </a:cubicBezTo>
                    <a:cubicBezTo>
                      <a:pt x="3722" y="846"/>
                      <a:pt x="2898" y="0"/>
                      <a:pt x="186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553;p41">
                <a:extLst>
                  <a:ext uri="{FF2B5EF4-FFF2-40B4-BE49-F238E27FC236}">
                    <a16:creationId xmlns:a16="http://schemas.microsoft.com/office/drawing/2014/main" xmlns="" id="{B972D323-9AA8-4804-A08F-7951BB53A66F}"/>
                  </a:ext>
                </a:extLst>
              </p:cNvPr>
              <p:cNvSpPr/>
              <p:nvPr/>
            </p:nvSpPr>
            <p:spPr>
              <a:xfrm>
                <a:off x="1759700" y="1843450"/>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7" y="3744"/>
                      <a:pt x="3722" y="2898"/>
                      <a:pt x="3722" y="1882"/>
                    </a:cubicBezTo>
                    <a:cubicBezTo>
                      <a:pt x="3722" y="846"/>
                      <a:pt x="2897" y="0"/>
                      <a:pt x="186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554;p41">
                <a:extLst>
                  <a:ext uri="{FF2B5EF4-FFF2-40B4-BE49-F238E27FC236}">
                    <a16:creationId xmlns:a16="http://schemas.microsoft.com/office/drawing/2014/main" xmlns="" id="{21815C03-F245-4E1C-ADAA-090A49EEF552}"/>
                  </a:ext>
                </a:extLst>
              </p:cNvPr>
              <p:cNvSpPr/>
              <p:nvPr/>
            </p:nvSpPr>
            <p:spPr>
              <a:xfrm>
                <a:off x="1655000" y="1911650"/>
                <a:ext cx="76150" cy="98900"/>
              </a:xfrm>
              <a:custGeom>
                <a:avLst/>
                <a:gdLst/>
                <a:ahLst/>
                <a:cxnLst/>
                <a:rect l="l" t="t" r="r" b="b"/>
                <a:pathLst>
                  <a:path w="3046" h="3956" extrusionOk="0">
                    <a:moveTo>
                      <a:pt x="1515" y="0"/>
                    </a:moveTo>
                    <a:cubicBezTo>
                      <a:pt x="772" y="0"/>
                      <a:pt x="32" y="487"/>
                      <a:pt x="0" y="1460"/>
                    </a:cubicBezTo>
                    <a:cubicBezTo>
                      <a:pt x="0" y="2306"/>
                      <a:pt x="677" y="3955"/>
                      <a:pt x="1523" y="3955"/>
                    </a:cubicBezTo>
                    <a:cubicBezTo>
                      <a:pt x="2369" y="3955"/>
                      <a:pt x="3046" y="2306"/>
                      <a:pt x="3046" y="1460"/>
                    </a:cubicBezTo>
                    <a:cubicBezTo>
                      <a:pt x="3004" y="487"/>
                      <a:pt x="2258" y="0"/>
                      <a:pt x="1515" y="0"/>
                    </a:cubicBezTo>
                    <a:close/>
                  </a:path>
                </a:pathLst>
              </a:custGeom>
              <a:solidFill>
                <a:srgbClr val="DB8D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555;p41">
                <a:extLst>
                  <a:ext uri="{FF2B5EF4-FFF2-40B4-BE49-F238E27FC236}">
                    <a16:creationId xmlns:a16="http://schemas.microsoft.com/office/drawing/2014/main" xmlns="" id="{0C652841-6E3B-4CBB-9A3B-47A1934A9224}"/>
                  </a:ext>
                </a:extLst>
              </p:cNvPr>
              <p:cNvSpPr/>
              <p:nvPr/>
            </p:nvSpPr>
            <p:spPr>
              <a:xfrm>
                <a:off x="1655000" y="1909000"/>
                <a:ext cx="76150" cy="78275"/>
              </a:xfrm>
              <a:custGeom>
                <a:avLst/>
                <a:gdLst/>
                <a:ahLst/>
                <a:cxnLst/>
                <a:rect l="l" t="t" r="r" b="b"/>
                <a:pathLst>
                  <a:path w="3046" h="3131" extrusionOk="0">
                    <a:moveTo>
                      <a:pt x="1523" y="1"/>
                    </a:moveTo>
                    <a:cubicBezTo>
                      <a:pt x="677" y="1"/>
                      <a:pt x="0" y="720"/>
                      <a:pt x="0" y="1333"/>
                    </a:cubicBezTo>
                    <a:cubicBezTo>
                      <a:pt x="0" y="1925"/>
                      <a:pt x="677" y="3131"/>
                      <a:pt x="1523" y="3131"/>
                    </a:cubicBezTo>
                    <a:cubicBezTo>
                      <a:pt x="2369" y="3131"/>
                      <a:pt x="3046" y="1946"/>
                      <a:pt x="3046" y="1333"/>
                    </a:cubicBezTo>
                    <a:cubicBezTo>
                      <a:pt x="3046" y="720"/>
                      <a:pt x="2369" y="1"/>
                      <a:pt x="1523" y="1"/>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556;p41">
                <a:extLst>
                  <a:ext uri="{FF2B5EF4-FFF2-40B4-BE49-F238E27FC236}">
                    <a16:creationId xmlns:a16="http://schemas.microsoft.com/office/drawing/2014/main" xmlns="" id="{48CD5FF5-D15B-4BAA-97A7-5156D20809F7}"/>
                  </a:ext>
                </a:extLst>
              </p:cNvPr>
              <p:cNvSpPr/>
              <p:nvPr/>
            </p:nvSpPr>
            <p:spPr>
              <a:xfrm>
                <a:off x="1579925" y="1861950"/>
                <a:ext cx="28050" cy="28575"/>
              </a:xfrm>
              <a:custGeom>
                <a:avLst/>
                <a:gdLst/>
                <a:ahLst/>
                <a:cxnLst/>
                <a:rect l="l" t="t" r="r" b="b"/>
                <a:pathLst>
                  <a:path w="1122" h="1143" extrusionOk="0">
                    <a:moveTo>
                      <a:pt x="550" y="0"/>
                    </a:moveTo>
                    <a:cubicBezTo>
                      <a:pt x="254" y="0"/>
                      <a:pt x="0" y="254"/>
                      <a:pt x="0" y="571"/>
                    </a:cubicBezTo>
                    <a:cubicBezTo>
                      <a:pt x="0" y="889"/>
                      <a:pt x="254" y="1142"/>
                      <a:pt x="550" y="1142"/>
                    </a:cubicBezTo>
                    <a:cubicBezTo>
                      <a:pt x="867" y="1142"/>
                      <a:pt x="1121" y="889"/>
                      <a:pt x="1121" y="571"/>
                    </a:cubicBezTo>
                    <a:cubicBezTo>
                      <a:pt x="1121" y="254"/>
                      <a:pt x="867" y="0"/>
                      <a:pt x="550"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57;p41">
                <a:extLst>
                  <a:ext uri="{FF2B5EF4-FFF2-40B4-BE49-F238E27FC236}">
                    <a16:creationId xmlns:a16="http://schemas.microsoft.com/office/drawing/2014/main" xmlns="" id="{6C86D15F-9A0C-4552-94B2-52A6A3C1668C}"/>
                  </a:ext>
                </a:extLst>
              </p:cNvPr>
              <p:cNvSpPr/>
              <p:nvPr/>
            </p:nvSpPr>
            <p:spPr>
              <a:xfrm>
                <a:off x="1813100" y="1861950"/>
                <a:ext cx="28050" cy="28575"/>
              </a:xfrm>
              <a:custGeom>
                <a:avLst/>
                <a:gdLst/>
                <a:ahLst/>
                <a:cxnLst/>
                <a:rect l="l" t="t" r="r" b="b"/>
                <a:pathLst>
                  <a:path w="1122" h="1143" extrusionOk="0">
                    <a:moveTo>
                      <a:pt x="571" y="0"/>
                    </a:moveTo>
                    <a:cubicBezTo>
                      <a:pt x="254" y="0"/>
                      <a:pt x="0" y="254"/>
                      <a:pt x="0" y="571"/>
                    </a:cubicBezTo>
                    <a:cubicBezTo>
                      <a:pt x="0" y="889"/>
                      <a:pt x="254" y="1142"/>
                      <a:pt x="571" y="1142"/>
                    </a:cubicBezTo>
                    <a:cubicBezTo>
                      <a:pt x="867" y="1142"/>
                      <a:pt x="1121" y="889"/>
                      <a:pt x="1121" y="571"/>
                    </a:cubicBezTo>
                    <a:cubicBezTo>
                      <a:pt x="1121" y="254"/>
                      <a:pt x="867" y="0"/>
                      <a:pt x="571"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58;p41">
                <a:extLst>
                  <a:ext uri="{FF2B5EF4-FFF2-40B4-BE49-F238E27FC236}">
                    <a16:creationId xmlns:a16="http://schemas.microsoft.com/office/drawing/2014/main" xmlns="" id="{601E1AFC-CD55-43B6-9928-86C86A352D79}"/>
                  </a:ext>
                </a:extLst>
              </p:cNvPr>
              <p:cNvSpPr/>
              <p:nvPr/>
            </p:nvSpPr>
            <p:spPr>
              <a:xfrm>
                <a:off x="1357850" y="1934875"/>
                <a:ext cx="65050" cy="104225"/>
              </a:xfrm>
              <a:custGeom>
                <a:avLst/>
                <a:gdLst/>
                <a:ahLst/>
                <a:cxnLst/>
                <a:rect l="l" t="t" r="r" b="b"/>
                <a:pathLst>
                  <a:path w="2602" h="4169" extrusionOk="0">
                    <a:moveTo>
                      <a:pt x="317" y="0"/>
                    </a:moveTo>
                    <a:cubicBezTo>
                      <a:pt x="245" y="0"/>
                      <a:pt x="172" y="18"/>
                      <a:pt x="106" y="44"/>
                    </a:cubicBezTo>
                    <a:cubicBezTo>
                      <a:pt x="0" y="150"/>
                      <a:pt x="22" y="340"/>
                      <a:pt x="85" y="488"/>
                    </a:cubicBezTo>
                    <a:cubicBezTo>
                      <a:pt x="529" y="1842"/>
                      <a:pt x="1269" y="3090"/>
                      <a:pt x="2221" y="4168"/>
                    </a:cubicBezTo>
                    <a:lnTo>
                      <a:pt x="2602" y="742"/>
                    </a:lnTo>
                    <a:cubicBezTo>
                      <a:pt x="1967" y="298"/>
                      <a:pt x="1185" y="150"/>
                      <a:pt x="445" y="23"/>
                    </a:cubicBezTo>
                    <a:cubicBezTo>
                      <a:pt x="404" y="7"/>
                      <a:pt x="361" y="0"/>
                      <a:pt x="317"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59;p41">
                <a:extLst>
                  <a:ext uri="{FF2B5EF4-FFF2-40B4-BE49-F238E27FC236}">
                    <a16:creationId xmlns:a16="http://schemas.microsoft.com/office/drawing/2014/main" xmlns="" id="{F6161B65-C81B-480E-B598-F10FAC43C4A8}"/>
                  </a:ext>
                </a:extLst>
              </p:cNvPr>
              <p:cNvSpPr/>
              <p:nvPr/>
            </p:nvSpPr>
            <p:spPr>
              <a:xfrm>
                <a:off x="1348325" y="1927400"/>
                <a:ext cx="80975" cy="115225"/>
              </a:xfrm>
              <a:custGeom>
                <a:avLst/>
                <a:gdLst/>
                <a:ahLst/>
                <a:cxnLst/>
                <a:rect l="l" t="t" r="r" b="b"/>
                <a:pathLst>
                  <a:path w="3239" h="4609" extrusionOk="0">
                    <a:moveTo>
                      <a:pt x="832" y="1"/>
                    </a:moveTo>
                    <a:cubicBezTo>
                      <a:pt x="485" y="1"/>
                      <a:pt x="220" y="117"/>
                      <a:pt x="149" y="428"/>
                    </a:cubicBezTo>
                    <a:cubicBezTo>
                      <a:pt x="1" y="999"/>
                      <a:pt x="572" y="1887"/>
                      <a:pt x="826" y="2352"/>
                    </a:cubicBezTo>
                    <a:cubicBezTo>
                      <a:pt x="1249" y="3177"/>
                      <a:pt x="1798" y="3939"/>
                      <a:pt x="2475" y="4573"/>
                    </a:cubicBezTo>
                    <a:cubicBezTo>
                      <a:pt x="2505" y="4598"/>
                      <a:pt x="2540" y="4609"/>
                      <a:pt x="2574" y="4609"/>
                    </a:cubicBezTo>
                    <a:cubicBezTo>
                      <a:pt x="2684" y="4609"/>
                      <a:pt x="2789" y="4496"/>
                      <a:pt x="2708" y="4383"/>
                    </a:cubicBezTo>
                    <a:lnTo>
                      <a:pt x="2708" y="4383"/>
                    </a:lnTo>
                    <a:lnTo>
                      <a:pt x="2729" y="4404"/>
                    </a:lnTo>
                    <a:cubicBezTo>
                      <a:pt x="2031" y="3452"/>
                      <a:pt x="1460" y="2437"/>
                      <a:pt x="974" y="1380"/>
                    </a:cubicBezTo>
                    <a:cubicBezTo>
                      <a:pt x="952" y="1295"/>
                      <a:pt x="678" y="787"/>
                      <a:pt x="720" y="703"/>
                    </a:cubicBezTo>
                    <a:cubicBezTo>
                      <a:pt x="765" y="636"/>
                      <a:pt x="854" y="613"/>
                      <a:pt x="958" y="613"/>
                    </a:cubicBezTo>
                    <a:cubicBezTo>
                      <a:pt x="1150" y="613"/>
                      <a:pt x="1393" y="689"/>
                      <a:pt x="1502" y="703"/>
                    </a:cubicBezTo>
                    <a:cubicBezTo>
                      <a:pt x="1989" y="851"/>
                      <a:pt x="2454" y="1020"/>
                      <a:pt x="2919" y="1210"/>
                    </a:cubicBezTo>
                    <a:cubicBezTo>
                      <a:pt x="2944" y="1221"/>
                      <a:pt x="2968" y="1226"/>
                      <a:pt x="2991" y="1226"/>
                    </a:cubicBezTo>
                    <a:cubicBezTo>
                      <a:pt x="3143" y="1226"/>
                      <a:pt x="3239" y="1004"/>
                      <a:pt x="3110" y="893"/>
                    </a:cubicBezTo>
                    <a:cubicBezTo>
                      <a:pt x="2816" y="600"/>
                      <a:pt x="1616" y="1"/>
                      <a:pt x="832"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60;p41">
                <a:extLst>
                  <a:ext uri="{FF2B5EF4-FFF2-40B4-BE49-F238E27FC236}">
                    <a16:creationId xmlns:a16="http://schemas.microsoft.com/office/drawing/2014/main" xmlns="" id="{2DA945CF-3892-40F5-B845-55B4F5239437}"/>
                  </a:ext>
                </a:extLst>
              </p:cNvPr>
              <p:cNvSpPr/>
              <p:nvPr/>
            </p:nvSpPr>
            <p:spPr>
              <a:xfrm>
                <a:off x="1497975" y="1535200"/>
                <a:ext cx="87775" cy="91300"/>
              </a:xfrm>
              <a:custGeom>
                <a:avLst/>
                <a:gdLst/>
                <a:ahLst/>
                <a:cxnLst/>
                <a:rect l="l" t="t" r="r" b="b"/>
                <a:pathLst>
                  <a:path w="3511" h="3652" extrusionOk="0">
                    <a:moveTo>
                      <a:pt x="571" y="0"/>
                    </a:moveTo>
                    <a:cubicBezTo>
                      <a:pt x="529" y="0"/>
                      <a:pt x="465" y="64"/>
                      <a:pt x="444" y="127"/>
                    </a:cubicBezTo>
                    <a:lnTo>
                      <a:pt x="0" y="910"/>
                    </a:lnTo>
                    <a:lnTo>
                      <a:pt x="212" y="846"/>
                    </a:lnTo>
                    <a:lnTo>
                      <a:pt x="212" y="846"/>
                    </a:lnTo>
                    <a:cubicBezTo>
                      <a:pt x="190" y="1163"/>
                      <a:pt x="381" y="1459"/>
                      <a:pt x="677" y="1586"/>
                    </a:cubicBezTo>
                    <a:cubicBezTo>
                      <a:pt x="888" y="1650"/>
                      <a:pt x="1121" y="1650"/>
                      <a:pt x="1311" y="1734"/>
                    </a:cubicBezTo>
                    <a:cubicBezTo>
                      <a:pt x="1586" y="1904"/>
                      <a:pt x="1755" y="2200"/>
                      <a:pt x="1755" y="2517"/>
                    </a:cubicBezTo>
                    <a:cubicBezTo>
                      <a:pt x="1798" y="2813"/>
                      <a:pt x="1755" y="3130"/>
                      <a:pt x="1840" y="3447"/>
                    </a:cubicBezTo>
                    <a:cubicBezTo>
                      <a:pt x="1840" y="3532"/>
                      <a:pt x="1903" y="3595"/>
                      <a:pt x="1967" y="3638"/>
                    </a:cubicBezTo>
                    <a:cubicBezTo>
                      <a:pt x="2002" y="3647"/>
                      <a:pt x="2037" y="3652"/>
                      <a:pt x="2072" y="3652"/>
                    </a:cubicBezTo>
                    <a:cubicBezTo>
                      <a:pt x="2122" y="3652"/>
                      <a:pt x="2171" y="3641"/>
                      <a:pt x="2221" y="3617"/>
                    </a:cubicBezTo>
                    <a:cubicBezTo>
                      <a:pt x="2623" y="3426"/>
                      <a:pt x="3003" y="3215"/>
                      <a:pt x="3384" y="2982"/>
                    </a:cubicBezTo>
                    <a:cubicBezTo>
                      <a:pt x="3447" y="2961"/>
                      <a:pt x="3490" y="2919"/>
                      <a:pt x="3511" y="2855"/>
                    </a:cubicBezTo>
                    <a:cubicBezTo>
                      <a:pt x="3511" y="2813"/>
                      <a:pt x="3490" y="2750"/>
                      <a:pt x="3469" y="2707"/>
                    </a:cubicBezTo>
                    <a:cubicBezTo>
                      <a:pt x="3278" y="2411"/>
                      <a:pt x="2982" y="2178"/>
                      <a:pt x="2834" y="1882"/>
                    </a:cubicBezTo>
                    <a:cubicBezTo>
                      <a:pt x="2771" y="1650"/>
                      <a:pt x="2707" y="1438"/>
                      <a:pt x="2644" y="1227"/>
                    </a:cubicBezTo>
                    <a:cubicBezTo>
                      <a:pt x="2432" y="656"/>
                      <a:pt x="1903" y="254"/>
                      <a:pt x="1311" y="233"/>
                    </a:cubicBezTo>
                    <a:cubicBezTo>
                      <a:pt x="1100" y="233"/>
                      <a:pt x="846" y="233"/>
                      <a:pt x="698" y="85"/>
                    </a:cubicBezTo>
                    <a:cubicBezTo>
                      <a:pt x="656" y="64"/>
                      <a:pt x="635" y="21"/>
                      <a:pt x="571" y="0"/>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61;p41">
                <a:extLst>
                  <a:ext uri="{FF2B5EF4-FFF2-40B4-BE49-F238E27FC236}">
                    <a16:creationId xmlns:a16="http://schemas.microsoft.com/office/drawing/2014/main" xmlns="" id="{CBF371C3-ECCA-4336-9BD2-DA18E5421867}"/>
                  </a:ext>
                </a:extLst>
              </p:cNvPr>
              <p:cNvSpPr/>
              <p:nvPr/>
            </p:nvSpPr>
            <p:spPr>
              <a:xfrm>
                <a:off x="1784000" y="1563225"/>
                <a:ext cx="128525" cy="84175"/>
              </a:xfrm>
              <a:custGeom>
                <a:avLst/>
                <a:gdLst/>
                <a:ahLst/>
                <a:cxnLst/>
                <a:rect l="l" t="t" r="r" b="b"/>
                <a:pathLst>
                  <a:path w="5141" h="3367" extrusionOk="0">
                    <a:moveTo>
                      <a:pt x="3765" y="0"/>
                    </a:moveTo>
                    <a:cubicBezTo>
                      <a:pt x="3596" y="740"/>
                      <a:pt x="2920" y="1248"/>
                      <a:pt x="2179" y="1248"/>
                    </a:cubicBezTo>
                    <a:cubicBezTo>
                      <a:pt x="1904" y="1248"/>
                      <a:pt x="1672" y="1163"/>
                      <a:pt x="1397" y="1163"/>
                    </a:cubicBezTo>
                    <a:cubicBezTo>
                      <a:pt x="805" y="1163"/>
                      <a:pt x="276" y="1480"/>
                      <a:pt x="22" y="2009"/>
                    </a:cubicBezTo>
                    <a:lnTo>
                      <a:pt x="1" y="1988"/>
                    </a:lnTo>
                    <a:lnTo>
                      <a:pt x="1" y="1988"/>
                    </a:lnTo>
                    <a:cubicBezTo>
                      <a:pt x="212" y="2200"/>
                      <a:pt x="255" y="2517"/>
                      <a:pt x="339" y="2813"/>
                    </a:cubicBezTo>
                    <a:cubicBezTo>
                      <a:pt x="419" y="3071"/>
                      <a:pt x="591" y="3367"/>
                      <a:pt x="892" y="3367"/>
                    </a:cubicBezTo>
                    <a:cubicBezTo>
                      <a:pt x="912" y="3367"/>
                      <a:pt x="932" y="3365"/>
                      <a:pt x="953" y="3363"/>
                    </a:cubicBezTo>
                    <a:cubicBezTo>
                      <a:pt x="1291" y="3320"/>
                      <a:pt x="1439" y="2919"/>
                      <a:pt x="1756" y="2792"/>
                    </a:cubicBezTo>
                    <a:cubicBezTo>
                      <a:pt x="1851" y="2744"/>
                      <a:pt x="1947" y="2720"/>
                      <a:pt x="2051" y="2720"/>
                    </a:cubicBezTo>
                    <a:cubicBezTo>
                      <a:pt x="2085" y="2720"/>
                      <a:pt x="2121" y="2723"/>
                      <a:pt x="2158" y="2728"/>
                    </a:cubicBezTo>
                    <a:lnTo>
                      <a:pt x="3808" y="2665"/>
                    </a:lnTo>
                    <a:cubicBezTo>
                      <a:pt x="4210" y="2644"/>
                      <a:pt x="4675" y="2623"/>
                      <a:pt x="4908" y="2242"/>
                    </a:cubicBezTo>
                    <a:cubicBezTo>
                      <a:pt x="5140" y="1861"/>
                      <a:pt x="4908" y="1354"/>
                      <a:pt x="4611" y="1015"/>
                    </a:cubicBezTo>
                    <a:cubicBezTo>
                      <a:pt x="4315" y="698"/>
                      <a:pt x="3914" y="423"/>
                      <a:pt x="3765"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62;p41">
                <a:extLst>
                  <a:ext uri="{FF2B5EF4-FFF2-40B4-BE49-F238E27FC236}">
                    <a16:creationId xmlns:a16="http://schemas.microsoft.com/office/drawing/2014/main" xmlns="" id="{F8816ED8-3616-4DD6-B425-641671049097}"/>
                  </a:ext>
                </a:extLst>
              </p:cNvPr>
              <p:cNvSpPr/>
              <p:nvPr/>
            </p:nvSpPr>
            <p:spPr>
              <a:xfrm>
                <a:off x="1417600" y="1649100"/>
                <a:ext cx="110000" cy="49775"/>
              </a:xfrm>
              <a:custGeom>
                <a:avLst/>
                <a:gdLst/>
                <a:ahLst/>
                <a:cxnLst/>
                <a:rect l="l" t="t" r="r" b="b"/>
                <a:pathLst>
                  <a:path w="4400" h="1991" extrusionOk="0">
                    <a:moveTo>
                      <a:pt x="1483" y="0"/>
                    </a:moveTo>
                    <a:cubicBezTo>
                      <a:pt x="1181" y="0"/>
                      <a:pt x="885" y="305"/>
                      <a:pt x="635" y="520"/>
                    </a:cubicBezTo>
                    <a:cubicBezTo>
                      <a:pt x="444" y="647"/>
                      <a:pt x="275" y="795"/>
                      <a:pt x="127" y="943"/>
                    </a:cubicBezTo>
                    <a:cubicBezTo>
                      <a:pt x="0" y="1133"/>
                      <a:pt x="21" y="1387"/>
                      <a:pt x="191" y="1535"/>
                    </a:cubicBezTo>
                    <a:lnTo>
                      <a:pt x="181" y="1385"/>
                    </a:lnTo>
                    <a:lnTo>
                      <a:pt x="181" y="1385"/>
                    </a:lnTo>
                    <a:cubicBezTo>
                      <a:pt x="245" y="1571"/>
                      <a:pt x="482" y="1682"/>
                      <a:pt x="708" y="1682"/>
                    </a:cubicBezTo>
                    <a:cubicBezTo>
                      <a:pt x="763" y="1682"/>
                      <a:pt x="817" y="1676"/>
                      <a:pt x="867" y="1662"/>
                    </a:cubicBezTo>
                    <a:cubicBezTo>
                      <a:pt x="1206" y="1556"/>
                      <a:pt x="1460" y="1324"/>
                      <a:pt x="1798" y="1260"/>
                    </a:cubicBezTo>
                    <a:cubicBezTo>
                      <a:pt x="1870" y="1244"/>
                      <a:pt x="1940" y="1237"/>
                      <a:pt x="2011" y="1237"/>
                    </a:cubicBezTo>
                    <a:cubicBezTo>
                      <a:pt x="2725" y="1237"/>
                      <a:pt x="3389" y="1990"/>
                      <a:pt x="4123" y="1990"/>
                    </a:cubicBezTo>
                    <a:cubicBezTo>
                      <a:pt x="4172" y="1990"/>
                      <a:pt x="4222" y="1987"/>
                      <a:pt x="4273" y="1979"/>
                    </a:cubicBezTo>
                    <a:lnTo>
                      <a:pt x="4399" y="520"/>
                    </a:lnTo>
                    <a:cubicBezTo>
                      <a:pt x="4228" y="322"/>
                      <a:pt x="3973" y="264"/>
                      <a:pt x="3703" y="264"/>
                    </a:cubicBezTo>
                    <a:cubicBezTo>
                      <a:pt x="3541" y="264"/>
                      <a:pt x="3374" y="285"/>
                      <a:pt x="3215" y="308"/>
                    </a:cubicBezTo>
                    <a:cubicBezTo>
                      <a:pt x="2995" y="355"/>
                      <a:pt x="2756" y="407"/>
                      <a:pt x="2526" y="407"/>
                    </a:cubicBezTo>
                    <a:cubicBezTo>
                      <a:pt x="2335" y="407"/>
                      <a:pt x="2151" y="371"/>
                      <a:pt x="1988" y="266"/>
                    </a:cubicBezTo>
                    <a:cubicBezTo>
                      <a:pt x="1883" y="182"/>
                      <a:pt x="1777" y="97"/>
                      <a:pt x="1650" y="34"/>
                    </a:cubicBezTo>
                    <a:cubicBezTo>
                      <a:pt x="1594" y="11"/>
                      <a:pt x="1539" y="0"/>
                      <a:pt x="1483" y="0"/>
                    </a:cubicBezTo>
                    <a:close/>
                  </a:path>
                </a:pathLst>
              </a:custGeom>
              <a:solidFill>
                <a:srgbClr val="8FC8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3;p41">
                <a:extLst>
                  <a:ext uri="{FF2B5EF4-FFF2-40B4-BE49-F238E27FC236}">
                    <a16:creationId xmlns:a16="http://schemas.microsoft.com/office/drawing/2014/main" xmlns="" id="{C9E458DC-C9EE-40AD-AC7E-D24B51487B38}"/>
                  </a:ext>
                </a:extLst>
              </p:cNvPr>
              <p:cNvSpPr/>
              <p:nvPr/>
            </p:nvSpPr>
            <p:spPr>
              <a:xfrm>
                <a:off x="1692550" y="1481450"/>
                <a:ext cx="98875" cy="86550"/>
              </a:xfrm>
              <a:custGeom>
                <a:avLst/>
                <a:gdLst/>
                <a:ahLst/>
                <a:cxnLst/>
                <a:rect l="l" t="t" r="r" b="b"/>
                <a:pathLst>
                  <a:path w="3955" h="3462" extrusionOk="0">
                    <a:moveTo>
                      <a:pt x="778" y="0"/>
                    </a:moveTo>
                    <a:cubicBezTo>
                      <a:pt x="650" y="0"/>
                      <a:pt x="526" y="10"/>
                      <a:pt x="402" y="35"/>
                    </a:cubicBezTo>
                    <a:cubicBezTo>
                      <a:pt x="190" y="99"/>
                      <a:pt x="0" y="289"/>
                      <a:pt x="63" y="522"/>
                    </a:cubicBezTo>
                    <a:lnTo>
                      <a:pt x="170" y="380"/>
                    </a:lnTo>
                    <a:lnTo>
                      <a:pt x="170" y="380"/>
                    </a:lnTo>
                    <a:cubicBezTo>
                      <a:pt x="73" y="609"/>
                      <a:pt x="278" y="943"/>
                      <a:pt x="529" y="1050"/>
                    </a:cubicBezTo>
                    <a:cubicBezTo>
                      <a:pt x="825" y="1177"/>
                      <a:pt x="1184" y="1177"/>
                      <a:pt x="1480" y="1325"/>
                    </a:cubicBezTo>
                    <a:cubicBezTo>
                      <a:pt x="2284" y="1727"/>
                      <a:pt x="2178" y="3017"/>
                      <a:pt x="2940" y="3461"/>
                    </a:cubicBezTo>
                    <a:lnTo>
                      <a:pt x="3955" y="2425"/>
                    </a:lnTo>
                    <a:cubicBezTo>
                      <a:pt x="3955" y="2023"/>
                      <a:pt x="3553" y="1727"/>
                      <a:pt x="3172" y="1516"/>
                    </a:cubicBezTo>
                    <a:cubicBezTo>
                      <a:pt x="2792" y="1304"/>
                      <a:pt x="2369" y="1093"/>
                      <a:pt x="2263" y="691"/>
                    </a:cubicBezTo>
                    <a:cubicBezTo>
                      <a:pt x="2242" y="564"/>
                      <a:pt x="2200" y="416"/>
                      <a:pt x="2136" y="289"/>
                    </a:cubicBezTo>
                    <a:cubicBezTo>
                      <a:pt x="1998" y="43"/>
                      <a:pt x="1691" y="9"/>
                      <a:pt x="1388" y="9"/>
                    </a:cubicBezTo>
                    <a:cubicBezTo>
                      <a:pt x="1275" y="9"/>
                      <a:pt x="1161" y="14"/>
                      <a:pt x="1058" y="14"/>
                    </a:cubicBezTo>
                    <a:cubicBezTo>
                      <a:pt x="961" y="5"/>
                      <a:pt x="868" y="0"/>
                      <a:pt x="778"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64;p41">
                <a:extLst>
                  <a:ext uri="{FF2B5EF4-FFF2-40B4-BE49-F238E27FC236}">
                    <a16:creationId xmlns:a16="http://schemas.microsoft.com/office/drawing/2014/main" xmlns="" id="{2C7DB54A-7D55-4399-85EE-294CDF7D9F1C}"/>
                  </a:ext>
                </a:extLst>
              </p:cNvPr>
              <p:cNvSpPr/>
              <p:nvPr/>
            </p:nvSpPr>
            <p:spPr>
              <a:xfrm>
                <a:off x="1668225" y="1551575"/>
                <a:ext cx="69800" cy="98900"/>
              </a:xfrm>
              <a:custGeom>
                <a:avLst/>
                <a:gdLst/>
                <a:ahLst/>
                <a:cxnLst/>
                <a:rect l="l" t="t" r="r" b="b"/>
                <a:pathLst>
                  <a:path w="2792" h="3956" extrusionOk="0">
                    <a:moveTo>
                      <a:pt x="2073" y="1"/>
                    </a:moveTo>
                    <a:lnTo>
                      <a:pt x="2073" y="1"/>
                    </a:lnTo>
                    <a:cubicBezTo>
                      <a:pt x="1438" y="22"/>
                      <a:pt x="825" y="64"/>
                      <a:pt x="191" y="106"/>
                    </a:cubicBezTo>
                    <a:lnTo>
                      <a:pt x="656" y="255"/>
                    </a:lnTo>
                    <a:cubicBezTo>
                      <a:pt x="444" y="403"/>
                      <a:pt x="275" y="614"/>
                      <a:pt x="127" y="847"/>
                    </a:cubicBezTo>
                    <a:cubicBezTo>
                      <a:pt x="0" y="1079"/>
                      <a:pt x="0" y="1375"/>
                      <a:pt x="148" y="1608"/>
                    </a:cubicBezTo>
                    <a:cubicBezTo>
                      <a:pt x="317" y="1820"/>
                      <a:pt x="656" y="1883"/>
                      <a:pt x="867" y="2052"/>
                    </a:cubicBezTo>
                    <a:cubicBezTo>
                      <a:pt x="1121" y="2285"/>
                      <a:pt x="1248" y="2644"/>
                      <a:pt x="1185" y="2983"/>
                    </a:cubicBezTo>
                    <a:cubicBezTo>
                      <a:pt x="1121" y="3321"/>
                      <a:pt x="994" y="3660"/>
                      <a:pt x="825" y="3956"/>
                    </a:cubicBezTo>
                    <a:lnTo>
                      <a:pt x="2411" y="3956"/>
                    </a:lnTo>
                    <a:cubicBezTo>
                      <a:pt x="2602" y="3427"/>
                      <a:pt x="2792" y="2877"/>
                      <a:pt x="2580" y="2369"/>
                    </a:cubicBezTo>
                    <a:cubicBezTo>
                      <a:pt x="2432" y="1989"/>
                      <a:pt x="2115" y="1714"/>
                      <a:pt x="1967" y="1354"/>
                    </a:cubicBezTo>
                    <a:cubicBezTo>
                      <a:pt x="1819" y="931"/>
                      <a:pt x="1946" y="445"/>
                      <a:pt x="2073"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65;p41">
                <a:extLst>
                  <a:ext uri="{FF2B5EF4-FFF2-40B4-BE49-F238E27FC236}">
                    <a16:creationId xmlns:a16="http://schemas.microsoft.com/office/drawing/2014/main" xmlns="" id="{21B627E5-2821-4536-B00F-234BFFD825F7}"/>
                  </a:ext>
                </a:extLst>
              </p:cNvPr>
              <p:cNvSpPr/>
              <p:nvPr/>
            </p:nvSpPr>
            <p:spPr>
              <a:xfrm>
                <a:off x="1327400" y="1862875"/>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66;p41">
                <a:extLst>
                  <a:ext uri="{FF2B5EF4-FFF2-40B4-BE49-F238E27FC236}">
                    <a16:creationId xmlns:a16="http://schemas.microsoft.com/office/drawing/2014/main" xmlns="" id="{80E1B750-87B2-412E-A004-29AE8E2BE9C3}"/>
                  </a:ext>
                </a:extLst>
              </p:cNvPr>
              <p:cNvSpPr/>
              <p:nvPr/>
            </p:nvSpPr>
            <p:spPr>
              <a:xfrm>
                <a:off x="1358925" y="1819275"/>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567;p41">
                <a:extLst>
                  <a:ext uri="{FF2B5EF4-FFF2-40B4-BE49-F238E27FC236}">
                    <a16:creationId xmlns:a16="http://schemas.microsoft.com/office/drawing/2014/main" xmlns="" id="{251C18BB-8CCA-4A40-A1D4-E673F83B0DA8}"/>
                  </a:ext>
                </a:extLst>
              </p:cNvPr>
              <p:cNvSpPr/>
              <p:nvPr/>
            </p:nvSpPr>
            <p:spPr>
              <a:xfrm>
                <a:off x="1410725" y="1780325"/>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1568;p41">
              <a:extLst>
                <a:ext uri="{FF2B5EF4-FFF2-40B4-BE49-F238E27FC236}">
                  <a16:creationId xmlns:a16="http://schemas.microsoft.com/office/drawing/2014/main" xmlns="" id="{A475499D-3BA4-4317-87DC-117126323E5E}"/>
                </a:ext>
              </a:extLst>
            </p:cNvPr>
            <p:cNvGrpSpPr/>
            <p:nvPr/>
          </p:nvGrpSpPr>
          <p:grpSpPr>
            <a:xfrm rot="-433704">
              <a:off x="2867839" y="2932953"/>
              <a:ext cx="397101" cy="463150"/>
              <a:chOff x="1886563" y="1688438"/>
              <a:chExt cx="147000" cy="171450"/>
            </a:xfrm>
          </p:grpSpPr>
          <p:sp>
            <p:nvSpPr>
              <p:cNvPr id="118" name="Google Shape;1569;p41">
                <a:extLst>
                  <a:ext uri="{FF2B5EF4-FFF2-40B4-BE49-F238E27FC236}">
                    <a16:creationId xmlns:a16="http://schemas.microsoft.com/office/drawing/2014/main" xmlns="" id="{2DC95F80-A9F1-41F8-B534-E24E3A234067}"/>
                  </a:ext>
                </a:extLst>
              </p:cNvPr>
              <p:cNvSpPr/>
              <p:nvPr/>
            </p:nvSpPr>
            <p:spPr>
              <a:xfrm flipH="1">
                <a:off x="1920388" y="1770713"/>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570;p41">
                <a:extLst>
                  <a:ext uri="{FF2B5EF4-FFF2-40B4-BE49-F238E27FC236}">
                    <a16:creationId xmlns:a16="http://schemas.microsoft.com/office/drawing/2014/main" xmlns="" id="{05E12ADB-C486-4E1E-A3AA-5D259CC94258}"/>
                  </a:ext>
                </a:extLst>
              </p:cNvPr>
              <p:cNvSpPr/>
              <p:nvPr/>
            </p:nvSpPr>
            <p:spPr>
              <a:xfrm flipH="1">
                <a:off x="1900313" y="1726938"/>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571;p41">
                <a:extLst>
                  <a:ext uri="{FF2B5EF4-FFF2-40B4-BE49-F238E27FC236}">
                    <a16:creationId xmlns:a16="http://schemas.microsoft.com/office/drawing/2014/main" xmlns="" id="{A4899A92-A93A-41CE-AE36-A490385BCB48}"/>
                  </a:ext>
                </a:extLst>
              </p:cNvPr>
              <p:cNvSpPr/>
              <p:nvPr/>
            </p:nvSpPr>
            <p:spPr>
              <a:xfrm flipH="1">
                <a:off x="1907163" y="1708138"/>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572;p41">
                <a:extLst>
                  <a:ext uri="{FF2B5EF4-FFF2-40B4-BE49-F238E27FC236}">
                    <a16:creationId xmlns:a16="http://schemas.microsoft.com/office/drawing/2014/main" xmlns="" id="{6219FB5D-8663-4810-9BAD-62E4ED189229}"/>
                  </a:ext>
                </a:extLst>
              </p:cNvPr>
              <p:cNvSpPr/>
              <p:nvPr/>
            </p:nvSpPr>
            <p:spPr>
              <a:xfrm flipH="1">
                <a:off x="1886563" y="1688438"/>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573;p41">
                <a:extLst>
                  <a:ext uri="{FF2B5EF4-FFF2-40B4-BE49-F238E27FC236}">
                    <a16:creationId xmlns:a16="http://schemas.microsoft.com/office/drawing/2014/main" xmlns="" id="{1FBF683C-4DCB-4E40-A7C2-283031464A1F}"/>
                  </a:ext>
                </a:extLst>
              </p:cNvPr>
              <p:cNvSpPr/>
              <p:nvPr/>
            </p:nvSpPr>
            <p:spPr>
              <a:xfrm flipH="1">
                <a:off x="1932013" y="1791538"/>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574;p41">
                <a:extLst>
                  <a:ext uri="{FF2B5EF4-FFF2-40B4-BE49-F238E27FC236}">
                    <a16:creationId xmlns:a16="http://schemas.microsoft.com/office/drawing/2014/main" xmlns="" id="{520B8558-B141-4E4B-837F-577038DF13B9}"/>
                  </a:ext>
                </a:extLst>
              </p:cNvPr>
              <p:cNvSpPr/>
              <p:nvPr/>
            </p:nvSpPr>
            <p:spPr>
              <a:xfrm flipH="1">
                <a:off x="1916688" y="1747938"/>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575;p41">
                <a:extLst>
                  <a:ext uri="{FF2B5EF4-FFF2-40B4-BE49-F238E27FC236}">
                    <a16:creationId xmlns:a16="http://schemas.microsoft.com/office/drawing/2014/main" xmlns="" id="{661E0303-07D4-4EE4-A5C0-B7D141F0FD16}"/>
                  </a:ext>
                </a:extLst>
              </p:cNvPr>
              <p:cNvSpPr/>
              <p:nvPr/>
            </p:nvSpPr>
            <p:spPr>
              <a:xfrm flipH="1">
                <a:off x="1899788" y="1708988"/>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1576;p41">
              <a:extLst>
                <a:ext uri="{FF2B5EF4-FFF2-40B4-BE49-F238E27FC236}">
                  <a16:creationId xmlns:a16="http://schemas.microsoft.com/office/drawing/2014/main" xmlns="" id="{83695986-B422-455B-9D80-32A3FE38B283}"/>
                </a:ext>
              </a:extLst>
            </p:cNvPr>
            <p:cNvSpPr/>
            <p:nvPr/>
          </p:nvSpPr>
          <p:spPr>
            <a:xfrm rot="-433704">
              <a:off x="1985864" y="4506620"/>
              <a:ext cx="191460" cy="198281"/>
            </a:xfrm>
            <a:custGeom>
              <a:avLst/>
              <a:gdLst/>
              <a:ahLst/>
              <a:cxnLst/>
              <a:rect l="l" t="t" r="r" b="b"/>
              <a:pathLst>
                <a:path w="2835" h="2936" extrusionOk="0">
                  <a:moveTo>
                    <a:pt x="2221" y="0"/>
                  </a:moveTo>
                  <a:lnTo>
                    <a:pt x="1946" y="43"/>
                  </a:lnTo>
                  <a:cubicBezTo>
                    <a:pt x="1079" y="529"/>
                    <a:pt x="424" y="1290"/>
                    <a:pt x="85" y="2221"/>
                  </a:cubicBezTo>
                  <a:cubicBezTo>
                    <a:pt x="1" y="2369"/>
                    <a:pt x="1" y="2538"/>
                    <a:pt x="43" y="2686"/>
                  </a:cubicBezTo>
                  <a:cubicBezTo>
                    <a:pt x="122" y="2877"/>
                    <a:pt x="332" y="2936"/>
                    <a:pt x="548" y="2936"/>
                  </a:cubicBezTo>
                  <a:cubicBezTo>
                    <a:pt x="620" y="2936"/>
                    <a:pt x="693" y="2929"/>
                    <a:pt x="762" y="2919"/>
                  </a:cubicBezTo>
                  <a:cubicBezTo>
                    <a:pt x="1608" y="2750"/>
                    <a:pt x="2327" y="2179"/>
                    <a:pt x="2665" y="1375"/>
                  </a:cubicBezTo>
                  <a:cubicBezTo>
                    <a:pt x="2792" y="1121"/>
                    <a:pt x="2835" y="846"/>
                    <a:pt x="2792" y="550"/>
                  </a:cubicBezTo>
                  <a:cubicBezTo>
                    <a:pt x="2729" y="275"/>
                    <a:pt x="2496" y="43"/>
                    <a:pt x="2221"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77;p41">
              <a:extLst>
                <a:ext uri="{FF2B5EF4-FFF2-40B4-BE49-F238E27FC236}">
                  <a16:creationId xmlns:a16="http://schemas.microsoft.com/office/drawing/2014/main" xmlns="" id="{8DFFD370-B941-425F-81C3-44DE2A88E494}"/>
                </a:ext>
              </a:extLst>
            </p:cNvPr>
            <p:cNvSpPr/>
            <p:nvPr/>
          </p:nvSpPr>
          <p:spPr>
            <a:xfrm rot="-433704">
              <a:off x="1962652" y="4496200"/>
              <a:ext cx="240760" cy="225699"/>
            </a:xfrm>
            <a:custGeom>
              <a:avLst/>
              <a:gdLst/>
              <a:ahLst/>
              <a:cxnLst/>
              <a:rect l="l" t="t" r="r" b="b"/>
              <a:pathLst>
                <a:path w="3565" h="3342" extrusionOk="0">
                  <a:moveTo>
                    <a:pt x="2275" y="152"/>
                  </a:moveTo>
                  <a:cubicBezTo>
                    <a:pt x="2281" y="152"/>
                    <a:pt x="2286" y="153"/>
                    <a:pt x="2290" y="154"/>
                  </a:cubicBezTo>
                  <a:lnTo>
                    <a:pt x="2290" y="154"/>
                  </a:lnTo>
                  <a:cubicBezTo>
                    <a:pt x="2292" y="154"/>
                    <a:pt x="2294" y="153"/>
                    <a:pt x="2296" y="152"/>
                  </a:cubicBezTo>
                  <a:close/>
                  <a:moveTo>
                    <a:pt x="2746" y="0"/>
                  </a:moveTo>
                  <a:cubicBezTo>
                    <a:pt x="2679" y="0"/>
                    <a:pt x="2607" y="8"/>
                    <a:pt x="2529" y="25"/>
                  </a:cubicBezTo>
                  <a:cubicBezTo>
                    <a:pt x="2402" y="46"/>
                    <a:pt x="2402" y="216"/>
                    <a:pt x="2487" y="279"/>
                  </a:cubicBezTo>
                  <a:cubicBezTo>
                    <a:pt x="3544" y="1062"/>
                    <a:pt x="1958" y="2754"/>
                    <a:pt x="1027" y="2817"/>
                  </a:cubicBezTo>
                  <a:cubicBezTo>
                    <a:pt x="1013" y="2818"/>
                    <a:pt x="999" y="2818"/>
                    <a:pt x="986" y="2818"/>
                  </a:cubicBezTo>
                  <a:cubicBezTo>
                    <a:pt x="269" y="2818"/>
                    <a:pt x="926" y="1712"/>
                    <a:pt x="1154" y="1400"/>
                  </a:cubicBezTo>
                  <a:cubicBezTo>
                    <a:pt x="1493" y="956"/>
                    <a:pt x="1873" y="575"/>
                    <a:pt x="2317" y="216"/>
                  </a:cubicBezTo>
                  <a:cubicBezTo>
                    <a:pt x="2336" y="197"/>
                    <a:pt x="2322" y="163"/>
                    <a:pt x="2290" y="154"/>
                  </a:cubicBezTo>
                  <a:lnTo>
                    <a:pt x="2290" y="154"/>
                  </a:lnTo>
                  <a:cubicBezTo>
                    <a:pt x="1384" y="452"/>
                    <a:pt x="688" y="1275"/>
                    <a:pt x="308" y="2098"/>
                  </a:cubicBezTo>
                  <a:cubicBezTo>
                    <a:pt x="1" y="2790"/>
                    <a:pt x="252" y="3342"/>
                    <a:pt x="951" y="3342"/>
                  </a:cubicBezTo>
                  <a:cubicBezTo>
                    <a:pt x="1021" y="3342"/>
                    <a:pt x="1096" y="3336"/>
                    <a:pt x="1175" y="3325"/>
                  </a:cubicBezTo>
                  <a:cubicBezTo>
                    <a:pt x="2127" y="3177"/>
                    <a:pt x="2931" y="2542"/>
                    <a:pt x="3311" y="1654"/>
                  </a:cubicBezTo>
                  <a:cubicBezTo>
                    <a:pt x="3564" y="1051"/>
                    <a:pt x="3513" y="0"/>
                    <a:pt x="2746"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578;p41">
              <a:extLst>
                <a:ext uri="{FF2B5EF4-FFF2-40B4-BE49-F238E27FC236}">
                  <a16:creationId xmlns:a16="http://schemas.microsoft.com/office/drawing/2014/main" xmlns="" id="{57C20343-53B7-42CA-90BA-9E65332DB93D}"/>
                </a:ext>
              </a:extLst>
            </p:cNvPr>
            <p:cNvSpPr/>
            <p:nvPr/>
          </p:nvSpPr>
          <p:spPr>
            <a:xfrm rot="-433704">
              <a:off x="2775026" y="4425682"/>
              <a:ext cx="227185" cy="156342"/>
            </a:xfrm>
            <a:custGeom>
              <a:avLst/>
              <a:gdLst/>
              <a:ahLst/>
              <a:cxnLst/>
              <a:rect l="l" t="t" r="r" b="b"/>
              <a:pathLst>
                <a:path w="3364" h="2315" extrusionOk="0">
                  <a:moveTo>
                    <a:pt x="656" y="0"/>
                  </a:moveTo>
                  <a:lnTo>
                    <a:pt x="403" y="64"/>
                  </a:lnTo>
                  <a:cubicBezTo>
                    <a:pt x="149" y="212"/>
                    <a:pt x="1" y="487"/>
                    <a:pt x="43" y="783"/>
                  </a:cubicBezTo>
                  <a:cubicBezTo>
                    <a:pt x="107" y="1058"/>
                    <a:pt x="255" y="1312"/>
                    <a:pt x="445" y="1523"/>
                  </a:cubicBezTo>
                  <a:cubicBezTo>
                    <a:pt x="960" y="2038"/>
                    <a:pt x="1655" y="2315"/>
                    <a:pt x="2378" y="2315"/>
                  </a:cubicBezTo>
                  <a:cubicBezTo>
                    <a:pt x="2515" y="2315"/>
                    <a:pt x="2654" y="2305"/>
                    <a:pt x="2792" y="2285"/>
                  </a:cubicBezTo>
                  <a:cubicBezTo>
                    <a:pt x="3046" y="2221"/>
                    <a:pt x="3364" y="2073"/>
                    <a:pt x="3364" y="1819"/>
                  </a:cubicBezTo>
                  <a:cubicBezTo>
                    <a:pt x="3364" y="1650"/>
                    <a:pt x="3300" y="1502"/>
                    <a:pt x="3173" y="1396"/>
                  </a:cubicBezTo>
                  <a:cubicBezTo>
                    <a:pt x="2518" y="635"/>
                    <a:pt x="1629" y="149"/>
                    <a:pt x="656"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579;p41">
              <a:extLst>
                <a:ext uri="{FF2B5EF4-FFF2-40B4-BE49-F238E27FC236}">
                  <a16:creationId xmlns:a16="http://schemas.microsoft.com/office/drawing/2014/main" xmlns="" id="{E3CB4628-E86A-4B01-8CDA-FEF73AA44A03}"/>
                </a:ext>
              </a:extLst>
            </p:cNvPr>
            <p:cNvSpPr/>
            <p:nvPr/>
          </p:nvSpPr>
          <p:spPr>
            <a:xfrm rot="-433704">
              <a:off x="2738816" y="4421034"/>
              <a:ext cx="297151" cy="180654"/>
            </a:xfrm>
            <a:custGeom>
              <a:avLst/>
              <a:gdLst/>
              <a:ahLst/>
              <a:cxnLst/>
              <a:rect l="l" t="t" r="r" b="b"/>
              <a:pathLst>
                <a:path w="4400" h="2675" extrusionOk="0">
                  <a:moveTo>
                    <a:pt x="953" y="1"/>
                  </a:moveTo>
                  <a:cubicBezTo>
                    <a:pt x="939" y="1"/>
                    <a:pt x="925" y="3"/>
                    <a:pt x="910" y="9"/>
                  </a:cubicBezTo>
                  <a:cubicBezTo>
                    <a:pt x="1" y="178"/>
                    <a:pt x="276" y="1215"/>
                    <a:pt x="720" y="1722"/>
                  </a:cubicBezTo>
                  <a:cubicBezTo>
                    <a:pt x="1247" y="2337"/>
                    <a:pt x="2022" y="2674"/>
                    <a:pt x="2826" y="2674"/>
                  </a:cubicBezTo>
                  <a:cubicBezTo>
                    <a:pt x="2991" y="2674"/>
                    <a:pt x="3156" y="2660"/>
                    <a:pt x="3321" y="2632"/>
                  </a:cubicBezTo>
                  <a:cubicBezTo>
                    <a:pt x="4040" y="2483"/>
                    <a:pt x="4400" y="1912"/>
                    <a:pt x="3871" y="1299"/>
                  </a:cubicBezTo>
                  <a:cubicBezTo>
                    <a:pt x="3249" y="573"/>
                    <a:pt x="2219" y="30"/>
                    <a:pt x="1261" y="30"/>
                  </a:cubicBezTo>
                  <a:cubicBezTo>
                    <a:pt x="1243" y="30"/>
                    <a:pt x="1225" y="30"/>
                    <a:pt x="1206" y="30"/>
                  </a:cubicBezTo>
                  <a:cubicBezTo>
                    <a:pt x="1143" y="30"/>
                    <a:pt x="1143" y="115"/>
                    <a:pt x="1206" y="115"/>
                  </a:cubicBezTo>
                  <a:lnTo>
                    <a:pt x="1185" y="115"/>
                  </a:lnTo>
                  <a:cubicBezTo>
                    <a:pt x="1714" y="284"/>
                    <a:pt x="2222" y="517"/>
                    <a:pt x="2687" y="792"/>
                  </a:cubicBezTo>
                  <a:cubicBezTo>
                    <a:pt x="3046" y="1024"/>
                    <a:pt x="4104" y="1807"/>
                    <a:pt x="3279" y="2061"/>
                  </a:cubicBezTo>
                  <a:cubicBezTo>
                    <a:pt x="3168" y="2099"/>
                    <a:pt x="3040" y="2118"/>
                    <a:pt x="2903" y="2118"/>
                  </a:cubicBezTo>
                  <a:cubicBezTo>
                    <a:pt x="1922" y="2118"/>
                    <a:pt x="465" y="1183"/>
                    <a:pt x="1058" y="199"/>
                  </a:cubicBezTo>
                  <a:cubicBezTo>
                    <a:pt x="1113" y="108"/>
                    <a:pt x="1042" y="1"/>
                    <a:pt x="953"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580;p41">
              <a:extLst>
                <a:ext uri="{FF2B5EF4-FFF2-40B4-BE49-F238E27FC236}">
                  <a16:creationId xmlns:a16="http://schemas.microsoft.com/office/drawing/2014/main" xmlns="" id="{A0AA8633-BAD6-4AB1-AA87-ECD0EA2FE1F2}"/>
                </a:ext>
              </a:extLst>
            </p:cNvPr>
            <p:cNvSpPr/>
            <p:nvPr/>
          </p:nvSpPr>
          <p:spPr>
            <a:xfrm rot="-433704">
              <a:off x="3070402" y="3431179"/>
              <a:ext cx="220027" cy="395751"/>
            </a:xfrm>
            <a:custGeom>
              <a:avLst/>
              <a:gdLst/>
              <a:ahLst/>
              <a:cxnLst/>
              <a:rect l="l" t="t" r="r" b="b"/>
              <a:pathLst>
                <a:path w="3258" h="5860" extrusionOk="0">
                  <a:moveTo>
                    <a:pt x="2879" y="0"/>
                  </a:moveTo>
                  <a:cubicBezTo>
                    <a:pt x="2771" y="0"/>
                    <a:pt x="2649" y="75"/>
                    <a:pt x="2560" y="150"/>
                  </a:cubicBezTo>
                  <a:cubicBezTo>
                    <a:pt x="1671" y="869"/>
                    <a:pt x="804" y="1651"/>
                    <a:pt x="1" y="2476"/>
                  </a:cubicBezTo>
                  <a:lnTo>
                    <a:pt x="973" y="5860"/>
                  </a:lnTo>
                  <a:cubicBezTo>
                    <a:pt x="1481" y="4908"/>
                    <a:pt x="1967" y="3956"/>
                    <a:pt x="2433" y="2984"/>
                  </a:cubicBezTo>
                  <a:cubicBezTo>
                    <a:pt x="2835" y="2117"/>
                    <a:pt x="3258" y="1186"/>
                    <a:pt x="3067" y="234"/>
                  </a:cubicBezTo>
                  <a:cubicBezTo>
                    <a:pt x="3067" y="171"/>
                    <a:pt x="3046" y="107"/>
                    <a:pt x="3004" y="44"/>
                  </a:cubicBezTo>
                  <a:cubicBezTo>
                    <a:pt x="2967" y="13"/>
                    <a:pt x="2924" y="0"/>
                    <a:pt x="2879"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581;p41">
              <a:extLst>
                <a:ext uri="{FF2B5EF4-FFF2-40B4-BE49-F238E27FC236}">
                  <a16:creationId xmlns:a16="http://schemas.microsoft.com/office/drawing/2014/main" xmlns="" id="{6A0BC571-E9D8-45C6-883F-E20FB99122D8}"/>
                </a:ext>
              </a:extLst>
            </p:cNvPr>
            <p:cNvSpPr/>
            <p:nvPr/>
          </p:nvSpPr>
          <p:spPr>
            <a:xfrm rot="-433704">
              <a:off x="3068984" y="3408727"/>
              <a:ext cx="253996" cy="416146"/>
            </a:xfrm>
            <a:custGeom>
              <a:avLst/>
              <a:gdLst/>
              <a:ahLst/>
              <a:cxnLst/>
              <a:rect l="l" t="t" r="r" b="b"/>
              <a:pathLst>
                <a:path w="3761" h="6162" extrusionOk="0">
                  <a:moveTo>
                    <a:pt x="2998" y="1"/>
                  </a:moveTo>
                  <a:cubicBezTo>
                    <a:pt x="2102" y="1"/>
                    <a:pt x="416" y="2163"/>
                    <a:pt x="81" y="2533"/>
                  </a:cubicBezTo>
                  <a:cubicBezTo>
                    <a:pt x="1" y="2614"/>
                    <a:pt x="78" y="2718"/>
                    <a:pt x="167" y="2718"/>
                  </a:cubicBezTo>
                  <a:cubicBezTo>
                    <a:pt x="195" y="2718"/>
                    <a:pt x="224" y="2707"/>
                    <a:pt x="250" y="2681"/>
                  </a:cubicBezTo>
                  <a:cubicBezTo>
                    <a:pt x="779" y="2195"/>
                    <a:pt x="1329" y="1730"/>
                    <a:pt x="1879" y="1243"/>
                  </a:cubicBezTo>
                  <a:cubicBezTo>
                    <a:pt x="2059" y="1096"/>
                    <a:pt x="2442" y="644"/>
                    <a:pt x="2792" y="644"/>
                  </a:cubicBezTo>
                  <a:cubicBezTo>
                    <a:pt x="2894" y="644"/>
                    <a:pt x="2993" y="683"/>
                    <a:pt x="3084" y="778"/>
                  </a:cubicBezTo>
                  <a:cubicBezTo>
                    <a:pt x="3275" y="990"/>
                    <a:pt x="2809" y="2068"/>
                    <a:pt x="2725" y="2280"/>
                  </a:cubicBezTo>
                  <a:cubicBezTo>
                    <a:pt x="2238" y="3549"/>
                    <a:pt x="1413" y="4691"/>
                    <a:pt x="969" y="5960"/>
                  </a:cubicBezTo>
                  <a:cubicBezTo>
                    <a:pt x="928" y="6083"/>
                    <a:pt x="1029" y="6162"/>
                    <a:pt x="1134" y="6162"/>
                  </a:cubicBezTo>
                  <a:cubicBezTo>
                    <a:pt x="1191" y="6162"/>
                    <a:pt x="1249" y="6139"/>
                    <a:pt x="1286" y="6087"/>
                  </a:cubicBezTo>
                  <a:cubicBezTo>
                    <a:pt x="1984" y="5156"/>
                    <a:pt x="2471" y="3929"/>
                    <a:pt x="2957" y="2851"/>
                  </a:cubicBezTo>
                  <a:cubicBezTo>
                    <a:pt x="3232" y="2216"/>
                    <a:pt x="3761" y="1011"/>
                    <a:pt x="3423" y="292"/>
                  </a:cubicBezTo>
                  <a:cubicBezTo>
                    <a:pt x="3324" y="87"/>
                    <a:pt x="3177" y="1"/>
                    <a:pt x="2998"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 name="Google Shape;1582;p41">
              <a:extLst>
                <a:ext uri="{FF2B5EF4-FFF2-40B4-BE49-F238E27FC236}">
                  <a16:creationId xmlns:a16="http://schemas.microsoft.com/office/drawing/2014/main" xmlns="" id="{F0D241B4-531D-455E-8F53-FBC95960CE67}"/>
                </a:ext>
              </a:extLst>
            </p:cNvPr>
            <p:cNvGrpSpPr/>
            <p:nvPr/>
          </p:nvGrpSpPr>
          <p:grpSpPr>
            <a:xfrm rot="-433704">
              <a:off x="1330327" y="2397896"/>
              <a:ext cx="2042505" cy="2338305"/>
              <a:chOff x="1012625" y="1467788"/>
              <a:chExt cx="756100" cy="865600"/>
            </a:xfrm>
          </p:grpSpPr>
          <p:sp>
            <p:nvSpPr>
              <p:cNvPr id="82" name="Google Shape;1583;p41">
                <a:extLst>
                  <a:ext uri="{FF2B5EF4-FFF2-40B4-BE49-F238E27FC236}">
                    <a16:creationId xmlns:a16="http://schemas.microsoft.com/office/drawing/2014/main" xmlns="" id="{7327992A-9662-4ACD-8BF7-969A90A2712B}"/>
                  </a:ext>
                </a:extLst>
              </p:cNvPr>
              <p:cNvSpPr/>
              <p:nvPr/>
            </p:nvSpPr>
            <p:spPr>
              <a:xfrm>
                <a:off x="1053325" y="1669313"/>
                <a:ext cx="693725" cy="644375"/>
              </a:xfrm>
              <a:custGeom>
                <a:avLst/>
                <a:gdLst/>
                <a:ahLst/>
                <a:cxnLst/>
                <a:rect l="l" t="t" r="r" b="b"/>
                <a:pathLst>
                  <a:path w="27749" h="25775" extrusionOk="0">
                    <a:moveTo>
                      <a:pt x="10103" y="1"/>
                    </a:moveTo>
                    <a:cubicBezTo>
                      <a:pt x="9970" y="1"/>
                      <a:pt x="9837" y="26"/>
                      <a:pt x="9708" y="82"/>
                    </a:cubicBezTo>
                    <a:cubicBezTo>
                      <a:pt x="9180" y="315"/>
                      <a:pt x="8989" y="970"/>
                      <a:pt x="9032" y="1542"/>
                    </a:cubicBezTo>
                    <a:cubicBezTo>
                      <a:pt x="9137" y="2514"/>
                      <a:pt x="9793" y="3339"/>
                      <a:pt x="10597" y="3889"/>
                    </a:cubicBezTo>
                    <a:cubicBezTo>
                      <a:pt x="10322" y="3974"/>
                      <a:pt x="10068" y="4058"/>
                      <a:pt x="9814" y="4164"/>
                    </a:cubicBezTo>
                    <a:lnTo>
                      <a:pt x="8989" y="4481"/>
                    </a:lnTo>
                    <a:cubicBezTo>
                      <a:pt x="5923" y="5687"/>
                      <a:pt x="3554" y="8182"/>
                      <a:pt x="2539" y="11291"/>
                    </a:cubicBezTo>
                    <a:cubicBezTo>
                      <a:pt x="2032" y="11038"/>
                      <a:pt x="1335" y="10777"/>
                      <a:pt x="816" y="10777"/>
                    </a:cubicBezTo>
                    <a:cubicBezTo>
                      <a:pt x="470" y="10777"/>
                      <a:pt x="204" y="10893"/>
                      <a:pt x="128" y="11207"/>
                    </a:cubicBezTo>
                    <a:cubicBezTo>
                      <a:pt x="1" y="11757"/>
                      <a:pt x="551" y="12645"/>
                      <a:pt x="826" y="13131"/>
                    </a:cubicBezTo>
                    <a:cubicBezTo>
                      <a:pt x="1143" y="13745"/>
                      <a:pt x="1545" y="14337"/>
                      <a:pt x="1989" y="14866"/>
                    </a:cubicBezTo>
                    <a:cubicBezTo>
                      <a:pt x="2052" y="18376"/>
                      <a:pt x="4167" y="21549"/>
                      <a:pt x="7424" y="22923"/>
                    </a:cubicBezTo>
                    <a:cubicBezTo>
                      <a:pt x="6853" y="23346"/>
                      <a:pt x="6409" y="23896"/>
                      <a:pt x="6134" y="24531"/>
                    </a:cubicBezTo>
                    <a:cubicBezTo>
                      <a:pt x="5827" y="25223"/>
                      <a:pt x="6078" y="25775"/>
                      <a:pt x="6777" y="25775"/>
                    </a:cubicBezTo>
                    <a:cubicBezTo>
                      <a:pt x="6847" y="25775"/>
                      <a:pt x="6922" y="25769"/>
                      <a:pt x="7001" y="25757"/>
                    </a:cubicBezTo>
                    <a:cubicBezTo>
                      <a:pt x="7953" y="25588"/>
                      <a:pt x="8757" y="24975"/>
                      <a:pt x="9137" y="24087"/>
                    </a:cubicBezTo>
                    <a:cubicBezTo>
                      <a:pt x="9222" y="23875"/>
                      <a:pt x="9264" y="23685"/>
                      <a:pt x="9264" y="23473"/>
                    </a:cubicBezTo>
                    <a:cubicBezTo>
                      <a:pt x="9814" y="23579"/>
                      <a:pt x="10343" y="23621"/>
                      <a:pt x="10893" y="23621"/>
                    </a:cubicBezTo>
                    <a:lnTo>
                      <a:pt x="16645" y="23621"/>
                    </a:lnTo>
                    <a:cubicBezTo>
                      <a:pt x="16984" y="23621"/>
                      <a:pt x="17343" y="23600"/>
                      <a:pt x="17703" y="23558"/>
                    </a:cubicBezTo>
                    <a:cubicBezTo>
                      <a:pt x="17724" y="23917"/>
                      <a:pt x="17872" y="24277"/>
                      <a:pt x="18105" y="24552"/>
                    </a:cubicBezTo>
                    <a:cubicBezTo>
                      <a:pt x="18649" y="25149"/>
                      <a:pt x="19411" y="25483"/>
                      <a:pt x="20211" y="25483"/>
                    </a:cubicBezTo>
                    <a:cubicBezTo>
                      <a:pt x="20375" y="25483"/>
                      <a:pt x="20540" y="25469"/>
                      <a:pt x="20706" y="25440"/>
                    </a:cubicBezTo>
                    <a:cubicBezTo>
                      <a:pt x="21425" y="25292"/>
                      <a:pt x="21806" y="24721"/>
                      <a:pt x="21277" y="24108"/>
                    </a:cubicBezTo>
                    <a:cubicBezTo>
                      <a:pt x="20854" y="23643"/>
                      <a:pt x="20347" y="23283"/>
                      <a:pt x="19754" y="23050"/>
                    </a:cubicBezTo>
                    <a:cubicBezTo>
                      <a:pt x="23223" y="21760"/>
                      <a:pt x="25528" y="18440"/>
                      <a:pt x="25549" y="14718"/>
                    </a:cubicBezTo>
                    <a:lnTo>
                      <a:pt x="25549" y="14316"/>
                    </a:lnTo>
                    <a:cubicBezTo>
                      <a:pt x="26078" y="13385"/>
                      <a:pt x="26543" y="12433"/>
                      <a:pt x="26924" y="11461"/>
                    </a:cubicBezTo>
                    <a:cubicBezTo>
                      <a:pt x="27220" y="10805"/>
                      <a:pt x="27749" y="9621"/>
                      <a:pt x="27389" y="8901"/>
                    </a:cubicBezTo>
                    <a:cubicBezTo>
                      <a:pt x="27295" y="8694"/>
                      <a:pt x="27151" y="8606"/>
                      <a:pt x="26975" y="8606"/>
                    </a:cubicBezTo>
                    <a:cubicBezTo>
                      <a:pt x="26361" y="8606"/>
                      <a:pt x="25356" y="9668"/>
                      <a:pt x="24682" y="10424"/>
                    </a:cubicBezTo>
                    <a:cubicBezTo>
                      <a:pt x="23540" y="7675"/>
                      <a:pt x="21383" y="5496"/>
                      <a:pt x="18633" y="4354"/>
                    </a:cubicBezTo>
                    <a:cubicBezTo>
                      <a:pt x="18570" y="4101"/>
                      <a:pt x="18507" y="3847"/>
                      <a:pt x="18485" y="3593"/>
                    </a:cubicBezTo>
                    <a:cubicBezTo>
                      <a:pt x="18448" y="3291"/>
                      <a:pt x="18309" y="2854"/>
                      <a:pt x="18039" y="2854"/>
                    </a:cubicBezTo>
                    <a:cubicBezTo>
                      <a:pt x="18006" y="2854"/>
                      <a:pt x="17972" y="2860"/>
                      <a:pt x="17936" y="2874"/>
                    </a:cubicBezTo>
                    <a:cubicBezTo>
                      <a:pt x="17830" y="2916"/>
                      <a:pt x="17724" y="3022"/>
                      <a:pt x="17682" y="3128"/>
                    </a:cubicBezTo>
                    <a:cubicBezTo>
                      <a:pt x="17534" y="3360"/>
                      <a:pt x="17407" y="3614"/>
                      <a:pt x="17301" y="3868"/>
                    </a:cubicBezTo>
                    <a:cubicBezTo>
                      <a:pt x="16942" y="3762"/>
                      <a:pt x="16582" y="3656"/>
                      <a:pt x="16222" y="3593"/>
                    </a:cubicBezTo>
                    <a:cubicBezTo>
                      <a:pt x="15969" y="3276"/>
                      <a:pt x="15821" y="2895"/>
                      <a:pt x="15757" y="2493"/>
                    </a:cubicBezTo>
                    <a:cubicBezTo>
                      <a:pt x="15736" y="2134"/>
                      <a:pt x="15694" y="1774"/>
                      <a:pt x="15630" y="1436"/>
                    </a:cubicBezTo>
                    <a:cubicBezTo>
                      <a:pt x="15567" y="1076"/>
                      <a:pt x="15271" y="780"/>
                      <a:pt x="14911" y="738"/>
                    </a:cubicBezTo>
                    <a:cubicBezTo>
                      <a:pt x="14900" y="737"/>
                      <a:pt x="14890" y="737"/>
                      <a:pt x="14879" y="737"/>
                    </a:cubicBezTo>
                    <a:cubicBezTo>
                      <a:pt x="14514" y="737"/>
                      <a:pt x="14231" y="1086"/>
                      <a:pt x="14129" y="1436"/>
                    </a:cubicBezTo>
                    <a:cubicBezTo>
                      <a:pt x="14044" y="1795"/>
                      <a:pt x="14002" y="2176"/>
                      <a:pt x="13981" y="2557"/>
                    </a:cubicBezTo>
                    <a:cubicBezTo>
                      <a:pt x="13959" y="2726"/>
                      <a:pt x="13854" y="2895"/>
                      <a:pt x="13706" y="2980"/>
                    </a:cubicBezTo>
                    <a:cubicBezTo>
                      <a:pt x="13621" y="3022"/>
                      <a:pt x="13536" y="3022"/>
                      <a:pt x="13452" y="3022"/>
                    </a:cubicBezTo>
                    <a:cubicBezTo>
                      <a:pt x="12881" y="2980"/>
                      <a:pt x="12416" y="2514"/>
                      <a:pt x="12119" y="2028"/>
                    </a:cubicBezTo>
                    <a:cubicBezTo>
                      <a:pt x="11823" y="1542"/>
                      <a:pt x="11612" y="992"/>
                      <a:pt x="11231" y="569"/>
                    </a:cubicBezTo>
                    <a:cubicBezTo>
                      <a:pt x="10943" y="248"/>
                      <a:pt x="10521" y="1"/>
                      <a:pt x="10103" y="1"/>
                    </a:cubicBezTo>
                    <a:close/>
                  </a:path>
                </a:pathLst>
              </a:custGeom>
              <a:solidFill>
                <a:srgbClr val="D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584;p41">
                <a:extLst>
                  <a:ext uri="{FF2B5EF4-FFF2-40B4-BE49-F238E27FC236}">
                    <a16:creationId xmlns:a16="http://schemas.microsoft.com/office/drawing/2014/main" xmlns="" id="{2F86D56E-B506-488E-9841-32B01B8522CE}"/>
                  </a:ext>
                </a:extLst>
              </p:cNvPr>
              <p:cNvSpPr/>
              <p:nvPr/>
            </p:nvSpPr>
            <p:spPr>
              <a:xfrm>
                <a:off x="1032175" y="1649313"/>
                <a:ext cx="736550" cy="684075"/>
              </a:xfrm>
              <a:custGeom>
                <a:avLst/>
                <a:gdLst/>
                <a:ahLst/>
                <a:cxnLst/>
                <a:rect l="l" t="t" r="r" b="b"/>
                <a:pathLst>
                  <a:path w="29462" h="27363" extrusionOk="0">
                    <a:moveTo>
                      <a:pt x="10935" y="1592"/>
                    </a:moveTo>
                    <a:cubicBezTo>
                      <a:pt x="11077" y="1592"/>
                      <a:pt x="11304" y="1698"/>
                      <a:pt x="11485" y="1897"/>
                    </a:cubicBezTo>
                    <a:cubicBezTo>
                      <a:pt x="11675" y="2130"/>
                      <a:pt x="11845" y="2405"/>
                      <a:pt x="11971" y="2680"/>
                    </a:cubicBezTo>
                    <a:cubicBezTo>
                      <a:pt x="12077" y="2870"/>
                      <a:pt x="12183" y="3061"/>
                      <a:pt x="12289" y="3251"/>
                    </a:cubicBezTo>
                    <a:cubicBezTo>
                      <a:pt x="12796" y="4076"/>
                      <a:pt x="13494" y="4562"/>
                      <a:pt x="14234" y="4626"/>
                    </a:cubicBezTo>
                    <a:cubicBezTo>
                      <a:pt x="14273" y="4629"/>
                      <a:pt x="14313" y="4631"/>
                      <a:pt x="14352" y="4631"/>
                    </a:cubicBezTo>
                    <a:cubicBezTo>
                      <a:pt x="14550" y="4631"/>
                      <a:pt x="14756" y="4587"/>
                      <a:pt x="14932" y="4499"/>
                    </a:cubicBezTo>
                    <a:cubicBezTo>
                      <a:pt x="15292" y="4287"/>
                      <a:pt x="15546" y="3928"/>
                      <a:pt x="15609" y="3505"/>
                    </a:cubicBezTo>
                    <a:cubicBezTo>
                      <a:pt x="15630" y="3314"/>
                      <a:pt x="15651" y="3145"/>
                      <a:pt x="15651" y="2955"/>
                    </a:cubicBezTo>
                    <a:cubicBezTo>
                      <a:pt x="15673" y="2807"/>
                      <a:pt x="15694" y="2638"/>
                      <a:pt x="15715" y="2490"/>
                    </a:cubicBezTo>
                    <a:cubicBezTo>
                      <a:pt x="15757" y="2638"/>
                      <a:pt x="15757" y="2786"/>
                      <a:pt x="15778" y="2934"/>
                    </a:cubicBezTo>
                    <a:cubicBezTo>
                      <a:pt x="15778" y="3082"/>
                      <a:pt x="15778" y="3230"/>
                      <a:pt x="15821" y="3399"/>
                    </a:cubicBezTo>
                    <a:cubicBezTo>
                      <a:pt x="15884" y="3949"/>
                      <a:pt x="16096" y="4435"/>
                      <a:pt x="16413" y="4879"/>
                    </a:cubicBezTo>
                    <a:lnTo>
                      <a:pt x="16603" y="5133"/>
                    </a:lnTo>
                    <a:lnTo>
                      <a:pt x="16899" y="5176"/>
                    </a:lnTo>
                    <a:cubicBezTo>
                      <a:pt x="17238" y="5239"/>
                      <a:pt x="17576" y="5324"/>
                      <a:pt x="17914" y="5429"/>
                    </a:cubicBezTo>
                    <a:lnTo>
                      <a:pt x="18549" y="5620"/>
                    </a:lnTo>
                    <a:lnTo>
                      <a:pt x="18697" y="5324"/>
                    </a:lnTo>
                    <a:cubicBezTo>
                      <a:pt x="18697" y="5345"/>
                      <a:pt x="18718" y="5366"/>
                      <a:pt x="18718" y="5387"/>
                    </a:cubicBezTo>
                    <a:lnTo>
                      <a:pt x="18845" y="5747"/>
                    </a:lnTo>
                    <a:lnTo>
                      <a:pt x="19183" y="5895"/>
                    </a:lnTo>
                    <a:cubicBezTo>
                      <a:pt x="21721" y="6952"/>
                      <a:pt x="23752" y="8982"/>
                      <a:pt x="24809" y="11520"/>
                    </a:cubicBezTo>
                    <a:lnTo>
                      <a:pt x="25274" y="12684"/>
                    </a:lnTo>
                    <a:lnTo>
                      <a:pt x="26120" y="11732"/>
                    </a:lnTo>
                    <a:cubicBezTo>
                      <a:pt x="26565" y="11224"/>
                      <a:pt x="27051" y="10759"/>
                      <a:pt x="27601" y="10357"/>
                    </a:cubicBezTo>
                    <a:lnTo>
                      <a:pt x="27601" y="10357"/>
                    </a:lnTo>
                    <a:cubicBezTo>
                      <a:pt x="27495" y="10907"/>
                      <a:pt x="27326" y="11436"/>
                      <a:pt x="27072" y="11943"/>
                    </a:cubicBezTo>
                    <a:lnTo>
                      <a:pt x="26924" y="12303"/>
                    </a:lnTo>
                    <a:cubicBezTo>
                      <a:pt x="26586" y="13128"/>
                      <a:pt x="26184" y="13910"/>
                      <a:pt x="25719" y="14672"/>
                    </a:cubicBezTo>
                    <a:lnTo>
                      <a:pt x="25592" y="14883"/>
                    </a:lnTo>
                    <a:lnTo>
                      <a:pt x="25592" y="15137"/>
                    </a:lnTo>
                    <a:lnTo>
                      <a:pt x="25592" y="15518"/>
                    </a:lnTo>
                    <a:cubicBezTo>
                      <a:pt x="25570" y="18901"/>
                      <a:pt x="23477" y="21926"/>
                      <a:pt x="20325" y="23131"/>
                    </a:cubicBezTo>
                    <a:lnTo>
                      <a:pt x="19289" y="23512"/>
                    </a:lnTo>
                    <a:lnTo>
                      <a:pt x="19289" y="23470"/>
                    </a:lnTo>
                    <a:lnTo>
                      <a:pt x="18443" y="23575"/>
                    </a:lnTo>
                    <a:cubicBezTo>
                      <a:pt x="18126" y="23618"/>
                      <a:pt x="17788" y="23639"/>
                      <a:pt x="17470" y="23639"/>
                    </a:cubicBezTo>
                    <a:lnTo>
                      <a:pt x="11718" y="23639"/>
                    </a:lnTo>
                    <a:cubicBezTo>
                      <a:pt x="11231" y="23639"/>
                      <a:pt x="10724" y="23597"/>
                      <a:pt x="10237" y="23491"/>
                    </a:cubicBezTo>
                    <a:lnTo>
                      <a:pt x="9370" y="23343"/>
                    </a:lnTo>
                    <a:lnTo>
                      <a:pt x="8566" y="23004"/>
                    </a:lnTo>
                    <a:cubicBezTo>
                      <a:pt x="5605" y="21735"/>
                      <a:pt x="3660" y="18859"/>
                      <a:pt x="3617" y="15644"/>
                    </a:cubicBezTo>
                    <a:lnTo>
                      <a:pt x="3617" y="15348"/>
                    </a:lnTo>
                    <a:lnTo>
                      <a:pt x="3427" y="15137"/>
                    </a:lnTo>
                    <a:cubicBezTo>
                      <a:pt x="3004" y="14650"/>
                      <a:pt x="2645" y="14101"/>
                      <a:pt x="2348" y="13551"/>
                    </a:cubicBezTo>
                    <a:lnTo>
                      <a:pt x="2243" y="13339"/>
                    </a:lnTo>
                    <a:cubicBezTo>
                      <a:pt x="2052" y="13022"/>
                      <a:pt x="1883" y="12705"/>
                      <a:pt x="1756" y="12366"/>
                    </a:cubicBezTo>
                    <a:lnTo>
                      <a:pt x="1756" y="12366"/>
                    </a:lnTo>
                    <a:cubicBezTo>
                      <a:pt x="2200" y="12430"/>
                      <a:pt x="2623" y="12578"/>
                      <a:pt x="3004" y="12789"/>
                    </a:cubicBezTo>
                    <a:lnTo>
                      <a:pt x="3829" y="13233"/>
                    </a:lnTo>
                    <a:lnTo>
                      <a:pt x="4104" y="12345"/>
                    </a:lnTo>
                    <a:cubicBezTo>
                      <a:pt x="5056" y="9448"/>
                      <a:pt x="7255" y="7121"/>
                      <a:pt x="10110" y="6021"/>
                    </a:cubicBezTo>
                    <a:lnTo>
                      <a:pt x="10956" y="5704"/>
                    </a:lnTo>
                    <a:cubicBezTo>
                      <a:pt x="11168" y="5620"/>
                      <a:pt x="11400" y="5535"/>
                      <a:pt x="11675" y="5450"/>
                    </a:cubicBezTo>
                    <a:lnTo>
                      <a:pt x="13262" y="4964"/>
                    </a:lnTo>
                    <a:lnTo>
                      <a:pt x="11887" y="4033"/>
                    </a:lnTo>
                    <a:cubicBezTo>
                      <a:pt x="11189" y="3568"/>
                      <a:pt x="10745" y="2913"/>
                      <a:pt x="10681" y="2257"/>
                    </a:cubicBezTo>
                    <a:cubicBezTo>
                      <a:pt x="10618" y="2024"/>
                      <a:pt x="10702" y="1770"/>
                      <a:pt x="10872" y="1601"/>
                    </a:cubicBezTo>
                    <a:cubicBezTo>
                      <a:pt x="10890" y="1595"/>
                      <a:pt x="10911" y="1592"/>
                      <a:pt x="10935" y="1592"/>
                    </a:cubicBezTo>
                    <a:close/>
                    <a:moveTo>
                      <a:pt x="19331" y="24231"/>
                    </a:moveTo>
                    <a:lnTo>
                      <a:pt x="20304" y="24612"/>
                    </a:lnTo>
                    <a:cubicBezTo>
                      <a:pt x="20770" y="24781"/>
                      <a:pt x="21171" y="25056"/>
                      <a:pt x="21510" y="25437"/>
                    </a:cubicBezTo>
                    <a:cubicBezTo>
                      <a:pt x="21468" y="25437"/>
                      <a:pt x="21425" y="25458"/>
                      <a:pt x="21383" y="25458"/>
                    </a:cubicBezTo>
                    <a:cubicBezTo>
                      <a:pt x="21262" y="25480"/>
                      <a:pt x="21140" y="25492"/>
                      <a:pt x="21018" y="25492"/>
                    </a:cubicBezTo>
                    <a:cubicBezTo>
                      <a:pt x="20463" y="25492"/>
                      <a:pt x="19925" y="25257"/>
                      <a:pt x="19543" y="24823"/>
                    </a:cubicBezTo>
                    <a:cubicBezTo>
                      <a:pt x="19416" y="24696"/>
                      <a:pt x="19353" y="24506"/>
                      <a:pt x="19331" y="24337"/>
                    </a:cubicBezTo>
                    <a:lnTo>
                      <a:pt x="19331" y="24231"/>
                    </a:lnTo>
                    <a:close/>
                    <a:moveTo>
                      <a:pt x="9328" y="23956"/>
                    </a:moveTo>
                    <a:lnTo>
                      <a:pt x="9307" y="24231"/>
                    </a:lnTo>
                    <a:cubicBezTo>
                      <a:pt x="9285" y="24358"/>
                      <a:pt x="9264" y="24464"/>
                      <a:pt x="9222" y="24591"/>
                    </a:cubicBezTo>
                    <a:cubicBezTo>
                      <a:pt x="8968" y="25204"/>
                      <a:pt x="8397" y="25669"/>
                      <a:pt x="7720" y="25775"/>
                    </a:cubicBezTo>
                    <a:lnTo>
                      <a:pt x="7636" y="25775"/>
                    </a:lnTo>
                    <a:cubicBezTo>
                      <a:pt x="7657" y="25733"/>
                      <a:pt x="7657" y="25690"/>
                      <a:pt x="7678" y="25648"/>
                    </a:cubicBezTo>
                    <a:cubicBezTo>
                      <a:pt x="7911" y="25140"/>
                      <a:pt x="8249" y="24717"/>
                      <a:pt x="8714" y="24379"/>
                    </a:cubicBezTo>
                    <a:lnTo>
                      <a:pt x="9328" y="23956"/>
                    </a:lnTo>
                    <a:close/>
                    <a:moveTo>
                      <a:pt x="10970" y="1"/>
                    </a:moveTo>
                    <a:cubicBezTo>
                      <a:pt x="10727" y="1"/>
                      <a:pt x="10480" y="50"/>
                      <a:pt x="10237" y="163"/>
                    </a:cubicBezTo>
                    <a:cubicBezTo>
                      <a:pt x="9349" y="565"/>
                      <a:pt x="9032" y="1580"/>
                      <a:pt x="9116" y="2426"/>
                    </a:cubicBezTo>
                    <a:cubicBezTo>
                      <a:pt x="9180" y="3145"/>
                      <a:pt x="9476" y="3843"/>
                      <a:pt x="9941" y="4393"/>
                    </a:cubicBezTo>
                    <a:lnTo>
                      <a:pt x="9560" y="4541"/>
                    </a:lnTo>
                    <a:cubicBezTo>
                      <a:pt x="6536" y="5704"/>
                      <a:pt x="4146" y="8052"/>
                      <a:pt x="2919" y="11034"/>
                    </a:cubicBezTo>
                    <a:cubicBezTo>
                      <a:pt x="2534" y="10901"/>
                      <a:pt x="2083" y="10785"/>
                      <a:pt x="1653" y="10785"/>
                    </a:cubicBezTo>
                    <a:cubicBezTo>
                      <a:pt x="1399" y="10785"/>
                      <a:pt x="1152" y="10826"/>
                      <a:pt x="931" y="10928"/>
                    </a:cubicBezTo>
                    <a:cubicBezTo>
                      <a:pt x="551" y="11097"/>
                      <a:pt x="276" y="11415"/>
                      <a:pt x="191" y="11816"/>
                    </a:cubicBezTo>
                    <a:cubicBezTo>
                      <a:pt x="1" y="12620"/>
                      <a:pt x="487" y="13487"/>
                      <a:pt x="847" y="14122"/>
                    </a:cubicBezTo>
                    <a:lnTo>
                      <a:pt x="953" y="14312"/>
                    </a:lnTo>
                    <a:cubicBezTo>
                      <a:pt x="1270" y="14904"/>
                      <a:pt x="1629" y="15454"/>
                      <a:pt x="2052" y="15962"/>
                    </a:cubicBezTo>
                    <a:cubicBezTo>
                      <a:pt x="2200" y="19282"/>
                      <a:pt x="4019" y="22285"/>
                      <a:pt x="6896" y="23935"/>
                    </a:cubicBezTo>
                    <a:cubicBezTo>
                      <a:pt x="6621" y="24252"/>
                      <a:pt x="6409" y="24612"/>
                      <a:pt x="6240" y="24992"/>
                    </a:cubicBezTo>
                    <a:cubicBezTo>
                      <a:pt x="5944" y="25648"/>
                      <a:pt x="5965" y="26304"/>
                      <a:pt x="6325" y="26769"/>
                    </a:cubicBezTo>
                    <a:cubicBezTo>
                      <a:pt x="6627" y="27152"/>
                      <a:pt x="7065" y="27363"/>
                      <a:pt x="7545" y="27363"/>
                    </a:cubicBezTo>
                    <a:cubicBezTo>
                      <a:pt x="7568" y="27363"/>
                      <a:pt x="7591" y="27362"/>
                      <a:pt x="7615" y="27361"/>
                    </a:cubicBezTo>
                    <a:cubicBezTo>
                      <a:pt x="7720" y="27361"/>
                      <a:pt x="7847" y="27340"/>
                      <a:pt x="7953" y="27340"/>
                    </a:cubicBezTo>
                    <a:cubicBezTo>
                      <a:pt x="9180" y="27129"/>
                      <a:pt x="10237" y="26304"/>
                      <a:pt x="10702" y="25162"/>
                    </a:cubicBezTo>
                    <a:cubicBezTo>
                      <a:pt x="11041" y="25183"/>
                      <a:pt x="11400" y="25204"/>
                      <a:pt x="11739" y="25204"/>
                    </a:cubicBezTo>
                    <a:lnTo>
                      <a:pt x="17936" y="25204"/>
                    </a:lnTo>
                    <a:cubicBezTo>
                      <a:pt x="18041" y="25437"/>
                      <a:pt x="18168" y="25669"/>
                      <a:pt x="18337" y="25860"/>
                    </a:cubicBezTo>
                    <a:cubicBezTo>
                      <a:pt x="19017" y="26644"/>
                      <a:pt x="20013" y="27084"/>
                      <a:pt x="21041" y="27084"/>
                    </a:cubicBezTo>
                    <a:cubicBezTo>
                      <a:pt x="21260" y="27084"/>
                      <a:pt x="21481" y="27064"/>
                      <a:pt x="21700" y="27023"/>
                    </a:cubicBezTo>
                    <a:cubicBezTo>
                      <a:pt x="22313" y="26938"/>
                      <a:pt x="22842" y="26515"/>
                      <a:pt x="23075" y="25944"/>
                    </a:cubicBezTo>
                    <a:cubicBezTo>
                      <a:pt x="23244" y="25394"/>
                      <a:pt x="23096" y="24802"/>
                      <a:pt x="22715" y="24400"/>
                    </a:cubicBezTo>
                    <a:cubicBezTo>
                      <a:pt x="22567" y="24231"/>
                      <a:pt x="22419" y="24083"/>
                      <a:pt x="22271" y="23956"/>
                    </a:cubicBezTo>
                    <a:cubicBezTo>
                      <a:pt x="25274" y="22222"/>
                      <a:pt x="27157" y="19007"/>
                      <a:pt x="27157" y="15518"/>
                    </a:cubicBezTo>
                    <a:lnTo>
                      <a:pt x="27157" y="15327"/>
                    </a:lnTo>
                    <a:cubicBezTo>
                      <a:pt x="27622" y="14545"/>
                      <a:pt x="28003" y="13741"/>
                      <a:pt x="28341" y="12916"/>
                    </a:cubicBezTo>
                    <a:lnTo>
                      <a:pt x="28510" y="12578"/>
                    </a:lnTo>
                    <a:cubicBezTo>
                      <a:pt x="28849" y="11753"/>
                      <a:pt x="29462" y="10399"/>
                      <a:pt x="28954" y="9342"/>
                    </a:cubicBezTo>
                    <a:cubicBezTo>
                      <a:pt x="28785" y="8961"/>
                      <a:pt x="28405" y="8686"/>
                      <a:pt x="27982" y="8623"/>
                    </a:cubicBezTo>
                    <a:cubicBezTo>
                      <a:pt x="27924" y="8615"/>
                      <a:pt x="27866" y="8611"/>
                      <a:pt x="27806" y="8611"/>
                    </a:cubicBezTo>
                    <a:cubicBezTo>
                      <a:pt x="27235" y="8611"/>
                      <a:pt x="26583" y="8985"/>
                      <a:pt x="25740" y="9828"/>
                    </a:cubicBezTo>
                    <a:cubicBezTo>
                      <a:pt x="24492" y="7502"/>
                      <a:pt x="22546" y="5662"/>
                      <a:pt x="20156" y="4583"/>
                    </a:cubicBezTo>
                    <a:cubicBezTo>
                      <a:pt x="20135" y="4499"/>
                      <a:pt x="20114" y="4414"/>
                      <a:pt x="20114" y="4330"/>
                    </a:cubicBezTo>
                    <a:cubicBezTo>
                      <a:pt x="20093" y="4033"/>
                      <a:pt x="19966" y="3357"/>
                      <a:pt x="19437" y="3039"/>
                    </a:cubicBezTo>
                    <a:cubicBezTo>
                      <a:pt x="19268" y="2922"/>
                      <a:pt x="19074" y="2861"/>
                      <a:pt x="18882" y="2861"/>
                    </a:cubicBezTo>
                    <a:cubicBezTo>
                      <a:pt x="18762" y="2861"/>
                      <a:pt x="18642" y="2885"/>
                      <a:pt x="18528" y="2934"/>
                    </a:cubicBezTo>
                    <a:cubicBezTo>
                      <a:pt x="18232" y="3039"/>
                      <a:pt x="17978" y="3251"/>
                      <a:pt x="17830" y="3547"/>
                    </a:cubicBezTo>
                    <a:cubicBezTo>
                      <a:pt x="17809" y="3610"/>
                      <a:pt x="17766" y="3674"/>
                      <a:pt x="17724" y="3737"/>
                    </a:cubicBezTo>
                    <a:lnTo>
                      <a:pt x="17555" y="3695"/>
                    </a:lnTo>
                    <a:cubicBezTo>
                      <a:pt x="17470" y="3526"/>
                      <a:pt x="17407" y="3357"/>
                      <a:pt x="17386" y="3187"/>
                    </a:cubicBezTo>
                    <a:cubicBezTo>
                      <a:pt x="17365" y="3061"/>
                      <a:pt x="17365" y="2955"/>
                      <a:pt x="17365" y="2828"/>
                    </a:cubicBezTo>
                    <a:cubicBezTo>
                      <a:pt x="17343" y="2553"/>
                      <a:pt x="17301" y="2278"/>
                      <a:pt x="17238" y="2024"/>
                    </a:cubicBezTo>
                    <a:cubicBezTo>
                      <a:pt x="17089" y="1173"/>
                      <a:pt x="16404" y="745"/>
                      <a:pt x="15721" y="745"/>
                    </a:cubicBezTo>
                    <a:cubicBezTo>
                      <a:pt x="15045" y="745"/>
                      <a:pt x="14371" y="1162"/>
                      <a:pt x="14213" y="2003"/>
                    </a:cubicBezTo>
                    <a:cubicBezTo>
                      <a:pt x="14150" y="2278"/>
                      <a:pt x="14108" y="2553"/>
                      <a:pt x="14086" y="2828"/>
                    </a:cubicBezTo>
                    <a:lnTo>
                      <a:pt x="14086" y="2913"/>
                    </a:lnTo>
                    <a:cubicBezTo>
                      <a:pt x="13917" y="2786"/>
                      <a:pt x="13769" y="2616"/>
                      <a:pt x="13663" y="2426"/>
                    </a:cubicBezTo>
                    <a:cubicBezTo>
                      <a:pt x="13558" y="2278"/>
                      <a:pt x="13473" y="2109"/>
                      <a:pt x="13388" y="1940"/>
                    </a:cubicBezTo>
                    <a:cubicBezTo>
                      <a:pt x="13198" y="1559"/>
                      <a:pt x="12965" y="1178"/>
                      <a:pt x="12690" y="840"/>
                    </a:cubicBezTo>
                    <a:cubicBezTo>
                      <a:pt x="12272" y="375"/>
                      <a:pt x="11637" y="1"/>
                      <a:pt x="109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585;p41">
                <a:extLst>
                  <a:ext uri="{FF2B5EF4-FFF2-40B4-BE49-F238E27FC236}">
                    <a16:creationId xmlns:a16="http://schemas.microsoft.com/office/drawing/2014/main" xmlns="" id="{8FDE1CEC-DAAF-47AC-946F-E97A0AE9EFB9}"/>
                  </a:ext>
                </a:extLst>
              </p:cNvPr>
              <p:cNvSpPr/>
              <p:nvPr/>
            </p:nvSpPr>
            <p:spPr>
              <a:xfrm>
                <a:off x="1194800" y="1540238"/>
                <a:ext cx="101775" cy="102950"/>
              </a:xfrm>
              <a:custGeom>
                <a:avLst/>
                <a:gdLst/>
                <a:ahLst/>
                <a:cxnLst/>
                <a:rect l="l" t="t" r="r" b="b"/>
                <a:pathLst>
                  <a:path w="4071" h="4118" extrusionOk="0">
                    <a:moveTo>
                      <a:pt x="877" y="0"/>
                    </a:moveTo>
                    <a:cubicBezTo>
                      <a:pt x="454" y="42"/>
                      <a:pt x="264" y="719"/>
                      <a:pt x="94" y="1036"/>
                    </a:cubicBezTo>
                    <a:cubicBezTo>
                      <a:pt x="0" y="1209"/>
                      <a:pt x="139" y="1382"/>
                      <a:pt x="286" y="1382"/>
                    </a:cubicBezTo>
                    <a:cubicBezTo>
                      <a:pt x="337" y="1382"/>
                      <a:pt x="389" y="1361"/>
                      <a:pt x="433" y="1311"/>
                    </a:cubicBezTo>
                    <a:cubicBezTo>
                      <a:pt x="454" y="1608"/>
                      <a:pt x="644" y="1882"/>
                      <a:pt x="940" y="1988"/>
                    </a:cubicBezTo>
                    <a:cubicBezTo>
                      <a:pt x="1067" y="2031"/>
                      <a:pt x="1237" y="2031"/>
                      <a:pt x="1363" y="2094"/>
                    </a:cubicBezTo>
                    <a:cubicBezTo>
                      <a:pt x="1850" y="2327"/>
                      <a:pt x="1829" y="2686"/>
                      <a:pt x="1850" y="3088"/>
                    </a:cubicBezTo>
                    <a:cubicBezTo>
                      <a:pt x="1829" y="3363"/>
                      <a:pt x="1850" y="3638"/>
                      <a:pt x="1956" y="3892"/>
                    </a:cubicBezTo>
                    <a:cubicBezTo>
                      <a:pt x="2059" y="4060"/>
                      <a:pt x="2186" y="4117"/>
                      <a:pt x="2332" y="4117"/>
                    </a:cubicBezTo>
                    <a:cubicBezTo>
                      <a:pt x="2425" y="4117"/>
                      <a:pt x="2525" y="4094"/>
                      <a:pt x="2632" y="4061"/>
                    </a:cubicBezTo>
                    <a:cubicBezTo>
                      <a:pt x="2992" y="3934"/>
                      <a:pt x="3986" y="3553"/>
                      <a:pt x="4049" y="3109"/>
                    </a:cubicBezTo>
                    <a:cubicBezTo>
                      <a:pt x="4071" y="2940"/>
                      <a:pt x="3923" y="2750"/>
                      <a:pt x="3817" y="2623"/>
                    </a:cubicBezTo>
                    <a:cubicBezTo>
                      <a:pt x="3542" y="2284"/>
                      <a:pt x="3330" y="1904"/>
                      <a:pt x="3203" y="1502"/>
                    </a:cubicBezTo>
                    <a:cubicBezTo>
                      <a:pt x="3055" y="1015"/>
                      <a:pt x="2738" y="614"/>
                      <a:pt x="2294" y="402"/>
                    </a:cubicBezTo>
                    <a:cubicBezTo>
                      <a:pt x="2061" y="296"/>
                      <a:pt x="1829" y="233"/>
                      <a:pt x="1596" y="212"/>
                    </a:cubicBezTo>
                    <a:cubicBezTo>
                      <a:pt x="1406" y="169"/>
                      <a:pt x="1237" y="127"/>
                      <a:pt x="1046" y="85"/>
                    </a:cubicBezTo>
                    <a:cubicBezTo>
                      <a:pt x="983" y="64"/>
                      <a:pt x="962" y="0"/>
                      <a:pt x="877" y="0"/>
                    </a:cubicBezTo>
                    <a:close/>
                  </a:path>
                </a:pathLst>
              </a:custGeom>
              <a:solidFill>
                <a:srgbClr val="D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586;p41">
                <a:extLst>
                  <a:ext uri="{FF2B5EF4-FFF2-40B4-BE49-F238E27FC236}">
                    <a16:creationId xmlns:a16="http://schemas.microsoft.com/office/drawing/2014/main" xmlns="" id="{D387F71A-8F02-4779-ACFC-CAFC0E029687}"/>
                  </a:ext>
                </a:extLst>
              </p:cNvPr>
              <p:cNvSpPr/>
              <p:nvPr/>
            </p:nvSpPr>
            <p:spPr>
              <a:xfrm>
                <a:off x="1174425" y="1520263"/>
                <a:ext cx="142250" cy="142650"/>
              </a:xfrm>
              <a:custGeom>
                <a:avLst/>
                <a:gdLst/>
                <a:ahLst/>
                <a:cxnLst/>
                <a:rect l="l" t="t" r="r" b="b"/>
                <a:pathLst>
                  <a:path w="5690" h="5706" extrusionOk="0">
                    <a:moveTo>
                      <a:pt x="1988" y="1730"/>
                    </a:moveTo>
                    <a:lnTo>
                      <a:pt x="1988" y="1730"/>
                    </a:lnTo>
                    <a:cubicBezTo>
                      <a:pt x="2094" y="1751"/>
                      <a:pt x="2178" y="1772"/>
                      <a:pt x="2263" y="1772"/>
                    </a:cubicBezTo>
                    <a:lnTo>
                      <a:pt x="2348" y="1793"/>
                    </a:lnTo>
                    <a:cubicBezTo>
                      <a:pt x="2475" y="1814"/>
                      <a:pt x="2601" y="1835"/>
                      <a:pt x="2728" y="1899"/>
                    </a:cubicBezTo>
                    <a:cubicBezTo>
                      <a:pt x="2982" y="2026"/>
                      <a:pt x="3172" y="2258"/>
                      <a:pt x="3257" y="2533"/>
                    </a:cubicBezTo>
                    <a:cubicBezTo>
                      <a:pt x="3405" y="2978"/>
                      <a:pt x="3617" y="3401"/>
                      <a:pt x="3913" y="3781"/>
                    </a:cubicBezTo>
                    <a:cubicBezTo>
                      <a:pt x="3765" y="3866"/>
                      <a:pt x="3617" y="3929"/>
                      <a:pt x="3447" y="3993"/>
                    </a:cubicBezTo>
                    <a:lnTo>
                      <a:pt x="3447" y="3845"/>
                    </a:lnTo>
                    <a:lnTo>
                      <a:pt x="3447" y="3760"/>
                    </a:lnTo>
                    <a:cubicBezTo>
                      <a:pt x="3426" y="3358"/>
                      <a:pt x="3405" y="2618"/>
                      <a:pt x="2517" y="2174"/>
                    </a:cubicBezTo>
                    <a:cubicBezTo>
                      <a:pt x="2390" y="2110"/>
                      <a:pt x="2242" y="2068"/>
                      <a:pt x="2094" y="2047"/>
                    </a:cubicBezTo>
                    <a:lnTo>
                      <a:pt x="2052" y="2047"/>
                    </a:lnTo>
                    <a:lnTo>
                      <a:pt x="2030" y="2026"/>
                    </a:lnTo>
                    <a:lnTo>
                      <a:pt x="1988" y="1730"/>
                    </a:lnTo>
                    <a:close/>
                    <a:moveTo>
                      <a:pt x="1767" y="0"/>
                    </a:moveTo>
                    <a:cubicBezTo>
                      <a:pt x="1715" y="0"/>
                      <a:pt x="1662" y="6"/>
                      <a:pt x="1607" y="17"/>
                    </a:cubicBezTo>
                    <a:cubicBezTo>
                      <a:pt x="825" y="101"/>
                      <a:pt x="486" y="863"/>
                      <a:pt x="317" y="1286"/>
                    </a:cubicBezTo>
                    <a:cubicBezTo>
                      <a:pt x="275" y="1349"/>
                      <a:pt x="254" y="1413"/>
                      <a:pt x="233" y="1455"/>
                    </a:cubicBezTo>
                    <a:cubicBezTo>
                      <a:pt x="0" y="1899"/>
                      <a:pt x="127" y="2449"/>
                      <a:pt x="529" y="2766"/>
                    </a:cubicBezTo>
                    <a:cubicBezTo>
                      <a:pt x="571" y="2787"/>
                      <a:pt x="635" y="2830"/>
                      <a:pt x="698" y="2851"/>
                    </a:cubicBezTo>
                    <a:cubicBezTo>
                      <a:pt x="952" y="3274"/>
                      <a:pt x="1375" y="3549"/>
                      <a:pt x="1840" y="3612"/>
                    </a:cubicBezTo>
                    <a:lnTo>
                      <a:pt x="1861" y="3612"/>
                    </a:lnTo>
                    <a:lnTo>
                      <a:pt x="1861" y="3824"/>
                    </a:lnTo>
                    <a:lnTo>
                      <a:pt x="1861" y="3908"/>
                    </a:lnTo>
                    <a:lnTo>
                      <a:pt x="1861" y="4056"/>
                    </a:lnTo>
                    <a:cubicBezTo>
                      <a:pt x="1840" y="4416"/>
                      <a:pt x="1925" y="4775"/>
                      <a:pt x="2094" y="5114"/>
                    </a:cubicBezTo>
                    <a:cubicBezTo>
                      <a:pt x="2305" y="5473"/>
                      <a:pt x="2707" y="5706"/>
                      <a:pt x="3130" y="5706"/>
                    </a:cubicBezTo>
                    <a:cubicBezTo>
                      <a:pt x="3342" y="5706"/>
                      <a:pt x="3532" y="5664"/>
                      <a:pt x="3722" y="5600"/>
                    </a:cubicBezTo>
                    <a:cubicBezTo>
                      <a:pt x="4970" y="5177"/>
                      <a:pt x="5583" y="4669"/>
                      <a:pt x="5668" y="3993"/>
                    </a:cubicBezTo>
                    <a:cubicBezTo>
                      <a:pt x="5689" y="3633"/>
                      <a:pt x="5562" y="3274"/>
                      <a:pt x="5330" y="2999"/>
                    </a:cubicBezTo>
                    <a:lnTo>
                      <a:pt x="5309" y="2956"/>
                    </a:lnTo>
                    <a:cubicBezTo>
                      <a:pt x="5076" y="2681"/>
                      <a:pt x="4907" y="2385"/>
                      <a:pt x="4801" y="2047"/>
                    </a:cubicBezTo>
                    <a:cubicBezTo>
                      <a:pt x="4589" y="1370"/>
                      <a:pt x="4103" y="799"/>
                      <a:pt x="3469" y="482"/>
                    </a:cubicBezTo>
                    <a:cubicBezTo>
                      <a:pt x="3215" y="355"/>
                      <a:pt x="2919" y="270"/>
                      <a:pt x="2644" y="249"/>
                    </a:cubicBezTo>
                    <a:lnTo>
                      <a:pt x="2559" y="228"/>
                    </a:lnTo>
                    <a:cubicBezTo>
                      <a:pt x="2475" y="207"/>
                      <a:pt x="2369" y="186"/>
                      <a:pt x="2242" y="144"/>
                    </a:cubicBezTo>
                    <a:lnTo>
                      <a:pt x="2178" y="122"/>
                    </a:lnTo>
                    <a:cubicBezTo>
                      <a:pt x="2053" y="44"/>
                      <a:pt x="1916" y="0"/>
                      <a:pt x="17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587;p41">
                <a:extLst>
                  <a:ext uri="{FF2B5EF4-FFF2-40B4-BE49-F238E27FC236}">
                    <a16:creationId xmlns:a16="http://schemas.microsoft.com/office/drawing/2014/main" xmlns="" id="{72F1DC75-E494-46B5-A9C4-E4A2856696CE}"/>
                  </a:ext>
                </a:extLst>
              </p:cNvPr>
              <p:cNvSpPr/>
              <p:nvPr/>
            </p:nvSpPr>
            <p:spPr>
              <a:xfrm>
                <a:off x="1481725" y="1568988"/>
                <a:ext cx="140550" cy="94500"/>
              </a:xfrm>
              <a:custGeom>
                <a:avLst/>
                <a:gdLst/>
                <a:ahLst/>
                <a:cxnLst/>
                <a:rect l="l" t="t" r="r" b="b"/>
                <a:pathLst>
                  <a:path w="5622" h="3780" extrusionOk="0">
                    <a:moveTo>
                      <a:pt x="4018" y="1"/>
                    </a:moveTo>
                    <a:cubicBezTo>
                      <a:pt x="3928" y="1"/>
                      <a:pt x="3838" y="54"/>
                      <a:pt x="3803" y="161"/>
                    </a:cubicBezTo>
                    <a:cubicBezTo>
                      <a:pt x="3549" y="944"/>
                      <a:pt x="2978" y="1261"/>
                      <a:pt x="2174" y="1261"/>
                    </a:cubicBezTo>
                    <a:cubicBezTo>
                      <a:pt x="2037" y="1240"/>
                      <a:pt x="1894" y="1229"/>
                      <a:pt x="1751" y="1229"/>
                    </a:cubicBezTo>
                    <a:cubicBezTo>
                      <a:pt x="1608" y="1229"/>
                      <a:pt x="1466" y="1240"/>
                      <a:pt x="1328" y="1261"/>
                    </a:cubicBezTo>
                    <a:cubicBezTo>
                      <a:pt x="884" y="1367"/>
                      <a:pt x="503" y="1642"/>
                      <a:pt x="250" y="2023"/>
                    </a:cubicBezTo>
                    <a:cubicBezTo>
                      <a:pt x="241" y="2021"/>
                      <a:pt x="233" y="2021"/>
                      <a:pt x="225" y="2021"/>
                    </a:cubicBezTo>
                    <a:cubicBezTo>
                      <a:pt x="90" y="2021"/>
                      <a:pt x="1" y="2179"/>
                      <a:pt x="80" y="2319"/>
                    </a:cubicBezTo>
                    <a:cubicBezTo>
                      <a:pt x="392" y="2734"/>
                      <a:pt x="459" y="3779"/>
                      <a:pt x="1180" y="3779"/>
                    </a:cubicBezTo>
                    <a:cubicBezTo>
                      <a:pt x="1194" y="3779"/>
                      <a:pt x="1208" y="3779"/>
                      <a:pt x="1223" y="3778"/>
                    </a:cubicBezTo>
                    <a:cubicBezTo>
                      <a:pt x="1646" y="3757"/>
                      <a:pt x="2005" y="3249"/>
                      <a:pt x="2407" y="3143"/>
                    </a:cubicBezTo>
                    <a:cubicBezTo>
                      <a:pt x="2616" y="3085"/>
                      <a:pt x="2852" y="3069"/>
                      <a:pt x="3094" y="3069"/>
                    </a:cubicBezTo>
                    <a:cubicBezTo>
                      <a:pt x="3368" y="3069"/>
                      <a:pt x="3651" y="3089"/>
                      <a:pt x="3914" y="3089"/>
                    </a:cubicBezTo>
                    <a:cubicBezTo>
                      <a:pt x="4006" y="3089"/>
                      <a:pt x="4097" y="3087"/>
                      <a:pt x="4183" y="3080"/>
                    </a:cubicBezTo>
                    <a:cubicBezTo>
                      <a:pt x="4733" y="3038"/>
                      <a:pt x="5347" y="2869"/>
                      <a:pt x="5452" y="2234"/>
                    </a:cubicBezTo>
                    <a:cubicBezTo>
                      <a:pt x="5622" y="1346"/>
                      <a:pt x="4543" y="796"/>
                      <a:pt x="4205" y="98"/>
                    </a:cubicBezTo>
                    <a:cubicBezTo>
                      <a:pt x="4158" y="33"/>
                      <a:pt x="4088" y="1"/>
                      <a:pt x="4018" y="1"/>
                    </a:cubicBezTo>
                    <a:close/>
                  </a:path>
                </a:pathLst>
              </a:custGeom>
              <a:solidFill>
                <a:srgbClr val="D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588;p41">
                <a:extLst>
                  <a:ext uri="{FF2B5EF4-FFF2-40B4-BE49-F238E27FC236}">
                    <a16:creationId xmlns:a16="http://schemas.microsoft.com/office/drawing/2014/main" xmlns="" id="{AC256B2E-6F2D-45F1-9708-6A7C4759A560}"/>
                  </a:ext>
                </a:extLst>
              </p:cNvPr>
              <p:cNvSpPr/>
              <p:nvPr/>
            </p:nvSpPr>
            <p:spPr>
              <a:xfrm>
                <a:off x="1462050" y="1549088"/>
                <a:ext cx="179800" cy="134450"/>
              </a:xfrm>
              <a:custGeom>
                <a:avLst/>
                <a:gdLst/>
                <a:ahLst/>
                <a:cxnLst/>
                <a:rect l="l" t="t" r="r" b="b"/>
                <a:pathLst>
                  <a:path w="7192" h="5378" extrusionOk="0">
                    <a:moveTo>
                      <a:pt x="4886" y="2057"/>
                    </a:moveTo>
                    <a:lnTo>
                      <a:pt x="4970" y="2142"/>
                    </a:lnTo>
                    <a:cubicBezTo>
                      <a:pt x="5288" y="2480"/>
                      <a:pt x="5499" y="2734"/>
                      <a:pt x="5457" y="2903"/>
                    </a:cubicBezTo>
                    <a:cubicBezTo>
                      <a:pt x="5436" y="3030"/>
                      <a:pt x="5076" y="3094"/>
                      <a:pt x="4907" y="3094"/>
                    </a:cubicBezTo>
                    <a:lnTo>
                      <a:pt x="4315" y="3094"/>
                    </a:lnTo>
                    <a:cubicBezTo>
                      <a:pt x="4174" y="3080"/>
                      <a:pt x="4034" y="3073"/>
                      <a:pt x="3894" y="3073"/>
                    </a:cubicBezTo>
                    <a:cubicBezTo>
                      <a:pt x="3592" y="3073"/>
                      <a:pt x="3293" y="3106"/>
                      <a:pt x="3004" y="3178"/>
                    </a:cubicBezTo>
                    <a:cubicBezTo>
                      <a:pt x="2707" y="3263"/>
                      <a:pt x="2433" y="3411"/>
                      <a:pt x="2200" y="3601"/>
                    </a:cubicBezTo>
                    <a:cubicBezTo>
                      <a:pt x="2158" y="3643"/>
                      <a:pt x="2073" y="3707"/>
                      <a:pt x="2031" y="3749"/>
                    </a:cubicBezTo>
                    <a:cubicBezTo>
                      <a:pt x="1967" y="3622"/>
                      <a:pt x="1904" y="3474"/>
                      <a:pt x="1861" y="3347"/>
                    </a:cubicBezTo>
                    <a:cubicBezTo>
                      <a:pt x="1840" y="3284"/>
                      <a:pt x="1819" y="3220"/>
                      <a:pt x="1798" y="3157"/>
                    </a:cubicBezTo>
                    <a:cubicBezTo>
                      <a:pt x="1904" y="2988"/>
                      <a:pt x="2094" y="2882"/>
                      <a:pt x="2284" y="2840"/>
                    </a:cubicBezTo>
                    <a:cubicBezTo>
                      <a:pt x="2337" y="2829"/>
                      <a:pt x="2390" y="2824"/>
                      <a:pt x="2443" y="2824"/>
                    </a:cubicBezTo>
                    <a:cubicBezTo>
                      <a:pt x="2496" y="2824"/>
                      <a:pt x="2549" y="2829"/>
                      <a:pt x="2602" y="2840"/>
                    </a:cubicBezTo>
                    <a:cubicBezTo>
                      <a:pt x="2729" y="2861"/>
                      <a:pt x="2834" y="2861"/>
                      <a:pt x="2961" y="2861"/>
                    </a:cubicBezTo>
                    <a:cubicBezTo>
                      <a:pt x="3934" y="2861"/>
                      <a:pt x="4526" y="2501"/>
                      <a:pt x="4886" y="2057"/>
                    </a:cubicBezTo>
                    <a:close/>
                    <a:moveTo>
                      <a:pt x="4839" y="0"/>
                    </a:moveTo>
                    <a:cubicBezTo>
                      <a:pt x="4806" y="0"/>
                      <a:pt x="4772" y="2"/>
                      <a:pt x="4738" y="6"/>
                    </a:cubicBezTo>
                    <a:cubicBezTo>
                      <a:pt x="4315" y="27"/>
                      <a:pt x="3955" y="323"/>
                      <a:pt x="3828" y="704"/>
                    </a:cubicBezTo>
                    <a:cubicBezTo>
                      <a:pt x="3723" y="1063"/>
                      <a:pt x="3553" y="1232"/>
                      <a:pt x="2961" y="1232"/>
                    </a:cubicBezTo>
                    <a:lnTo>
                      <a:pt x="2750" y="1232"/>
                    </a:lnTo>
                    <a:cubicBezTo>
                      <a:pt x="2652" y="1220"/>
                      <a:pt x="2554" y="1214"/>
                      <a:pt x="2456" y="1214"/>
                    </a:cubicBezTo>
                    <a:cubicBezTo>
                      <a:pt x="1712" y="1214"/>
                      <a:pt x="999" y="1565"/>
                      <a:pt x="550" y="2163"/>
                    </a:cubicBezTo>
                    <a:cubicBezTo>
                      <a:pt x="381" y="2269"/>
                      <a:pt x="233" y="2396"/>
                      <a:pt x="148" y="2586"/>
                    </a:cubicBezTo>
                    <a:cubicBezTo>
                      <a:pt x="0" y="2882"/>
                      <a:pt x="21" y="3263"/>
                      <a:pt x="233" y="3559"/>
                    </a:cubicBezTo>
                    <a:cubicBezTo>
                      <a:pt x="275" y="3665"/>
                      <a:pt x="318" y="3770"/>
                      <a:pt x="360" y="3897"/>
                    </a:cubicBezTo>
                    <a:cubicBezTo>
                      <a:pt x="529" y="4384"/>
                      <a:pt x="889" y="5378"/>
                      <a:pt x="1946" y="5378"/>
                    </a:cubicBezTo>
                    <a:lnTo>
                      <a:pt x="2052" y="5335"/>
                    </a:lnTo>
                    <a:cubicBezTo>
                      <a:pt x="2454" y="5293"/>
                      <a:pt x="2834" y="5124"/>
                      <a:pt x="3152" y="4849"/>
                    </a:cubicBezTo>
                    <a:cubicBezTo>
                      <a:pt x="3236" y="4785"/>
                      <a:pt x="3300" y="4722"/>
                      <a:pt x="3384" y="4680"/>
                    </a:cubicBezTo>
                    <a:cubicBezTo>
                      <a:pt x="3601" y="4649"/>
                      <a:pt x="3818" y="4629"/>
                      <a:pt x="4026" y="4629"/>
                    </a:cubicBezTo>
                    <a:cubicBezTo>
                      <a:pt x="4102" y="4629"/>
                      <a:pt x="4178" y="4632"/>
                      <a:pt x="4251" y="4637"/>
                    </a:cubicBezTo>
                    <a:cubicBezTo>
                      <a:pt x="4389" y="4648"/>
                      <a:pt x="4521" y="4653"/>
                      <a:pt x="4651" y="4653"/>
                    </a:cubicBezTo>
                    <a:cubicBezTo>
                      <a:pt x="4780" y="4653"/>
                      <a:pt x="4907" y="4648"/>
                      <a:pt x="5034" y="4637"/>
                    </a:cubicBezTo>
                    <a:cubicBezTo>
                      <a:pt x="6472" y="4511"/>
                      <a:pt x="6916" y="3770"/>
                      <a:pt x="7022" y="3157"/>
                    </a:cubicBezTo>
                    <a:cubicBezTo>
                      <a:pt x="7191" y="2184"/>
                      <a:pt x="6578" y="1528"/>
                      <a:pt x="6113" y="1042"/>
                    </a:cubicBezTo>
                    <a:cubicBezTo>
                      <a:pt x="5964" y="894"/>
                      <a:pt x="5816" y="725"/>
                      <a:pt x="5711" y="534"/>
                    </a:cubicBezTo>
                    <a:cubicBezTo>
                      <a:pt x="5536" y="205"/>
                      <a:pt x="5203" y="0"/>
                      <a:pt x="48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589;p41">
                <a:extLst>
                  <a:ext uri="{FF2B5EF4-FFF2-40B4-BE49-F238E27FC236}">
                    <a16:creationId xmlns:a16="http://schemas.microsoft.com/office/drawing/2014/main" xmlns="" id="{10BA71A2-4D6B-416E-855A-CFE7E5F45A1F}"/>
                  </a:ext>
                </a:extLst>
              </p:cNvPr>
              <p:cNvSpPr/>
              <p:nvPr/>
            </p:nvSpPr>
            <p:spPr>
              <a:xfrm>
                <a:off x="1113600" y="1655863"/>
                <a:ext cx="130625" cy="57825"/>
              </a:xfrm>
              <a:custGeom>
                <a:avLst/>
                <a:gdLst/>
                <a:ahLst/>
                <a:cxnLst/>
                <a:rect l="l" t="t" r="r" b="b"/>
                <a:pathLst>
                  <a:path w="5225" h="2313" extrusionOk="0">
                    <a:moveTo>
                      <a:pt x="1836" y="1"/>
                    </a:moveTo>
                    <a:cubicBezTo>
                      <a:pt x="1386" y="1"/>
                      <a:pt x="977" y="417"/>
                      <a:pt x="656" y="684"/>
                    </a:cubicBezTo>
                    <a:cubicBezTo>
                      <a:pt x="276" y="1022"/>
                      <a:pt x="1" y="1424"/>
                      <a:pt x="403" y="1847"/>
                    </a:cubicBezTo>
                    <a:cubicBezTo>
                      <a:pt x="434" y="1871"/>
                      <a:pt x="475" y="1883"/>
                      <a:pt x="516" y="1883"/>
                    </a:cubicBezTo>
                    <a:cubicBezTo>
                      <a:pt x="583" y="1883"/>
                      <a:pt x="651" y="1850"/>
                      <a:pt x="678" y="1783"/>
                    </a:cubicBezTo>
                    <a:cubicBezTo>
                      <a:pt x="817" y="1842"/>
                      <a:pt x="969" y="1874"/>
                      <a:pt x="1120" y="1874"/>
                    </a:cubicBezTo>
                    <a:cubicBezTo>
                      <a:pt x="1244" y="1874"/>
                      <a:pt x="1367" y="1852"/>
                      <a:pt x="1481" y="1805"/>
                    </a:cubicBezTo>
                    <a:cubicBezTo>
                      <a:pt x="1801" y="1720"/>
                      <a:pt x="2080" y="1556"/>
                      <a:pt x="2405" y="1556"/>
                    </a:cubicBezTo>
                    <a:cubicBezTo>
                      <a:pt x="2488" y="1556"/>
                      <a:pt x="2575" y="1567"/>
                      <a:pt x="2666" y="1593"/>
                    </a:cubicBezTo>
                    <a:cubicBezTo>
                      <a:pt x="2983" y="1720"/>
                      <a:pt x="3279" y="1868"/>
                      <a:pt x="3575" y="2037"/>
                    </a:cubicBezTo>
                    <a:cubicBezTo>
                      <a:pt x="3871" y="2228"/>
                      <a:pt x="4231" y="2312"/>
                      <a:pt x="4611" y="2312"/>
                    </a:cubicBezTo>
                    <a:cubicBezTo>
                      <a:pt x="4696" y="2312"/>
                      <a:pt x="4759" y="2249"/>
                      <a:pt x="4759" y="2164"/>
                    </a:cubicBezTo>
                    <a:cubicBezTo>
                      <a:pt x="4823" y="1530"/>
                      <a:pt x="5225" y="620"/>
                      <a:pt x="4506" y="345"/>
                    </a:cubicBezTo>
                    <a:cubicBezTo>
                      <a:pt x="4336" y="289"/>
                      <a:pt x="4167" y="261"/>
                      <a:pt x="3998" y="261"/>
                    </a:cubicBezTo>
                    <a:cubicBezTo>
                      <a:pt x="3913" y="261"/>
                      <a:pt x="3829" y="268"/>
                      <a:pt x="3744" y="282"/>
                    </a:cubicBezTo>
                    <a:cubicBezTo>
                      <a:pt x="3533" y="303"/>
                      <a:pt x="3279" y="388"/>
                      <a:pt x="3046" y="388"/>
                    </a:cubicBezTo>
                    <a:cubicBezTo>
                      <a:pt x="2285" y="388"/>
                      <a:pt x="2581" y="240"/>
                      <a:pt x="2095" y="49"/>
                    </a:cubicBezTo>
                    <a:cubicBezTo>
                      <a:pt x="2007" y="16"/>
                      <a:pt x="1921" y="1"/>
                      <a:pt x="1836" y="1"/>
                    </a:cubicBezTo>
                    <a:close/>
                  </a:path>
                </a:pathLst>
              </a:custGeom>
              <a:solidFill>
                <a:srgbClr val="D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590;p41">
                <a:extLst>
                  <a:ext uri="{FF2B5EF4-FFF2-40B4-BE49-F238E27FC236}">
                    <a16:creationId xmlns:a16="http://schemas.microsoft.com/office/drawing/2014/main" xmlns="" id="{42C8F634-21E4-4D95-97D0-5A239576415E}"/>
                  </a:ext>
                </a:extLst>
              </p:cNvPr>
              <p:cNvSpPr/>
              <p:nvPr/>
            </p:nvSpPr>
            <p:spPr>
              <a:xfrm>
                <a:off x="1098275" y="1636013"/>
                <a:ext cx="165000" cy="97225"/>
              </a:xfrm>
              <a:custGeom>
                <a:avLst/>
                <a:gdLst/>
                <a:ahLst/>
                <a:cxnLst/>
                <a:rect l="l" t="t" r="r" b="b"/>
                <a:pathLst>
                  <a:path w="6600" h="3889" extrusionOk="0">
                    <a:moveTo>
                      <a:pt x="2433" y="1583"/>
                    </a:moveTo>
                    <a:lnTo>
                      <a:pt x="2454" y="1605"/>
                    </a:lnTo>
                    <a:lnTo>
                      <a:pt x="2496" y="1626"/>
                    </a:lnTo>
                    <a:cubicBezTo>
                      <a:pt x="2369" y="1668"/>
                      <a:pt x="2263" y="1710"/>
                      <a:pt x="2158" y="1731"/>
                    </a:cubicBezTo>
                    <a:cubicBezTo>
                      <a:pt x="2242" y="1668"/>
                      <a:pt x="2327" y="1626"/>
                      <a:pt x="2412" y="1583"/>
                    </a:cubicBezTo>
                    <a:close/>
                    <a:moveTo>
                      <a:pt x="4582" y="1842"/>
                    </a:moveTo>
                    <a:cubicBezTo>
                      <a:pt x="4638" y="1842"/>
                      <a:pt x="4696" y="1848"/>
                      <a:pt x="4759" y="1858"/>
                    </a:cubicBezTo>
                    <a:cubicBezTo>
                      <a:pt x="4738" y="1964"/>
                      <a:pt x="4717" y="2091"/>
                      <a:pt x="4696" y="2197"/>
                    </a:cubicBezTo>
                    <a:lnTo>
                      <a:pt x="4526" y="2133"/>
                    </a:lnTo>
                    <a:cubicBezTo>
                      <a:pt x="4442" y="2091"/>
                      <a:pt x="4357" y="2049"/>
                      <a:pt x="4273" y="1985"/>
                    </a:cubicBezTo>
                    <a:lnTo>
                      <a:pt x="4146" y="1922"/>
                    </a:lnTo>
                    <a:lnTo>
                      <a:pt x="4209" y="1901"/>
                    </a:lnTo>
                    <a:cubicBezTo>
                      <a:pt x="4294" y="1879"/>
                      <a:pt x="4378" y="1858"/>
                      <a:pt x="4421" y="1858"/>
                    </a:cubicBezTo>
                    <a:cubicBezTo>
                      <a:pt x="4474" y="1848"/>
                      <a:pt x="4526" y="1842"/>
                      <a:pt x="4582" y="1842"/>
                    </a:cubicBezTo>
                    <a:close/>
                    <a:moveTo>
                      <a:pt x="2436" y="1"/>
                    </a:moveTo>
                    <a:cubicBezTo>
                      <a:pt x="1734" y="1"/>
                      <a:pt x="1164" y="496"/>
                      <a:pt x="825" y="801"/>
                    </a:cubicBezTo>
                    <a:lnTo>
                      <a:pt x="741" y="885"/>
                    </a:lnTo>
                    <a:cubicBezTo>
                      <a:pt x="339" y="1182"/>
                      <a:pt x="85" y="1626"/>
                      <a:pt x="22" y="2133"/>
                    </a:cubicBezTo>
                    <a:cubicBezTo>
                      <a:pt x="1" y="2514"/>
                      <a:pt x="149" y="2895"/>
                      <a:pt x="423" y="3170"/>
                    </a:cubicBezTo>
                    <a:cubicBezTo>
                      <a:pt x="604" y="3369"/>
                      <a:pt x="863" y="3475"/>
                      <a:pt x="1132" y="3475"/>
                    </a:cubicBezTo>
                    <a:cubicBezTo>
                      <a:pt x="1178" y="3475"/>
                      <a:pt x="1224" y="3472"/>
                      <a:pt x="1269" y="3466"/>
                    </a:cubicBezTo>
                    <a:cubicBezTo>
                      <a:pt x="1312" y="3466"/>
                      <a:pt x="1333" y="3445"/>
                      <a:pt x="1375" y="3445"/>
                    </a:cubicBezTo>
                    <a:cubicBezTo>
                      <a:pt x="1476" y="3458"/>
                      <a:pt x="1576" y="3465"/>
                      <a:pt x="1676" y="3465"/>
                    </a:cubicBezTo>
                    <a:cubicBezTo>
                      <a:pt x="1891" y="3465"/>
                      <a:pt x="2103" y="3432"/>
                      <a:pt x="2306" y="3360"/>
                    </a:cubicBezTo>
                    <a:cubicBezTo>
                      <a:pt x="2433" y="3339"/>
                      <a:pt x="2560" y="3296"/>
                      <a:pt x="2686" y="3233"/>
                    </a:cubicBezTo>
                    <a:cubicBezTo>
                      <a:pt x="2792" y="3170"/>
                      <a:pt x="2919" y="3148"/>
                      <a:pt x="3046" y="3148"/>
                    </a:cubicBezTo>
                    <a:cubicBezTo>
                      <a:pt x="3194" y="3212"/>
                      <a:pt x="3342" y="3275"/>
                      <a:pt x="3490" y="3360"/>
                    </a:cubicBezTo>
                    <a:cubicBezTo>
                      <a:pt x="3596" y="3423"/>
                      <a:pt x="3702" y="3487"/>
                      <a:pt x="3829" y="3550"/>
                    </a:cubicBezTo>
                    <a:cubicBezTo>
                      <a:pt x="4230" y="3762"/>
                      <a:pt x="4675" y="3889"/>
                      <a:pt x="5119" y="3889"/>
                    </a:cubicBezTo>
                    <a:lnTo>
                      <a:pt x="5267" y="3889"/>
                    </a:lnTo>
                    <a:cubicBezTo>
                      <a:pt x="5732" y="3868"/>
                      <a:pt x="6113" y="3487"/>
                      <a:pt x="6155" y="3022"/>
                    </a:cubicBezTo>
                    <a:cubicBezTo>
                      <a:pt x="6176" y="2916"/>
                      <a:pt x="6197" y="2789"/>
                      <a:pt x="6218" y="2662"/>
                    </a:cubicBezTo>
                    <a:cubicBezTo>
                      <a:pt x="6345" y="2112"/>
                      <a:pt x="6599" y="843"/>
                      <a:pt x="5372" y="378"/>
                    </a:cubicBezTo>
                    <a:cubicBezTo>
                      <a:pt x="5121" y="299"/>
                      <a:pt x="4847" y="256"/>
                      <a:pt x="4567" y="256"/>
                    </a:cubicBezTo>
                    <a:cubicBezTo>
                      <a:pt x="4469" y="256"/>
                      <a:pt x="4371" y="261"/>
                      <a:pt x="4273" y="272"/>
                    </a:cubicBezTo>
                    <a:cubicBezTo>
                      <a:pt x="4146" y="293"/>
                      <a:pt x="4019" y="314"/>
                      <a:pt x="3892" y="336"/>
                    </a:cubicBezTo>
                    <a:cubicBezTo>
                      <a:pt x="3807" y="357"/>
                      <a:pt x="3723" y="378"/>
                      <a:pt x="3638" y="378"/>
                    </a:cubicBezTo>
                    <a:cubicBezTo>
                      <a:pt x="3617" y="388"/>
                      <a:pt x="3591" y="394"/>
                      <a:pt x="3562" y="394"/>
                    </a:cubicBezTo>
                    <a:cubicBezTo>
                      <a:pt x="3532" y="394"/>
                      <a:pt x="3501" y="388"/>
                      <a:pt x="3469" y="378"/>
                    </a:cubicBezTo>
                    <a:cubicBezTo>
                      <a:pt x="3321" y="251"/>
                      <a:pt x="3152" y="166"/>
                      <a:pt x="2983" y="103"/>
                    </a:cubicBezTo>
                    <a:cubicBezTo>
                      <a:pt x="2793" y="31"/>
                      <a:pt x="2611" y="1"/>
                      <a:pt x="2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591;p41">
                <a:extLst>
                  <a:ext uri="{FF2B5EF4-FFF2-40B4-BE49-F238E27FC236}">
                    <a16:creationId xmlns:a16="http://schemas.microsoft.com/office/drawing/2014/main" xmlns="" id="{68809377-9717-483D-A0CA-FF49C563DA9E}"/>
                  </a:ext>
                </a:extLst>
              </p:cNvPr>
              <p:cNvSpPr/>
              <p:nvPr/>
            </p:nvSpPr>
            <p:spPr>
              <a:xfrm>
                <a:off x="1393300" y="1487813"/>
                <a:ext cx="112125" cy="95325"/>
              </a:xfrm>
              <a:custGeom>
                <a:avLst/>
                <a:gdLst/>
                <a:ahLst/>
                <a:cxnLst/>
                <a:rect l="l" t="t" r="r" b="b"/>
                <a:pathLst>
                  <a:path w="4485" h="3813" extrusionOk="0">
                    <a:moveTo>
                      <a:pt x="1501" y="1"/>
                    </a:moveTo>
                    <a:cubicBezTo>
                      <a:pt x="1403" y="1"/>
                      <a:pt x="1304" y="3"/>
                      <a:pt x="1206" y="3"/>
                    </a:cubicBezTo>
                    <a:cubicBezTo>
                      <a:pt x="678" y="3"/>
                      <a:pt x="1" y="3"/>
                      <a:pt x="43" y="701"/>
                    </a:cubicBezTo>
                    <a:cubicBezTo>
                      <a:pt x="43" y="812"/>
                      <a:pt x="140" y="875"/>
                      <a:pt x="235" y="875"/>
                    </a:cubicBezTo>
                    <a:cubicBezTo>
                      <a:pt x="249" y="875"/>
                      <a:pt x="262" y="873"/>
                      <a:pt x="276" y="871"/>
                    </a:cubicBezTo>
                    <a:cubicBezTo>
                      <a:pt x="382" y="1167"/>
                      <a:pt x="826" y="1357"/>
                      <a:pt x="1122" y="1463"/>
                    </a:cubicBezTo>
                    <a:cubicBezTo>
                      <a:pt x="1925" y="1716"/>
                      <a:pt x="2031" y="2203"/>
                      <a:pt x="2327" y="2901"/>
                    </a:cubicBezTo>
                    <a:cubicBezTo>
                      <a:pt x="2454" y="3260"/>
                      <a:pt x="2687" y="3556"/>
                      <a:pt x="3004" y="3789"/>
                    </a:cubicBezTo>
                    <a:cubicBezTo>
                      <a:pt x="3020" y="3805"/>
                      <a:pt x="3043" y="3812"/>
                      <a:pt x="3068" y="3812"/>
                    </a:cubicBezTo>
                    <a:cubicBezTo>
                      <a:pt x="3108" y="3812"/>
                      <a:pt x="3155" y="3794"/>
                      <a:pt x="3194" y="3768"/>
                    </a:cubicBezTo>
                    <a:cubicBezTo>
                      <a:pt x="3617" y="3345"/>
                      <a:pt x="4485" y="2922"/>
                      <a:pt x="4167" y="2245"/>
                    </a:cubicBezTo>
                    <a:cubicBezTo>
                      <a:pt x="4040" y="2013"/>
                      <a:pt x="3850" y="1801"/>
                      <a:pt x="3596" y="1653"/>
                    </a:cubicBezTo>
                    <a:cubicBezTo>
                      <a:pt x="3427" y="1547"/>
                      <a:pt x="3216" y="1463"/>
                      <a:pt x="3046" y="1336"/>
                    </a:cubicBezTo>
                    <a:cubicBezTo>
                      <a:pt x="2539" y="976"/>
                      <a:pt x="2708" y="849"/>
                      <a:pt x="2475" y="448"/>
                    </a:cubicBezTo>
                    <a:cubicBezTo>
                      <a:pt x="2272" y="41"/>
                      <a:pt x="1893" y="1"/>
                      <a:pt x="1501" y="1"/>
                    </a:cubicBezTo>
                    <a:close/>
                  </a:path>
                </a:pathLst>
              </a:custGeom>
              <a:solidFill>
                <a:srgbClr val="D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592;p41">
                <a:extLst>
                  <a:ext uri="{FF2B5EF4-FFF2-40B4-BE49-F238E27FC236}">
                    <a16:creationId xmlns:a16="http://schemas.microsoft.com/office/drawing/2014/main" xmlns="" id="{0A29F47C-518B-4F2A-A1CC-0F4893F64D79}"/>
                  </a:ext>
                </a:extLst>
              </p:cNvPr>
              <p:cNvSpPr/>
              <p:nvPr/>
            </p:nvSpPr>
            <p:spPr>
              <a:xfrm>
                <a:off x="1373750" y="1467788"/>
                <a:ext cx="154400" cy="135375"/>
              </a:xfrm>
              <a:custGeom>
                <a:avLst/>
                <a:gdLst/>
                <a:ahLst/>
                <a:cxnLst/>
                <a:rect l="l" t="t" r="r" b="b"/>
                <a:pathLst>
                  <a:path w="6176" h="5415" extrusionOk="0">
                    <a:moveTo>
                      <a:pt x="2411" y="1608"/>
                    </a:moveTo>
                    <a:cubicBezTo>
                      <a:pt x="2475" y="1608"/>
                      <a:pt x="2517" y="1608"/>
                      <a:pt x="2581" y="1629"/>
                    </a:cubicBezTo>
                    <a:cubicBezTo>
                      <a:pt x="2602" y="1650"/>
                      <a:pt x="2602" y="1672"/>
                      <a:pt x="2623" y="1714"/>
                    </a:cubicBezTo>
                    <a:cubicBezTo>
                      <a:pt x="2559" y="1672"/>
                      <a:pt x="2496" y="1629"/>
                      <a:pt x="2411" y="1608"/>
                    </a:cubicBezTo>
                    <a:close/>
                    <a:moveTo>
                      <a:pt x="3659" y="2962"/>
                    </a:moveTo>
                    <a:lnTo>
                      <a:pt x="3723" y="3004"/>
                    </a:lnTo>
                    <a:cubicBezTo>
                      <a:pt x="3786" y="3046"/>
                      <a:pt x="3871" y="3089"/>
                      <a:pt x="3934" y="3131"/>
                    </a:cubicBezTo>
                    <a:cubicBezTo>
                      <a:pt x="4019" y="3173"/>
                      <a:pt x="4103" y="3237"/>
                      <a:pt x="4188" y="3321"/>
                    </a:cubicBezTo>
                    <a:cubicBezTo>
                      <a:pt x="4103" y="3406"/>
                      <a:pt x="4019" y="3490"/>
                      <a:pt x="3934" y="3575"/>
                    </a:cubicBezTo>
                    <a:cubicBezTo>
                      <a:pt x="3892" y="3512"/>
                      <a:pt x="3871" y="3448"/>
                      <a:pt x="3850" y="3385"/>
                    </a:cubicBezTo>
                    <a:lnTo>
                      <a:pt x="3765" y="3215"/>
                    </a:lnTo>
                    <a:cubicBezTo>
                      <a:pt x="3744" y="3131"/>
                      <a:pt x="3702" y="3046"/>
                      <a:pt x="3659" y="2962"/>
                    </a:cubicBezTo>
                    <a:close/>
                    <a:moveTo>
                      <a:pt x="1903" y="1"/>
                    </a:moveTo>
                    <a:cubicBezTo>
                      <a:pt x="1473" y="1"/>
                      <a:pt x="830" y="18"/>
                      <a:pt x="402" y="466"/>
                    </a:cubicBezTo>
                    <a:cubicBezTo>
                      <a:pt x="127" y="762"/>
                      <a:pt x="0" y="1143"/>
                      <a:pt x="43" y="1545"/>
                    </a:cubicBezTo>
                    <a:cubicBezTo>
                      <a:pt x="43" y="1841"/>
                      <a:pt x="191" y="2116"/>
                      <a:pt x="423" y="2285"/>
                    </a:cubicBezTo>
                    <a:cubicBezTo>
                      <a:pt x="466" y="2306"/>
                      <a:pt x="508" y="2327"/>
                      <a:pt x="550" y="2369"/>
                    </a:cubicBezTo>
                    <a:cubicBezTo>
                      <a:pt x="867" y="2666"/>
                      <a:pt x="1227" y="2898"/>
                      <a:pt x="1650" y="3004"/>
                    </a:cubicBezTo>
                    <a:cubicBezTo>
                      <a:pt x="2010" y="3131"/>
                      <a:pt x="2073" y="3258"/>
                      <a:pt x="2306" y="3829"/>
                    </a:cubicBezTo>
                    <a:lnTo>
                      <a:pt x="2390" y="4019"/>
                    </a:lnTo>
                    <a:cubicBezTo>
                      <a:pt x="2581" y="4506"/>
                      <a:pt x="2898" y="4929"/>
                      <a:pt x="3300" y="5225"/>
                    </a:cubicBezTo>
                    <a:cubicBezTo>
                      <a:pt x="3469" y="5351"/>
                      <a:pt x="3659" y="5415"/>
                      <a:pt x="3850" y="5415"/>
                    </a:cubicBezTo>
                    <a:cubicBezTo>
                      <a:pt x="4103" y="5394"/>
                      <a:pt x="4336" y="5309"/>
                      <a:pt x="4505" y="5119"/>
                    </a:cubicBezTo>
                    <a:cubicBezTo>
                      <a:pt x="4569" y="5055"/>
                      <a:pt x="4674" y="4992"/>
                      <a:pt x="4780" y="4886"/>
                    </a:cubicBezTo>
                    <a:cubicBezTo>
                      <a:pt x="5224" y="4527"/>
                      <a:pt x="6176" y="3786"/>
                      <a:pt x="5647" y="2708"/>
                    </a:cubicBezTo>
                    <a:cubicBezTo>
                      <a:pt x="5457" y="2327"/>
                      <a:pt x="5161" y="2010"/>
                      <a:pt x="4801" y="1798"/>
                    </a:cubicBezTo>
                    <a:cubicBezTo>
                      <a:pt x="4696" y="1735"/>
                      <a:pt x="4569" y="1650"/>
                      <a:pt x="4484" y="1608"/>
                    </a:cubicBezTo>
                    <a:cubicBezTo>
                      <a:pt x="4399" y="1566"/>
                      <a:pt x="4315" y="1523"/>
                      <a:pt x="4273" y="1481"/>
                    </a:cubicBezTo>
                    <a:cubicBezTo>
                      <a:pt x="4209" y="1439"/>
                      <a:pt x="4167" y="1418"/>
                      <a:pt x="4167" y="1397"/>
                    </a:cubicBezTo>
                    <a:lnTo>
                      <a:pt x="4167" y="1354"/>
                    </a:lnTo>
                    <a:cubicBezTo>
                      <a:pt x="4103" y="1185"/>
                      <a:pt x="4040" y="1016"/>
                      <a:pt x="3955" y="847"/>
                    </a:cubicBezTo>
                    <a:cubicBezTo>
                      <a:pt x="3490" y="1"/>
                      <a:pt x="2644" y="1"/>
                      <a:pt x="2158" y="1"/>
                    </a:cubicBezTo>
                    <a:lnTo>
                      <a:pt x="2010" y="1"/>
                    </a:lnTo>
                    <a:cubicBezTo>
                      <a:pt x="1976" y="1"/>
                      <a:pt x="1940" y="1"/>
                      <a:pt x="19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593;p41">
                <a:extLst>
                  <a:ext uri="{FF2B5EF4-FFF2-40B4-BE49-F238E27FC236}">
                    <a16:creationId xmlns:a16="http://schemas.microsoft.com/office/drawing/2014/main" xmlns="" id="{0BABC43C-D1F0-4D91-8BED-86C566A4E0A1}"/>
                  </a:ext>
                </a:extLst>
              </p:cNvPr>
              <p:cNvSpPr/>
              <p:nvPr/>
            </p:nvSpPr>
            <p:spPr>
              <a:xfrm>
                <a:off x="1367925" y="1557688"/>
                <a:ext cx="79350" cy="107875"/>
              </a:xfrm>
              <a:custGeom>
                <a:avLst/>
                <a:gdLst/>
                <a:ahLst/>
                <a:cxnLst/>
                <a:rect l="l" t="t" r="r" b="b"/>
                <a:pathLst>
                  <a:path w="3174" h="4315" extrusionOk="0">
                    <a:moveTo>
                      <a:pt x="2243" y="0"/>
                    </a:moveTo>
                    <a:cubicBezTo>
                      <a:pt x="1629" y="21"/>
                      <a:pt x="995" y="64"/>
                      <a:pt x="360" y="127"/>
                    </a:cubicBezTo>
                    <a:cubicBezTo>
                      <a:pt x="155" y="127"/>
                      <a:pt x="149" y="466"/>
                      <a:pt x="343" y="466"/>
                    </a:cubicBezTo>
                    <a:cubicBezTo>
                      <a:pt x="348" y="466"/>
                      <a:pt x="354" y="466"/>
                      <a:pt x="360" y="465"/>
                    </a:cubicBezTo>
                    <a:cubicBezTo>
                      <a:pt x="508" y="465"/>
                      <a:pt x="635" y="444"/>
                      <a:pt x="783" y="444"/>
                    </a:cubicBezTo>
                    <a:cubicBezTo>
                      <a:pt x="424" y="740"/>
                      <a:pt x="1" y="1163"/>
                      <a:pt x="149" y="1650"/>
                    </a:cubicBezTo>
                    <a:cubicBezTo>
                      <a:pt x="212" y="1840"/>
                      <a:pt x="360" y="1988"/>
                      <a:pt x="529" y="2073"/>
                    </a:cubicBezTo>
                    <a:cubicBezTo>
                      <a:pt x="1312" y="2623"/>
                      <a:pt x="1270" y="3257"/>
                      <a:pt x="868" y="4061"/>
                    </a:cubicBezTo>
                    <a:cubicBezTo>
                      <a:pt x="783" y="4167"/>
                      <a:pt x="868" y="4315"/>
                      <a:pt x="1016" y="4315"/>
                    </a:cubicBezTo>
                    <a:lnTo>
                      <a:pt x="2602" y="4315"/>
                    </a:lnTo>
                    <a:cubicBezTo>
                      <a:pt x="2687" y="4315"/>
                      <a:pt x="2750" y="4251"/>
                      <a:pt x="2792" y="4188"/>
                    </a:cubicBezTo>
                    <a:cubicBezTo>
                      <a:pt x="2983" y="3659"/>
                      <a:pt x="3173" y="3046"/>
                      <a:pt x="2962" y="2496"/>
                    </a:cubicBezTo>
                    <a:cubicBezTo>
                      <a:pt x="2856" y="2263"/>
                      <a:pt x="2708" y="2030"/>
                      <a:pt x="2560" y="1840"/>
                    </a:cubicBezTo>
                    <a:cubicBezTo>
                      <a:pt x="2243" y="1269"/>
                      <a:pt x="2264" y="825"/>
                      <a:pt x="2433" y="233"/>
                    </a:cubicBezTo>
                    <a:cubicBezTo>
                      <a:pt x="2454" y="106"/>
                      <a:pt x="2369" y="0"/>
                      <a:pt x="2243" y="0"/>
                    </a:cubicBezTo>
                    <a:close/>
                  </a:path>
                </a:pathLst>
              </a:custGeom>
              <a:solidFill>
                <a:srgbClr val="D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594;p41">
                <a:extLst>
                  <a:ext uri="{FF2B5EF4-FFF2-40B4-BE49-F238E27FC236}">
                    <a16:creationId xmlns:a16="http://schemas.microsoft.com/office/drawing/2014/main" xmlns="" id="{F71C05C2-377E-483F-AA5D-6C62C66B81F1}"/>
                  </a:ext>
                </a:extLst>
              </p:cNvPr>
              <p:cNvSpPr/>
              <p:nvPr/>
            </p:nvSpPr>
            <p:spPr>
              <a:xfrm>
                <a:off x="1348375" y="1538113"/>
                <a:ext cx="120050" cy="147550"/>
              </a:xfrm>
              <a:custGeom>
                <a:avLst/>
                <a:gdLst/>
                <a:ahLst/>
                <a:cxnLst/>
                <a:rect l="l" t="t" r="r" b="b"/>
                <a:pathLst>
                  <a:path w="4802" h="5902" extrusionOk="0">
                    <a:moveTo>
                      <a:pt x="2305" y="1650"/>
                    </a:moveTo>
                    <a:lnTo>
                      <a:pt x="2305" y="1650"/>
                    </a:lnTo>
                    <a:cubicBezTo>
                      <a:pt x="2284" y="2137"/>
                      <a:pt x="2390" y="2623"/>
                      <a:pt x="2665" y="3046"/>
                    </a:cubicBezTo>
                    <a:cubicBezTo>
                      <a:pt x="2707" y="3152"/>
                      <a:pt x="2792" y="3236"/>
                      <a:pt x="2855" y="3342"/>
                    </a:cubicBezTo>
                    <a:cubicBezTo>
                      <a:pt x="2919" y="3406"/>
                      <a:pt x="2961" y="3469"/>
                      <a:pt x="2982" y="3554"/>
                    </a:cubicBezTo>
                    <a:cubicBezTo>
                      <a:pt x="3046" y="3807"/>
                      <a:pt x="3046" y="4082"/>
                      <a:pt x="2940" y="4315"/>
                    </a:cubicBezTo>
                    <a:lnTo>
                      <a:pt x="2686" y="4315"/>
                    </a:lnTo>
                    <a:cubicBezTo>
                      <a:pt x="2813" y="3702"/>
                      <a:pt x="2728" y="2877"/>
                      <a:pt x="1756" y="2221"/>
                    </a:cubicBezTo>
                    <a:lnTo>
                      <a:pt x="1713" y="2200"/>
                    </a:lnTo>
                    <a:cubicBezTo>
                      <a:pt x="1819" y="2073"/>
                      <a:pt x="1925" y="1946"/>
                      <a:pt x="2052" y="1841"/>
                    </a:cubicBezTo>
                    <a:lnTo>
                      <a:pt x="2305" y="1650"/>
                    </a:lnTo>
                    <a:close/>
                    <a:moveTo>
                      <a:pt x="3003" y="1"/>
                    </a:moveTo>
                    <a:cubicBezTo>
                      <a:pt x="2369" y="43"/>
                      <a:pt x="1713" y="85"/>
                      <a:pt x="1079" y="127"/>
                    </a:cubicBezTo>
                    <a:cubicBezTo>
                      <a:pt x="402" y="212"/>
                      <a:pt x="0" y="931"/>
                      <a:pt x="296" y="1544"/>
                    </a:cubicBezTo>
                    <a:cubicBezTo>
                      <a:pt x="106" y="1883"/>
                      <a:pt x="64" y="2306"/>
                      <a:pt x="191" y="2687"/>
                    </a:cubicBezTo>
                    <a:cubicBezTo>
                      <a:pt x="296" y="3025"/>
                      <a:pt x="550" y="3342"/>
                      <a:pt x="867" y="3533"/>
                    </a:cubicBezTo>
                    <a:cubicBezTo>
                      <a:pt x="1163" y="3744"/>
                      <a:pt x="1290" y="3829"/>
                      <a:pt x="952" y="4484"/>
                    </a:cubicBezTo>
                    <a:cubicBezTo>
                      <a:pt x="783" y="4801"/>
                      <a:pt x="804" y="5161"/>
                      <a:pt x="973" y="5457"/>
                    </a:cubicBezTo>
                    <a:cubicBezTo>
                      <a:pt x="1142" y="5732"/>
                      <a:pt x="1460" y="5901"/>
                      <a:pt x="1798" y="5901"/>
                    </a:cubicBezTo>
                    <a:lnTo>
                      <a:pt x="3384" y="5901"/>
                    </a:lnTo>
                    <a:cubicBezTo>
                      <a:pt x="3807" y="5901"/>
                      <a:pt x="4167" y="5647"/>
                      <a:pt x="4315" y="5267"/>
                    </a:cubicBezTo>
                    <a:cubicBezTo>
                      <a:pt x="4505" y="4717"/>
                      <a:pt x="4801" y="3892"/>
                      <a:pt x="4505" y="3046"/>
                    </a:cubicBezTo>
                    <a:cubicBezTo>
                      <a:pt x="4399" y="2813"/>
                      <a:pt x="4294" y="2623"/>
                      <a:pt x="4145" y="2433"/>
                    </a:cubicBezTo>
                    <a:cubicBezTo>
                      <a:pt x="4103" y="2369"/>
                      <a:pt x="4061" y="2327"/>
                      <a:pt x="4040" y="2264"/>
                    </a:cubicBezTo>
                    <a:cubicBezTo>
                      <a:pt x="3849" y="1967"/>
                      <a:pt x="3849" y="1756"/>
                      <a:pt x="3976" y="1248"/>
                    </a:cubicBezTo>
                    <a:cubicBezTo>
                      <a:pt x="4061" y="952"/>
                      <a:pt x="3997" y="656"/>
                      <a:pt x="3807" y="402"/>
                    </a:cubicBezTo>
                    <a:lnTo>
                      <a:pt x="3913" y="318"/>
                    </a:lnTo>
                    <a:lnTo>
                      <a:pt x="3765" y="318"/>
                    </a:lnTo>
                    <a:cubicBezTo>
                      <a:pt x="3574" y="106"/>
                      <a:pt x="3278" y="1"/>
                      <a:pt x="3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595;p41">
                <a:extLst>
                  <a:ext uri="{FF2B5EF4-FFF2-40B4-BE49-F238E27FC236}">
                    <a16:creationId xmlns:a16="http://schemas.microsoft.com/office/drawing/2014/main" xmlns="" id="{22590252-1FC8-4086-B320-6E4CFFB83F83}"/>
                  </a:ext>
                </a:extLst>
              </p:cNvPr>
              <p:cNvSpPr/>
              <p:nvPr/>
            </p:nvSpPr>
            <p:spPr>
              <a:xfrm>
                <a:off x="1031875" y="1873738"/>
                <a:ext cx="74400" cy="49400"/>
              </a:xfrm>
              <a:custGeom>
                <a:avLst/>
                <a:gdLst/>
                <a:ahLst/>
                <a:cxnLst/>
                <a:rect l="l" t="t" r="r" b="b"/>
                <a:pathLst>
                  <a:path w="2976" h="1976" extrusionOk="0">
                    <a:moveTo>
                      <a:pt x="752" y="0"/>
                    </a:moveTo>
                    <a:cubicBezTo>
                      <a:pt x="277" y="0"/>
                      <a:pt x="1" y="709"/>
                      <a:pt x="478" y="1063"/>
                    </a:cubicBezTo>
                    <a:cubicBezTo>
                      <a:pt x="1007" y="1444"/>
                      <a:pt x="1599" y="1761"/>
                      <a:pt x="2234" y="1951"/>
                    </a:cubicBezTo>
                    <a:cubicBezTo>
                      <a:pt x="2287" y="1968"/>
                      <a:pt x="2337" y="1976"/>
                      <a:pt x="2384" y="1976"/>
                    </a:cubicBezTo>
                    <a:cubicBezTo>
                      <a:pt x="2807" y="1976"/>
                      <a:pt x="2976" y="1350"/>
                      <a:pt x="2614" y="1084"/>
                    </a:cubicBezTo>
                    <a:cubicBezTo>
                      <a:pt x="2085" y="746"/>
                      <a:pt x="1578" y="407"/>
                      <a:pt x="1049" y="90"/>
                    </a:cubicBezTo>
                    <a:cubicBezTo>
                      <a:pt x="945" y="28"/>
                      <a:pt x="845" y="0"/>
                      <a:pt x="752" y="0"/>
                    </a:cubicBezTo>
                    <a:close/>
                  </a:path>
                </a:pathLst>
              </a:custGeom>
              <a:solidFill>
                <a:srgbClr val="D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596;p41">
                <a:extLst>
                  <a:ext uri="{FF2B5EF4-FFF2-40B4-BE49-F238E27FC236}">
                    <a16:creationId xmlns:a16="http://schemas.microsoft.com/office/drawing/2014/main" xmlns="" id="{58B6FFD2-6000-40F2-94CE-669EAF882E31}"/>
                  </a:ext>
                </a:extLst>
              </p:cNvPr>
              <p:cNvSpPr/>
              <p:nvPr/>
            </p:nvSpPr>
            <p:spPr>
              <a:xfrm>
                <a:off x="1012625" y="1853963"/>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597;p41">
                <a:extLst>
                  <a:ext uri="{FF2B5EF4-FFF2-40B4-BE49-F238E27FC236}">
                    <a16:creationId xmlns:a16="http://schemas.microsoft.com/office/drawing/2014/main" xmlns="" id="{6DC527F3-E461-4B14-9098-22A1D37E3BCA}"/>
                  </a:ext>
                </a:extLst>
              </p:cNvPr>
              <p:cNvSpPr/>
              <p:nvPr/>
            </p:nvSpPr>
            <p:spPr>
              <a:xfrm>
                <a:off x="1062950" y="1830313"/>
                <a:ext cx="59150" cy="65000"/>
              </a:xfrm>
              <a:custGeom>
                <a:avLst/>
                <a:gdLst/>
                <a:ahLst/>
                <a:cxnLst/>
                <a:rect l="l" t="t" r="r" b="b"/>
                <a:pathLst>
                  <a:path w="2366" h="2600" extrusionOk="0">
                    <a:moveTo>
                      <a:pt x="688" y="1"/>
                    </a:moveTo>
                    <a:cubicBezTo>
                      <a:pt x="334" y="1"/>
                      <a:pt x="0" y="338"/>
                      <a:pt x="250" y="706"/>
                    </a:cubicBezTo>
                    <a:cubicBezTo>
                      <a:pt x="420" y="952"/>
                      <a:pt x="1418" y="2600"/>
                      <a:pt x="1931" y="2600"/>
                    </a:cubicBezTo>
                    <a:cubicBezTo>
                      <a:pt x="1991" y="2600"/>
                      <a:pt x="2045" y="2577"/>
                      <a:pt x="2090" y="2525"/>
                    </a:cubicBezTo>
                    <a:cubicBezTo>
                      <a:pt x="2365" y="2229"/>
                      <a:pt x="2090" y="1827"/>
                      <a:pt x="1942" y="1531"/>
                    </a:cubicBezTo>
                    <a:cubicBezTo>
                      <a:pt x="1688" y="1087"/>
                      <a:pt x="1414" y="643"/>
                      <a:pt x="1117" y="220"/>
                    </a:cubicBezTo>
                    <a:cubicBezTo>
                      <a:pt x="1002" y="65"/>
                      <a:pt x="843" y="1"/>
                      <a:pt x="688" y="1"/>
                    </a:cubicBezTo>
                    <a:close/>
                  </a:path>
                </a:pathLst>
              </a:custGeom>
              <a:solidFill>
                <a:srgbClr val="D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598;p41">
                <a:extLst>
                  <a:ext uri="{FF2B5EF4-FFF2-40B4-BE49-F238E27FC236}">
                    <a16:creationId xmlns:a16="http://schemas.microsoft.com/office/drawing/2014/main" xmlns="" id="{2FD30E2F-58BE-4065-8D8F-F355B9EDCAD9}"/>
                  </a:ext>
                </a:extLst>
              </p:cNvPr>
              <p:cNvSpPr/>
              <p:nvPr/>
            </p:nvSpPr>
            <p:spPr>
              <a:xfrm>
                <a:off x="1043275" y="1810188"/>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599;p41">
                <a:extLst>
                  <a:ext uri="{FF2B5EF4-FFF2-40B4-BE49-F238E27FC236}">
                    <a16:creationId xmlns:a16="http://schemas.microsoft.com/office/drawing/2014/main" xmlns="" id="{ED0F7BD9-4551-4AAE-B25C-E1BA0B52F485}"/>
                  </a:ext>
                </a:extLst>
              </p:cNvPr>
              <p:cNvSpPr/>
              <p:nvPr/>
            </p:nvSpPr>
            <p:spPr>
              <a:xfrm>
                <a:off x="1115200" y="1791388"/>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600;p41">
                <a:extLst>
                  <a:ext uri="{FF2B5EF4-FFF2-40B4-BE49-F238E27FC236}">
                    <a16:creationId xmlns:a16="http://schemas.microsoft.com/office/drawing/2014/main" xmlns="" id="{44A74874-A273-4F35-B630-3B0584301111}"/>
                  </a:ext>
                </a:extLst>
              </p:cNvPr>
              <p:cNvSpPr/>
              <p:nvPr/>
            </p:nvSpPr>
            <p:spPr>
              <a:xfrm>
                <a:off x="1096150" y="1771688"/>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601;p41">
                <a:extLst>
                  <a:ext uri="{FF2B5EF4-FFF2-40B4-BE49-F238E27FC236}">
                    <a16:creationId xmlns:a16="http://schemas.microsoft.com/office/drawing/2014/main" xmlns="" id="{E02D9C0F-381A-471B-8A90-D8F5F9E14846}"/>
                  </a:ext>
                </a:extLst>
              </p:cNvPr>
              <p:cNvSpPr/>
              <p:nvPr/>
            </p:nvSpPr>
            <p:spPr>
              <a:xfrm>
                <a:off x="1285975" y="1669838"/>
                <a:ext cx="289775" cy="169675"/>
              </a:xfrm>
              <a:custGeom>
                <a:avLst/>
                <a:gdLst/>
                <a:ahLst/>
                <a:cxnLst/>
                <a:rect l="l" t="t" r="r" b="b"/>
                <a:pathLst>
                  <a:path w="11591" h="6787" extrusionOk="0">
                    <a:moveTo>
                      <a:pt x="1114" y="1"/>
                    </a:moveTo>
                    <a:cubicBezTo>
                      <a:pt x="981" y="1"/>
                      <a:pt x="848" y="26"/>
                      <a:pt x="720" y="82"/>
                    </a:cubicBezTo>
                    <a:cubicBezTo>
                      <a:pt x="191" y="315"/>
                      <a:pt x="1" y="992"/>
                      <a:pt x="43" y="1542"/>
                    </a:cubicBezTo>
                    <a:cubicBezTo>
                      <a:pt x="149" y="2557"/>
                      <a:pt x="847" y="3403"/>
                      <a:pt x="1693" y="3953"/>
                    </a:cubicBezTo>
                    <a:cubicBezTo>
                      <a:pt x="2538" y="4503"/>
                      <a:pt x="3533" y="4777"/>
                      <a:pt x="4505" y="5010"/>
                    </a:cubicBezTo>
                    <a:lnTo>
                      <a:pt x="11590" y="6787"/>
                    </a:lnTo>
                    <a:cubicBezTo>
                      <a:pt x="10427" y="6131"/>
                      <a:pt x="9645" y="4947"/>
                      <a:pt x="9497" y="3614"/>
                    </a:cubicBezTo>
                    <a:cubicBezTo>
                      <a:pt x="9478" y="3312"/>
                      <a:pt x="9324" y="2875"/>
                      <a:pt x="9051" y="2875"/>
                    </a:cubicBezTo>
                    <a:cubicBezTo>
                      <a:pt x="9018" y="2875"/>
                      <a:pt x="8983" y="2882"/>
                      <a:pt x="8947" y="2895"/>
                    </a:cubicBezTo>
                    <a:cubicBezTo>
                      <a:pt x="8841" y="2938"/>
                      <a:pt x="8756" y="3022"/>
                      <a:pt x="8693" y="3149"/>
                    </a:cubicBezTo>
                    <a:cubicBezTo>
                      <a:pt x="8481" y="3530"/>
                      <a:pt x="8270" y="3932"/>
                      <a:pt x="8101" y="4333"/>
                    </a:cubicBezTo>
                    <a:cubicBezTo>
                      <a:pt x="7382" y="3974"/>
                      <a:pt x="6895" y="3276"/>
                      <a:pt x="6768" y="2493"/>
                    </a:cubicBezTo>
                    <a:cubicBezTo>
                      <a:pt x="6747" y="2134"/>
                      <a:pt x="6705" y="1774"/>
                      <a:pt x="6641" y="1436"/>
                    </a:cubicBezTo>
                    <a:cubicBezTo>
                      <a:pt x="6578" y="1076"/>
                      <a:pt x="6282" y="801"/>
                      <a:pt x="5922" y="738"/>
                    </a:cubicBezTo>
                    <a:cubicBezTo>
                      <a:pt x="5912" y="737"/>
                      <a:pt x="5901" y="737"/>
                      <a:pt x="5890" y="737"/>
                    </a:cubicBezTo>
                    <a:cubicBezTo>
                      <a:pt x="5525" y="737"/>
                      <a:pt x="5243" y="1086"/>
                      <a:pt x="5140" y="1436"/>
                    </a:cubicBezTo>
                    <a:cubicBezTo>
                      <a:pt x="5055" y="1795"/>
                      <a:pt x="5013" y="2176"/>
                      <a:pt x="4992" y="2557"/>
                    </a:cubicBezTo>
                    <a:cubicBezTo>
                      <a:pt x="4971" y="2726"/>
                      <a:pt x="4865" y="2895"/>
                      <a:pt x="4717" y="3001"/>
                    </a:cubicBezTo>
                    <a:cubicBezTo>
                      <a:pt x="4657" y="3016"/>
                      <a:pt x="4597" y="3031"/>
                      <a:pt x="4537" y="3031"/>
                    </a:cubicBezTo>
                    <a:cubicBezTo>
                      <a:pt x="4513" y="3031"/>
                      <a:pt x="4488" y="3028"/>
                      <a:pt x="4463" y="3022"/>
                    </a:cubicBezTo>
                    <a:cubicBezTo>
                      <a:pt x="3892" y="2980"/>
                      <a:pt x="3448" y="2536"/>
                      <a:pt x="3131" y="2049"/>
                    </a:cubicBezTo>
                    <a:cubicBezTo>
                      <a:pt x="2835" y="1542"/>
                      <a:pt x="2623" y="992"/>
                      <a:pt x="2242" y="569"/>
                    </a:cubicBezTo>
                    <a:cubicBezTo>
                      <a:pt x="1954" y="248"/>
                      <a:pt x="1532" y="1"/>
                      <a:pt x="11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602;p41">
                <a:extLst>
                  <a:ext uri="{FF2B5EF4-FFF2-40B4-BE49-F238E27FC236}">
                    <a16:creationId xmlns:a16="http://schemas.microsoft.com/office/drawing/2014/main" xmlns="" id="{D3F8F75B-F1F6-46F4-9E5E-0D6D086511EE}"/>
                  </a:ext>
                </a:extLst>
              </p:cNvPr>
              <p:cNvSpPr/>
              <p:nvPr/>
            </p:nvSpPr>
            <p:spPr>
              <a:xfrm>
                <a:off x="1109900" y="1754688"/>
                <a:ext cx="589575" cy="506225"/>
              </a:xfrm>
              <a:custGeom>
                <a:avLst/>
                <a:gdLst/>
                <a:ahLst/>
                <a:cxnLst/>
                <a:rect l="l" t="t" r="r" b="b"/>
                <a:pathLst>
                  <a:path w="23583" h="20249" extrusionOk="0">
                    <a:moveTo>
                      <a:pt x="12066" y="0"/>
                    </a:moveTo>
                    <a:cubicBezTo>
                      <a:pt x="10644" y="0"/>
                      <a:pt x="9221" y="265"/>
                      <a:pt x="7868" y="791"/>
                    </a:cubicBezTo>
                    <a:lnTo>
                      <a:pt x="7044" y="1109"/>
                    </a:lnTo>
                    <a:cubicBezTo>
                      <a:pt x="2814" y="2737"/>
                      <a:pt x="22" y="6798"/>
                      <a:pt x="22" y="11345"/>
                    </a:cubicBezTo>
                    <a:cubicBezTo>
                      <a:pt x="1" y="16273"/>
                      <a:pt x="3998" y="20249"/>
                      <a:pt x="8926" y="20249"/>
                    </a:cubicBezTo>
                    <a:lnTo>
                      <a:pt x="14679" y="20249"/>
                    </a:lnTo>
                    <a:cubicBezTo>
                      <a:pt x="19585" y="20249"/>
                      <a:pt x="23582" y="16273"/>
                      <a:pt x="23582" y="11345"/>
                    </a:cubicBezTo>
                    <a:cubicBezTo>
                      <a:pt x="23582" y="6798"/>
                      <a:pt x="20833" y="2695"/>
                      <a:pt x="16624" y="961"/>
                    </a:cubicBezTo>
                    <a:lnTo>
                      <a:pt x="16455" y="876"/>
                    </a:lnTo>
                    <a:cubicBezTo>
                      <a:pt x="15048" y="291"/>
                      <a:pt x="13557" y="0"/>
                      <a:pt x="120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603;p41">
                <a:extLst>
                  <a:ext uri="{FF2B5EF4-FFF2-40B4-BE49-F238E27FC236}">
                    <a16:creationId xmlns:a16="http://schemas.microsoft.com/office/drawing/2014/main" xmlns="" id="{1EE5DDE3-8833-4467-BF10-3E431BA109DC}"/>
                  </a:ext>
                </a:extLst>
              </p:cNvPr>
              <p:cNvSpPr/>
              <p:nvPr/>
            </p:nvSpPr>
            <p:spPr>
              <a:xfrm>
                <a:off x="1245275" y="1855363"/>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8" y="3744"/>
                      <a:pt x="3722" y="2898"/>
                      <a:pt x="3722" y="1882"/>
                    </a:cubicBezTo>
                    <a:cubicBezTo>
                      <a:pt x="3722" y="846"/>
                      <a:pt x="2898" y="0"/>
                      <a:pt x="18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604;p41">
                <a:extLst>
                  <a:ext uri="{FF2B5EF4-FFF2-40B4-BE49-F238E27FC236}">
                    <a16:creationId xmlns:a16="http://schemas.microsoft.com/office/drawing/2014/main" xmlns="" id="{251B3D0E-4A3A-4748-881A-71AAA971F22B}"/>
                  </a:ext>
                </a:extLst>
              </p:cNvPr>
              <p:cNvSpPr/>
              <p:nvPr/>
            </p:nvSpPr>
            <p:spPr>
              <a:xfrm>
                <a:off x="1471575" y="1855363"/>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7" y="3744"/>
                      <a:pt x="3722" y="2898"/>
                      <a:pt x="3722" y="1882"/>
                    </a:cubicBezTo>
                    <a:cubicBezTo>
                      <a:pt x="3722" y="846"/>
                      <a:pt x="2897" y="0"/>
                      <a:pt x="18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605;p41">
                <a:extLst>
                  <a:ext uri="{FF2B5EF4-FFF2-40B4-BE49-F238E27FC236}">
                    <a16:creationId xmlns:a16="http://schemas.microsoft.com/office/drawing/2014/main" xmlns="" id="{10647386-5D58-402F-B35A-3EA28A4AA848}"/>
                  </a:ext>
                </a:extLst>
              </p:cNvPr>
              <p:cNvSpPr/>
              <p:nvPr/>
            </p:nvSpPr>
            <p:spPr>
              <a:xfrm>
                <a:off x="1366875" y="1923563"/>
                <a:ext cx="76150" cy="98900"/>
              </a:xfrm>
              <a:custGeom>
                <a:avLst/>
                <a:gdLst/>
                <a:ahLst/>
                <a:cxnLst/>
                <a:rect l="l" t="t" r="r" b="b"/>
                <a:pathLst>
                  <a:path w="3046" h="3956" extrusionOk="0">
                    <a:moveTo>
                      <a:pt x="1515" y="0"/>
                    </a:moveTo>
                    <a:cubicBezTo>
                      <a:pt x="772" y="0"/>
                      <a:pt x="32" y="487"/>
                      <a:pt x="0" y="1460"/>
                    </a:cubicBezTo>
                    <a:cubicBezTo>
                      <a:pt x="0" y="2306"/>
                      <a:pt x="677" y="3955"/>
                      <a:pt x="1523" y="3955"/>
                    </a:cubicBezTo>
                    <a:cubicBezTo>
                      <a:pt x="2369" y="3955"/>
                      <a:pt x="3046" y="2306"/>
                      <a:pt x="3046" y="1460"/>
                    </a:cubicBezTo>
                    <a:cubicBezTo>
                      <a:pt x="3004" y="487"/>
                      <a:pt x="2258" y="0"/>
                      <a:pt x="1515" y="0"/>
                    </a:cubicBezTo>
                    <a:close/>
                  </a:path>
                </a:pathLst>
              </a:custGeom>
              <a:solidFill>
                <a:srgbClr val="DB8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606;p41">
                <a:extLst>
                  <a:ext uri="{FF2B5EF4-FFF2-40B4-BE49-F238E27FC236}">
                    <a16:creationId xmlns:a16="http://schemas.microsoft.com/office/drawing/2014/main" xmlns="" id="{56AC5952-B463-472C-A3B4-6BE51584087B}"/>
                  </a:ext>
                </a:extLst>
              </p:cNvPr>
              <p:cNvSpPr/>
              <p:nvPr/>
            </p:nvSpPr>
            <p:spPr>
              <a:xfrm>
                <a:off x="1366875" y="1920913"/>
                <a:ext cx="76150" cy="78275"/>
              </a:xfrm>
              <a:custGeom>
                <a:avLst/>
                <a:gdLst/>
                <a:ahLst/>
                <a:cxnLst/>
                <a:rect l="l" t="t" r="r" b="b"/>
                <a:pathLst>
                  <a:path w="3046" h="3131" extrusionOk="0">
                    <a:moveTo>
                      <a:pt x="1523" y="1"/>
                    </a:moveTo>
                    <a:cubicBezTo>
                      <a:pt x="677" y="1"/>
                      <a:pt x="0" y="720"/>
                      <a:pt x="0" y="1333"/>
                    </a:cubicBezTo>
                    <a:cubicBezTo>
                      <a:pt x="0" y="1925"/>
                      <a:pt x="677" y="3131"/>
                      <a:pt x="1523" y="3131"/>
                    </a:cubicBezTo>
                    <a:cubicBezTo>
                      <a:pt x="2369" y="3131"/>
                      <a:pt x="3046" y="1946"/>
                      <a:pt x="3046" y="1333"/>
                    </a:cubicBezTo>
                    <a:cubicBezTo>
                      <a:pt x="3046" y="720"/>
                      <a:pt x="2369" y="1"/>
                      <a:pt x="15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607;p41">
                <a:extLst>
                  <a:ext uri="{FF2B5EF4-FFF2-40B4-BE49-F238E27FC236}">
                    <a16:creationId xmlns:a16="http://schemas.microsoft.com/office/drawing/2014/main" xmlns="" id="{C421DADB-C483-45F1-A82E-AA4B4B0FCB03}"/>
                  </a:ext>
                </a:extLst>
              </p:cNvPr>
              <p:cNvSpPr/>
              <p:nvPr/>
            </p:nvSpPr>
            <p:spPr>
              <a:xfrm>
                <a:off x="1291800" y="1873863"/>
                <a:ext cx="28050" cy="28575"/>
              </a:xfrm>
              <a:custGeom>
                <a:avLst/>
                <a:gdLst/>
                <a:ahLst/>
                <a:cxnLst/>
                <a:rect l="l" t="t" r="r" b="b"/>
                <a:pathLst>
                  <a:path w="1122" h="1143" extrusionOk="0">
                    <a:moveTo>
                      <a:pt x="550" y="0"/>
                    </a:moveTo>
                    <a:cubicBezTo>
                      <a:pt x="254" y="0"/>
                      <a:pt x="0" y="254"/>
                      <a:pt x="0" y="571"/>
                    </a:cubicBezTo>
                    <a:cubicBezTo>
                      <a:pt x="0" y="889"/>
                      <a:pt x="254" y="1142"/>
                      <a:pt x="550" y="1142"/>
                    </a:cubicBezTo>
                    <a:cubicBezTo>
                      <a:pt x="867" y="1142"/>
                      <a:pt x="1121" y="889"/>
                      <a:pt x="1121" y="571"/>
                    </a:cubicBezTo>
                    <a:cubicBezTo>
                      <a:pt x="1121" y="254"/>
                      <a:pt x="867" y="0"/>
                      <a:pt x="5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608;p41">
                <a:extLst>
                  <a:ext uri="{FF2B5EF4-FFF2-40B4-BE49-F238E27FC236}">
                    <a16:creationId xmlns:a16="http://schemas.microsoft.com/office/drawing/2014/main" xmlns="" id="{0992E5A0-39A4-491C-839E-1BE187927F69}"/>
                  </a:ext>
                </a:extLst>
              </p:cNvPr>
              <p:cNvSpPr/>
              <p:nvPr/>
            </p:nvSpPr>
            <p:spPr>
              <a:xfrm>
                <a:off x="1524975" y="1873863"/>
                <a:ext cx="28050" cy="28575"/>
              </a:xfrm>
              <a:custGeom>
                <a:avLst/>
                <a:gdLst/>
                <a:ahLst/>
                <a:cxnLst/>
                <a:rect l="l" t="t" r="r" b="b"/>
                <a:pathLst>
                  <a:path w="1122" h="1143" extrusionOk="0">
                    <a:moveTo>
                      <a:pt x="571" y="0"/>
                    </a:moveTo>
                    <a:cubicBezTo>
                      <a:pt x="254" y="0"/>
                      <a:pt x="0" y="254"/>
                      <a:pt x="0" y="571"/>
                    </a:cubicBezTo>
                    <a:cubicBezTo>
                      <a:pt x="0" y="889"/>
                      <a:pt x="254" y="1142"/>
                      <a:pt x="571" y="1142"/>
                    </a:cubicBezTo>
                    <a:cubicBezTo>
                      <a:pt x="867" y="1142"/>
                      <a:pt x="1121" y="889"/>
                      <a:pt x="1121" y="571"/>
                    </a:cubicBezTo>
                    <a:cubicBezTo>
                      <a:pt x="1121" y="254"/>
                      <a:pt x="867" y="0"/>
                      <a:pt x="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609;p41">
                <a:extLst>
                  <a:ext uri="{FF2B5EF4-FFF2-40B4-BE49-F238E27FC236}">
                    <a16:creationId xmlns:a16="http://schemas.microsoft.com/office/drawing/2014/main" xmlns="" id="{7FED2535-B256-47D5-9D67-FD04B0DEB61E}"/>
                  </a:ext>
                </a:extLst>
              </p:cNvPr>
              <p:cNvSpPr/>
              <p:nvPr/>
            </p:nvSpPr>
            <p:spPr>
              <a:xfrm>
                <a:off x="1069725" y="1946788"/>
                <a:ext cx="65050" cy="104225"/>
              </a:xfrm>
              <a:custGeom>
                <a:avLst/>
                <a:gdLst/>
                <a:ahLst/>
                <a:cxnLst/>
                <a:rect l="l" t="t" r="r" b="b"/>
                <a:pathLst>
                  <a:path w="2602" h="4169" extrusionOk="0">
                    <a:moveTo>
                      <a:pt x="317" y="0"/>
                    </a:moveTo>
                    <a:cubicBezTo>
                      <a:pt x="245" y="0"/>
                      <a:pt x="172" y="18"/>
                      <a:pt x="106" y="44"/>
                    </a:cubicBezTo>
                    <a:cubicBezTo>
                      <a:pt x="0" y="150"/>
                      <a:pt x="22" y="340"/>
                      <a:pt x="85" y="488"/>
                    </a:cubicBezTo>
                    <a:cubicBezTo>
                      <a:pt x="529" y="1842"/>
                      <a:pt x="1269" y="3090"/>
                      <a:pt x="2221" y="4168"/>
                    </a:cubicBezTo>
                    <a:lnTo>
                      <a:pt x="2602" y="742"/>
                    </a:lnTo>
                    <a:cubicBezTo>
                      <a:pt x="1967" y="298"/>
                      <a:pt x="1185" y="150"/>
                      <a:pt x="445" y="23"/>
                    </a:cubicBezTo>
                    <a:cubicBezTo>
                      <a:pt x="404" y="7"/>
                      <a:pt x="361" y="0"/>
                      <a:pt x="3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610;p41">
                <a:extLst>
                  <a:ext uri="{FF2B5EF4-FFF2-40B4-BE49-F238E27FC236}">
                    <a16:creationId xmlns:a16="http://schemas.microsoft.com/office/drawing/2014/main" xmlns="" id="{20061008-6D00-4293-A67D-CABA29DBC4B8}"/>
                  </a:ext>
                </a:extLst>
              </p:cNvPr>
              <p:cNvSpPr/>
              <p:nvPr/>
            </p:nvSpPr>
            <p:spPr>
              <a:xfrm>
                <a:off x="1060200" y="1939313"/>
                <a:ext cx="80975" cy="115225"/>
              </a:xfrm>
              <a:custGeom>
                <a:avLst/>
                <a:gdLst/>
                <a:ahLst/>
                <a:cxnLst/>
                <a:rect l="l" t="t" r="r" b="b"/>
                <a:pathLst>
                  <a:path w="3239" h="4609" extrusionOk="0">
                    <a:moveTo>
                      <a:pt x="832" y="1"/>
                    </a:moveTo>
                    <a:cubicBezTo>
                      <a:pt x="485" y="1"/>
                      <a:pt x="220" y="117"/>
                      <a:pt x="149" y="428"/>
                    </a:cubicBezTo>
                    <a:cubicBezTo>
                      <a:pt x="1" y="999"/>
                      <a:pt x="572" y="1887"/>
                      <a:pt x="826" y="2352"/>
                    </a:cubicBezTo>
                    <a:cubicBezTo>
                      <a:pt x="1249" y="3177"/>
                      <a:pt x="1798" y="3939"/>
                      <a:pt x="2475" y="4573"/>
                    </a:cubicBezTo>
                    <a:cubicBezTo>
                      <a:pt x="2505" y="4598"/>
                      <a:pt x="2540" y="4609"/>
                      <a:pt x="2574" y="4609"/>
                    </a:cubicBezTo>
                    <a:cubicBezTo>
                      <a:pt x="2684" y="4609"/>
                      <a:pt x="2789" y="4496"/>
                      <a:pt x="2708" y="4383"/>
                    </a:cubicBezTo>
                    <a:lnTo>
                      <a:pt x="2708" y="4383"/>
                    </a:lnTo>
                    <a:lnTo>
                      <a:pt x="2729" y="4404"/>
                    </a:lnTo>
                    <a:cubicBezTo>
                      <a:pt x="2031" y="3452"/>
                      <a:pt x="1460" y="2437"/>
                      <a:pt x="974" y="1380"/>
                    </a:cubicBezTo>
                    <a:cubicBezTo>
                      <a:pt x="952" y="1295"/>
                      <a:pt x="678" y="787"/>
                      <a:pt x="720" y="703"/>
                    </a:cubicBezTo>
                    <a:cubicBezTo>
                      <a:pt x="765" y="636"/>
                      <a:pt x="854" y="613"/>
                      <a:pt x="958" y="613"/>
                    </a:cubicBezTo>
                    <a:cubicBezTo>
                      <a:pt x="1150" y="613"/>
                      <a:pt x="1393" y="689"/>
                      <a:pt x="1502" y="703"/>
                    </a:cubicBezTo>
                    <a:cubicBezTo>
                      <a:pt x="1989" y="851"/>
                      <a:pt x="2454" y="1020"/>
                      <a:pt x="2919" y="1210"/>
                    </a:cubicBezTo>
                    <a:cubicBezTo>
                      <a:pt x="2944" y="1221"/>
                      <a:pt x="2968" y="1226"/>
                      <a:pt x="2991" y="1226"/>
                    </a:cubicBezTo>
                    <a:cubicBezTo>
                      <a:pt x="3143" y="1226"/>
                      <a:pt x="3239" y="1004"/>
                      <a:pt x="3110" y="893"/>
                    </a:cubicBezTo>
                    <a:cubicBezTo>
                      <a:pt x="2816" y="600"/>
                      <a:pt x="1616" y="1"/>
                      <a:pt x="8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611;p41">
                <a:extLst>
                  <a:ext uri="{FF2B5EF4-FFF2-40B4-BE49-F238E27FC236}">
                    <a16:creationId xmlns:a16="http://schemas.microsoft.com/office/drawing/2014/main" xmlns="" id="{5DC3FB07-3463-4CFF-A4FA-D92DF509095A}"/>
                  </a:ext>
                </a:extLst>
              </p:cNvPr>
              <p:cNvSpPr/>
              <p:nvPr/>
            </p:nvSpPr>
            <p:spPr>
              <a:xfrm>
                <a:off x="1209850" y="1547113"/>
                <a:ext cx="87775" cy="91300"/>
              </a:xfrm>
              <a:custGeom>
                <a:avLst/>
                <a:gdLst/>
                <a:ahLst/>
                <a:cxnLst/>
                <a:rect l="l" t="t" r="r" b="b"/>
                <a:pathLst>
                  <a:path w="3511" h="3652" extrusionOk="0">
                    <a:moveTo>
                      <a:pt x="571" y="0"/>
                    </a:moveTo>
                    <a:cubicBezTo>
                      <a:pt x="529" y="0"/>
                      <a:pt x="465" y="64"/>
                      <a:pt x="444" y="127"/>
                    </a:cubicBezTo>
                    <a:lnTo>
                      <a:pt x="0" y="910"/>
                    </a:lnTo>
                    <a:lnTo>
                      <a:pt x="212" y="846"/>
                    </a:lnTo>
                    <a:lnTo>
                      <a:pt x="212" y="846"/>
                    </a:lnTo>
                    <a:cubicBezTo>
                      <a:pt x="190" y="1163"/>
                      <a:pt x="381" y="1459"/>
                      <a:pt x="677" y="1586"/>
                    </a:cubicBezTo>
                    <a:cubicBezTo>
                      <a:pt x="888" y="1650"/>
                      <a:pt x="1121" y="1650"/>
                      <a:pt x="1311" y="1734"/>
                    </a:cubicBezTo>
                    <a:cubicBezTo>
                      <a:pt x="1586" y="1904"/>
                      <a:pt x="1755" y="2200"/>
                      <a:pt x="1755" y="2517"/>
                    </a:cubicBezTo>
                    <a:cubicBezTo>
                      <a:pt x="1798" y="2813"/>
                      <a:pt x="1755" y="3130"/>
                      <a:pt x="1840" y="3447"/>
                    </a:cubicBezTo>
                    <a:cubicBezTo>
                      <a:pt x="1840" y="3532"/>
                      <a:pt x="1903" y="3595"/>
                      <a:pt x="1967" y="3638"/>
                    </a:cubicBezTo>
                    <a:cubicBezTo>
                      <a:pt x="2002" y="3647"/>
                      <a:pt x="2037" y="3652"/>
                      <a:pt x="2072" y="3652"/>
                    </a:cubicBezTo>
                    <a:cubicBezTo>
                      <a:pt x="2122" y="3652"/>
                      <a:pt x="2171" y="3641"/>
                      <a:pt x="2221" y="3617"/>
                    </a:cubicBezTo>
                    <a:cubicBezTo>
                      <a:pt x="2623" y="3426"/>
                      <a:pt x="3003" y="3215"/>
                      <a:pt x="3384" y="2982"/>
                    </a:cubicBezTo>
                    <a:cubicBezTo>
                      <a:pt x="3447" y="2961"/>
                      <a:pt x="3490" y="2919"/>
                      <a:pt x="3511" y="2855"/>
                    </a:cubicBezTo>
                    <a:cubicBezTo>
                      <a:pt x="3511" y="2813"/>
                      <a:pt x="3490" y="2750"/>
                      <a:pt x="3469" y="2707"/>
                    </a:cubicBezTo>
                    <a:cubicBezTo>
                      <a:pt x="3278" y="2411"/>
                      <a:pt x="2982" y="2178"/>
                      <a:pt x="2834" y="1882"/>
                    </a:cubicBezTo>
                    <a:cubicBezTo>
                      <a:pt x="2771" y="1650"/>
                      <a:pt x="2707" y="1438"/>
                      <a:pt x="2644" y="1227"/>
                    </a:cubicBezTo>
                    <a:cubicBezTo>
                      <a:pt x="2432" y="656"/>
                      <a:pt x="1903" y="254"/>
                      <a:pt x="1311" y="233"/>
                    </a:cubicBezTo>
                    <a:cubicBezTo>
                      <a:pt x="1100" y="233"/>
                      <a:pt x="846" y="233"/>
                      <a:pt x="698" y="85"/>
                    </a:cubicBezTo>
                    <a:cubicBezTo>
                      <a:pt x="656" y="64"/>
                      <a:pt x="635" y="21"/>
                      <a:pt x="5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612;p41">
                <a:extLst>
                  <a:ext uri="{FF2B5EF4-FFF2-40B4-BE49-F238E27FC236}">
                    <a16:creationId xmlns:a16="http://schemas.microsoft.com/office/drawing/2014/main" xmlns="" id="{A9B743F6-D585-4973-A345-B876BF4D211C}"/>
                  </a:ext>
                </a:extLst>
              </p:cNvPr>
              <p:cNvSpPr/>
              <p:nvPr/>
            </p:nvSpPr>
            <p:spPr>
              <a:xfrm>
                <a:off x="1495875" y="1575138"/>
                <a:ext cx="128525" cy="84175"/>
              </a:xfrm>
              <a:custGeom>
                <a:avLst/>
                <a:gdLst/>
                <a:ahLst/>
                <a:cxnLst/>
                <a:rect l="l" t="t" r="r" b="b"/>
                <a:pathLst>
                  <a:path w="5141" h="3367" extrusionOk="0">
                    <a:moveTo>
                      <a:pt x="3765" y="0"/>
                    </a:moveTo>
                    <a:cubicBezTo>
                      <a:pt x="3596" y="740"/>
                      <a:pt x="2920" y="1248"/>
                      <a:pt x="2179" y="1248"/>
                    </a:cubicBezTo>
                    <a:cubicBezTo>
                      <a:pt x="1904" y="1248"/>
                      <a:pt x="1672" y="1163"/>
                      <a:pt x="1397" y="1163"/>
                    </a:cubicBezTo>
                    <a:cubicBezTo>
                      <a:pt x="805" y="1163"/>
                      <a:pt x="276" y="1480"/>
                      <a:pt x="22" y="2009"/>
                    </a:cubicBezTo>
                    <a:lnTo>
                      <a:pt x="1" y="1988"/>
                    </a:lnTo>
                    <a:lnTo>
                      <a:pt x="1" y="1988"/>
                    </a:lnTo>
                    <a:cubicBezTo>
                      <a:pt x="212" y="2200"/>
                      <a:pt x="255" y="2517"/>
                      <a:pt x="339" y="2813"/>
                    </a:cubicBezTo>
                    <a:cubicBezTo>
                      <a:pt x="419" y="3071"/>
                      <a:pt x="591" y="3367"/>
                      <a:pt x="892" y="3367"/>
                    </a:cubicBezTo>
                    <a:cubicBezTo>
                      <a:pt x="912" y="3367"/>
                      <a:pt x="932" y="3365"/>
                      <a:pt x="953" y="3363"/>
                    </a:cubicBezTo>
                    <a:cubicBezTo>
                      <a:pt x="1291" y="3320"/>
                      <a:pt x="1439" y="2919"/>
                      <a:pt x="1756" y="2792"/>
                    </a:cubicBezTo>
                    <a:cubicBezTo>
                      <a:pt x="1851" y="2744"/>
                      <a:pt x="1947" y="2720"/>
                      <a:pt x="2051" y="2720"/>
                    </a:cubicBezTo>
                    <a:cubicBezTo>
                      <a:pt x="2085" y="2720"/>
                      <a:pt x="2121" y="2723"/>
                      <a:pt x="2158" y="2728"/>
                    </a:cubicBezTo>
                    <a:lnTo>
                      <a:pt x="3808" y="2665"/>
                    </a:lnTo>
                    <a:cubicBezTo>
                      <a:pt x="4210" y="2644"/>
                      <a:pt x="4675" y="2623"/>
                      <a:pt x="4908" y="2242"/>
                    </a:cubicBezTo>
                    <a:cubicBezTo>
                      <a:pt x="5140" y="1861"/>
                      <a:pt x="4908" y="1354"/>
                      <a:pt x="4611" y="1015"/>
                    </a:cubicBezTo>
                    <a:cubicBezTo>
                      <a:pt x="4315" y="698"/>
                      <a:pt x="3914" y="423"/>
                      <a:pt x="3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613;p41">
                <a:extLst>
                  <a:ext uri="{FF2B5EF4-FFF2-40B4-BE49-F238E27FC236}">
                    <a16:creationId xmlns:a16="http://schemas.microsoft.com/office/drawing/2014/main" xmlns="" id="{9804F541-1E27-4BDB-B5E6-2BB94AAC4C0E}"/>
                  </a:ext>
                </a:extLst>
              </p:cNvPr>
              <p:cNvSpPr/>
              <p:nvPr/>
            </p:nvSpPr>
            <p:spPr>
              <a:xfrm>
                <a:off x="1129475" y="1661013"/>
                <a:ext cx="110000" cy="49775"/>
              </a:xfrm>
              <a:custGeom>
                <a:avLst/>
                <a:gdLst/>
                <a:ahLst/>
                <a:cxnLst/>
                <a:rect l="l" t="t" r="r" b="b"/>
                <a:pathLst>
                  <a:path w="4400" h="1991" extrusionOk="0">
                    <a:moveTo>
                      <a:pt x="1483" y="0"/>
                    </a:moveTo>
                    <a:cubicBezTo>
                      <a:pt x="1181" y="0"/>
                      <a:pt x="885" y="305"/>
                      <a:pt x="635" y="520"/>
                    </a:cubicBezTo>
                    <a:cubicBezTo>
                      <a:pt x="444" y="647"/>
                      <a:pt x="275" y="795"/>
                      <a:pt x="127" y="943"/>
                    </a:cubicBezTo>
                    <a:cubicBezTo>
                      <a:pt x="0" y="1133"/>
                      <a:pt x="21" y="1387"/>
                      <a:pt x="191" y="1535"/>
                    </a:cubicBezTo>
                    <a:lnTo>
                      <a:pt x="181" y="1385"/>
                    </a:lnTo>
                    <a:lnTo>
                      <a:pt x="181" y="1385"/>
                    </a:lnTo>
                    <a:cubicBezTo>
                      <a:pt x="245" y="1571"/>
                      <a:pt x="482" y="1682"/>
                      <a:pt x="708" y="1682"/>
                    </a:cubicBezTo>
                    <a:cubicBezTo>
                      <a:pt x="763" y="1682"/>
                      <a:pt x="817" y="1676"/>
                      <a:pt x="867" y="1662"/>
                    </a:cubicBezTo>
                    <a:cubicBezTo>
                      <a:pt x="1206" y="1556"/>
                      <a:pt x="1460" y="1324"/>
                      <a:pt x="1798" y="1260"/>
                    </a:cubicBezTo>
                    <a:cubicBezTo>
                      <a:pt x="1870" y="1244"/>
                      <a:pt x="1940" y="1237"/>
                      <a:pt x="2011" y="1237"/>
                    </a:cubicBezTo>
                    <a:cubicBezTo>
                      <a:pt x="2725" y="1237"/>
                      <a:pt x="3389" y="1990"/>
                      <a:pt x="4123" y="1990"/>
                    </a:cubicBezTo>
                    <a:cubicBezTo>
                      <a:pt x="4172" y="1990"/>
                      <a:pt x="4222" y="1987"/>
                      <a:pt x="4273" y="1979"/>
                    </a:cubicBezTo>
                    <a:lnTo>
                      <a:pt x="4399" y="520"/>
                    </a:lnTo>
                    <a:cubicBezTo>
                      <a:pt x="4228" y="322"/>
                      <a:pt x="3973" y="264"/>
                      <a:pt x="3703" y="264"/>
                    </a:cubicBezTo>
                    <a:cubicBezTo>
                      <a:pt x="3541" y="264"/>
                      <a:pt x="3374" y="285"/>
                      <a:pt x="3215" y="308"/>
                    </a:cubicBezTo>
                    <a:cubicBezTo>
                      <a:pt x="2995" y="355"/>
                      <a:pt x="2756" y="407"/>
                      <a:pt x="2526" y="407"/>
                    </a:cubicBezTo>
                    <a:cubicBezTo>
                      <a:pt x="2335" y="407"/>
                      <a:pt x="2151" y="371"/>
                      <a:pt x="1988" y="266"/>
                    </a:cubicBezTo>
                    <a:cubicBezTo>
                      <a:pt x="1883" y="182"/>
                      <a:pt x="1777" y="97"/>
                      <a:pt x="1650" y="34"/>
                    </a:cubicBezTo>
                    <a:cubicBezTo>
                      <a:pt x="1594" y="11"/>
                      <a:pt x="1539" y="0"/>
                      <a:pt x="1483" y="0"/>
                    </a:cubicBezTo>
                    <a:close/>
                  </a:path>
                </a:pathLst>
              </a:custGeom>
              <a:solidFill>
                <a:srgbClr val="8FC8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614;p41">
                <a:extLst>
                  <a:ext uri="{FF2B5EF4-FFF2-40B4-BE49-F238E27FC236}">
                    <a16:creationId xmlns:a16="http://schemas.microsoft.com/office/drawing/2014/main" xmlns="" id="{F02A9BE2-B2D5-498D-BA92-71DC004373D9}"/>
                  </a:ext>
                </a:extLst>
              </p:cNvPr>
              <p:cNvSpPr/>
              <p:nvPr/>
            </p:nvSpPr>
            <p:spPr>
              <a:xfrm>
                <a:off x="1404425" y="1493363"/>
                <a:ext cx="98875" cy="86550"/>
              </a:xfrm>
              <a:custGeom>
                <a:avLst/>
                <a:gdLst/>
                <a:ahLst/>
                <a:cxnLst/>
                <a:rect l="l" t="t" r="r" b="b"/>
                <a:pathLst>
                  <a:path w="3955" h="3462" extrusionOk="0">
                    <a:moveTo>
                      <a:pt x="778" y="0"/>
                    </a:moveTo>
                    <a:cubicBezTo>
                      <a:pt x="650" y="0"/>
                      <a:pt x="526" y="10"/>
                      <a:pt x="402" y="35"/>
                    </a:cubicBezTo>
                    <a:cubicBezTo>
                      <a:pt x="190" y="99"/>
                      <a:pt x="0" y="289"/>
                      <a:pt x="63" y="522"/>
                    </a:cubicBezTo>
                    <a:lnTo>
                      <a:pt x="170" y="380"/>
                    </a:lnTo>
                    <a:lnTo>
                      <a:pt x="170" y="380"/>
                    </a:lnTo>
                    <a:cubicBezTo>
                      <a:pt x="73" y="609"/>
                      <a:pt x="278" y="943"/>
                      <a:pt x="529" y="1050"/>
                    </a:cubicBezTo>
                    <a:cubicBezTo>
                      <a:pt x="825" y="1177"/>
                      <a:pt x="1184" y="1177"/>
                      <a:pt x="1480" y="1325"/>
                    </a:cubicBezTo>
                    <a:cubicBezTo>
                      <a:pt x="2284" y="1727"/>
                      <a:pt x="2178" y="3017"/>
                      <a:pt x="2940" y="3461"/>
                    </a:cubicBezTo>
                    <a:lnTo>
                      <a:pt x="3955" y="2425"/>
                    </a:lnTo>
                    <a:cubicBezTo>
                      <a:pt x="3955" y="2023"/>
                      <a:pt x="3553" y="1727"/>
                      <a:pt x="3172" y="1516"/>
                    </a:cubicBezTo>
                    <a:cubicBezTo>
                      <a:pt x="2792" y="1304"/>
                      <a:pt x="2369" y="1093"/>
                      <a:pt x="2263" y="691"/>
                    </a:cubicBezTo>
                    <a:cubicBezTo>
                      <a:pt x="2242" y="564"/>
                      <a:pt x="2200" y="416"/>
                      <a:pt x="2136" y="289"/>
                    </a:cubicBezTo>
                    <a:cubicBezTo>
                      <a:pt x="1998" y="43"/>
                      <a:pt x="1691" y="9"/>
                      <a:pt x="1388" y="9"/>
                    </a:cubicBezTo>
                    <a:cubicBezTo>
                      <a:pt x="1275" y="9"/>
                      <a:pt x="1161" y="14"/>
                      <a:pt x="1058" y="14"/>
                    </a:cubicBezTo>
                    <a:cubicBezTo>
                      <a:pt x="961" y="5"/>
                      <a:pt x="868"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615;p41">
                <a:extLst>
                  <a:ext uri="{FF2B5EF4-FFF2-40B4-BE49-F238E27FC236}">
                    <a16:creationId xmlns:a16="http://schemas.microsoft.com/office/drawing/2014/main" xmlns="" id="{14801435-DC79-4F14-8A11-D8F0335806F3}"/>
                  </a:ext>
                </a:extLst>
              </p:cNvPr>
              <p:cNvSpPr/>
              <p:nvPr/>
            </p:nvSpPr>
            <p:spPr>
              <a:xfrm>
                <a:off x="1380100" y="1563488"/>
                <a:ext cx="69800" cy="98900"/>
              </a:xfrm>
              <a:custGeom>
                <a:avLst/>
                <a:gdLst/>
                <a:ahLst/>
                <a:cxnLst/>
                <a:rect l="l" t="t" r="r" b="b"/>
                <a:pathLst>
                  <a:path w="2792" h="3956" extrusionOk="0">
                    <a:moveTo>
                      <a:pt x="2073" y="1"/>
                    </a:moveTo>
                    <a:lnTo>
                      <a:pt x="2073" y="1"/>
                    </a:lnTo>
                    <a:cubicBezTo>
                      <a:pt x="1438" y="22"/>
                      <a:pt x="825" y="64"/>
                      <a:pt x="191" y="106"/>
                    </a:cubicBezTo>
                    <a:lnTo>
                      <a:pt x="656" y="255"/>
                    </a:lnTo>
                    <a:cubicBezTo>
                      <a:pt x="444" y="403"/>
                      <a:pt x="275" y="614"/>
                      <a:pt x="127" y="847"/>
                    </a:cubicBezTo>
                    <a:cubicBezTo>
                      <a:pt x="0" y="1079"/>
                      <a:pt x="0" y="1375"/>
                      <a:pt x="148" y="1608"/>
                    </a:cubicBezTo>
                    <a:cubicBezTo>
                      <a:pt x="317" y="1820"/>
                      <a:pt x="656" y="1883"/>
                      <a:pt x="867" y="2052"/>
                    </a:cubicBezTo>
                    <a:cubicBezTo>
                      <a:pt x="1121" y="2285"/>
                      <a:pt x="1248" y="2644"/>
                      <a:pt x="1185" y="2983"/>
                    </a:cubicBezTo>
                    <a:cubicBezTo>
                      <a:pt x="1121" y="3321"/>
                      <a:pt x="994" y="3660"/>
                      <a:pt x="825" y="3956"/>
                    </a:cubicBezTo>
                    <a:lnTo>
                      <a:pt x="2411" y="3956"/>
                    </a:lnTo>
                    <a:cubicBezTo>
                      <a:pt x="2602" y="3427"/>
                      <a:pt x="2792" y="2877"/>
                      <a:pt x="2580" y="2369"/>
                    </a:cubicBezTo>
                    <a:cubicBezTo>
                      <a:pt x="2432" y="1989"/>
                      <a:pt x="2115" y="1714"/>
                      <a:pt x="1967" y="1354"/>
                    </a:cubicBezTo>
                    <a:cubicBezTo>
                      <a:pt x="1819" y="931"/>
                      <a:pt x="1946" y="445"/>
                      <a:pt x="2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616;p41">
                <a:extLst>
                  <a:ext uri="{FF2B5EF4-FFF2-40B4-BE49-F238E27FC236}">
                    <a16:creationId xmlns:a16="http://schemas.microsoft.com/office/drawing/2014/main" xmlns="" id="{1CC0D5F4-FDCE-4574-A12E-670AB6AC6EE0}"/>
                  </a:ext>
                </a:extLst>
              </p:cNvPr>
              <p:cNvSpPr/>
              <p:nvPr/>
            </p:nvSpPr>
            <p:spPr>
              <a:xfrm>
                <a:off x="1039275" y="1874788"/>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617;p41">
                <a:extLst>
                  <a:ext uri="{FF2B5EF4-FFF2-40B4-BE49-F238E27FC236}">
                    <a16:creationId xmlns:a16="http://schemas.microsoft.com/office/drawing/2014/main" xmlns="" id="{CCF4A9D5-429B-496A-8D06-F06DBCEE96B9}"/>
                  </a:ext>
                </a:extLst>
              </p:cNvPr>
              <p:cNvSpPr/>
              <p:nvPr/>
            </p:nvSpPr>
            <p:spPr>
              <a:xfrm>
                <a:off x="1070800" y="1831188"/>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618;p41">
                <a:extLst>
                  <a:ext uri="{FF2B5EF4-FFF2-40B4-BE49-F238E27FC236}">
                    <a16:creationId xmlns:a16="http://schemas.microsoft.com/office/drawing/2014/main" xmlns="" id="{A577C955-6848-407B-9130-2598F86AA22D}"/>
                  </a:ext>
                </a:extLst>
              </p:cNvPr>
              <p:cNvSpPr/>
              <p:nvPr/>
            </p:nvSpPr>
            <p:spPr>
              <a:xfrm>
                <a:off x="1122600" y="1792238"/>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1619;p41">
              <a:extLst>
                <a:ext uri="{FF2B5EF4-FFF2-40B4-BE49-F238E27FC236}">
                  <a16:creationId xmlns:a16="http://schemas.microsoft.com/office/drawing/2014/main" xmlns="" id="{E66F8BC6-774A-4319-9BA7-5B76F8E81D01}"/>
                </a:ext>
              </a:extLst>
            </p:cNvPr>
            <p:cNvGrpSpPr/>
            <p:nvPr/>
          </p:nvGrpSpPr>
          <p:grpSpPr>
            <a:xfrm rot="-433704">
              <a:off x="2867862" y="2932991"/>
              <a:ext cx="397101" cy="463150"/>
              <a:chOff x="1598438" y="1700350"/>
              <a:chExt cx="147000" cy="171450"/>
            </a:xfrm>
          </p:grpSpPr>
          <p:sp>
            <p:nvSpPr>
              <p:cNvPr id="75" name="Google Shape;1620;p41">
                <a:extLst>
                  <a:ext uri="{FF2B5EF4-FFF2-40B4-BE49-F238E27FC236}">
                    <a16:creationId xmlns:a16="http://schemas.microsoft.com/office/drawing/2014/main" xmlns="" id="{92214340-0C6A-468D-9242-1C71C1A91842}"/>
                  </a:ext>
                </a:extLst>
              </p:cNvPr>
              <p:cNvSpPr/>
              <p:nvPr/>
            </p:nvSpPr>
            <p:spPr>
              <a:xfrm flipH="1">
                <a:off x="1632263" y="1782625"/>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621;p41">
                <a:extLst>
                  <a:ext uri="{FF2B5EF4-FFF2-40B4-BE49-F238E27FC236}">
                    <a16:creationId xmlns:a16="http://schemas.microsoft.com/office/drawing/2014/main" xmlns="" id="{C2496731-29FE-4AE9-8107-01F0748CDCDF}"/>
                  </a:ext>
                </a:extLst>
              </p:cNvPr>
              <p:cNvSpPr/>
              <p:nvPr/>
            </p:nvSpPr>
            <p:spPr>
              <a:xfrm flipH="1">
                <a:off x="1612188" y="1738850"/>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622;p41">
                <a:extLst>
                  <a:ext uri="{FF2B5EF4-FFF2-40B4-BE49-F238E27FC236}">
                    <a16:creationId xmlns:a16="http://schemas.microsoft.com/office/drawing/2014/main" xmlns="" id="{F9397CB2-CFDC-4B28-BA8D-4D26E8B1A04A}"/>
                  </a:ext>
                </a:extLst>
              </p:cNvPr>
              <p:cNvSpPr/>
              <p:nvPr/>
            </p:nvSpPr>
            <p:spPr>
              <a:xfrm flipH="1">
                <a:off x="1619038" y="1720050"/>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623;p41">
                <a:extLst>
                  <a:ext uri="{FF2B5EF4-FFF2-40B4-BE49-F238E27FC236}">
                    <a16:creationId xmlns:a16="http://schemas.microsoft.com/office/drawing/2014/main" xmlns="" id="{FB44AD3C-3DC4-4A9A-808D-49CD17B9BE81}"/>
                  </a:ext>
                </a:extLst>
              </p:cNvPr>
              <p:cNvSpPr/>
              <p:nvPr/>
            </p:nvSpPr>
            <p:spPr>
              <a:xfrm flipH="1">
                <a:off x="1598438" y="1700350"/>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624;p41">
                <a:extLst>
                  <a:ext uri="{FF2B5EF4-FFF2-40B4-BE49-F238E27FC236}">
                    <a16:creationId xmlns:a16="http://schemas.microsoft.com/office/drawing/2014/main" xmlns="" id="{D9D9A073-990B-4A8E-8033-403C7FA4850B}"/>
                  </a:ext>
                </a:extLst>
              </p:cNvPr>
              <p:cNvSpPr/>
              <p:nvPr/>
            </p:nvSpPr>
            <p:spPr>
              <a:xfrm flipH="1">
                <a:off x="1643888" y="1803450"/>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625;p41">
                <a:extLst>
                  <a:ext uri="{FF2B5EF4-FFF2-40B4-BE49-F238E27FC236}">
                    <a16:creationId xmlns:a16="http://schemas.microsoft.com/office/drawing/2014/main" xmlns="" id="{8158309D-392B-410C-8CC2-F2FCE233B38E}"/>
                  </a:ext>
                </a:extLst>
              </p:cNvPr>
              <p:cNvSpPr/>
              <p:nvPr/>
            </p:nvSpPr>
            <p:spPr>
              <a:xfrm flipH="1">
                <a:off x="1628563" y="1759850"/>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626;p41">
                <a:extLst>
                  <a:ext uri="{FF2B5EF4-FFF2-40B4-BE49-F238E27FC236}">
                    <a16:creationId xmlns:a16="http://schemas.microsoft.com/office/drawing/2014/main" xmlns="" id="{CB705734-52B5-4E09-BC3D-32A8D01F3A29}"/>
                  </a:ext>
                </a:extLst>
              </p:cNvPr>
              <p:cNvSpPr/>
              <p:nvPr/>
            </p:nvSpPr>
            <p:spPr>
              <a:xfrm flipH="1">
                <a:off x="1611663" y="1720900"/>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1627;p41">
              <a:extLst>
                <a:ext uri="{FF2B5EF4-FFF2-40B4-BE49-F238E27FC236}">
                  <a16:creationId xmlns:a16="http://schemas.microsoft.com/office/drawing/2014/main" xmlns="" id="{546DFD28-6CA9-477D-8C02-B3C56212466F}"/>
                </a:ext>
              </a:extLst>
            </p:cNvPr>
            <p:cNvSpPr/>
            <p:nvPr/>
          </p:nvSpPr>
          <p:spPr>
            <a:xfrm rot="-433704">
              <a:off x="1985868" y="4506654"/>
              <a:ext cx="191460" cy="198281"/>
            </a:xfrm>
            <a:custGeom>
              <a:avLst/>
              <a:gdLst/>
              <a:ahLst/>
              <a:cxnLst/>
              <a:rect l="l" t="t" r="r" b="b"/>
              <a:pathLst>
                <a:path w="2835" h="2936" extrusionOk="0">
                  <a:moveTo>
                    <a:pt x="2221" y="0"/>
                  </a:moveTo>
                  <a:lnTo>
                    <a:pt x="1946" y="43"/>
                  </a:lnTo>
                  <a:cubicBezTo>
                    <a:pt x="1079" y="529"/>
                    <a:pt x="424" y="1290"/>
                    <a:pt x="85" y="2221"/>
                  </a:cubicBezTo>
                  <a:cubicBezTo>
                    <a:pt x="1" y="2369"/>
                    <a:pt x="1" y="2538"/>
                    <a:pt x="43" y="2686"/>
                  </a:cubicBezTo>
                  <a:cubicBezTo>
                    <a:pt x="122" y="2877"/>
                    <a:pt x="332" y="2936"/>
                    <a:pt x="548" y="2936"/>
                  </a:cubicBezTo>
                  <a:cubicBezTo>
                    <a:pt x="620" y="2936"/>
                    <a:pt x="693" y="2929"/>
                    <a:pt x="762" y="2919"/>
                  </a:cubicBezTo>
                  <a:cubicBezTo>
                    <a:pt x="1608" y="2750"/>
                    <a:pt x="2327" y="2179"/>
                    <a:pt x="2665" y="1375"/>
                  </a:cubicBezTo>
                  <a:cubicBezTo>
                    <a:pt x="2792" y="1121"/>
                    <a:pt x="2835" y="846"/>
                    <a:pt x="2792" y="550"/>
                  </a:cubicBezTo>
                  <a:cubicBezTo>
                    <a:pt x="2729" y="275"/>
                    <a:pt x="2496" y="43"/>
                    <a:pt x="22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628;p41">
              <a:extLst>
                <a:ext uri="{FF2B5EF4-FFF2-40B4-BE49-F238E27FC236}">
                  <a16:creationId xmlns:a16="http://schemas.microsoft.com/office/drawing/2014/main" xmlns="" id="{3F64C2F9-BAC2-418F-95F6-C7594632106B}"/>
                </a:ext>
              </a:extLst>
            </p:cNvPr>
            <p:cNvSpPr/>
            <p:nvPr/>
          </p:nvSpPr>
          <p:spPr>
            <a:xfrm rot="-433704">
              <a:off x="1962656" y="4496233"/>
              <a:ext cx="240760" cy="225699"/>
            </a:xfrm>
            <a:custGeom>
              <a:avLst/>
              <a:gdLst/>
              <a:ahLst/>
              <a:cxnLst/>
              <a:rect l="l" t="t" r="r" b="b"/>
              <a:pathLst>
                <a:path w="3565" h="3342" extrusionOk="0">
                  <a:moveTo>
                    <a:pt x="2275" y="152"/>
                  </a:moveTo>
                  <a:cubicBezTo>
                    <a:pt x="2281" y="152"/>
                    <a:pt x="2286" y="153"/>
                    <a:pt x="2290" y="154"/>
                  </a:cubicBezTo>
                  <a:lnTo>
                    <a:pt x="2290" y="154"/>
                  </a:lnTo>
                  <a:cubicBezTo>
                    <a:pt x="2292" y="154"/>
                    <a:pt x="2294" y="153"/>
                    <a:pt x="2296" y="152"/>
                  </a:cubicBezTo>
                  <a:close/>
                  <a:moveTo>
                    <a:pt x="2746" y="0"/>
                  </a:moveTo>
                  <a:cubicBezTo>
                    <a:pt x="2679" y="0"/>
                    <a:pt x="2607" y="8"/>
                    <a:pt x="2529" y="25"/>
                  </a:cubicBezTo>
                  <a:cubicBezTo>
                    <a:pt x="2402" y="46"/>
                    <a:pt x="2402" y="216"/>
                    <a:pt x="2487" y="279"/>
                  </a:cubicBezTo>
                  <a:cubicBezTo>
                    <a:pt x="3544" y="1062"/>
                    <a:pt x="1958" y="2754"/>
                    <a:pt x="1027" y="2817"/>
                  </a:cubicBezTo>
                  <a:cubicBezTo>
                    <a:pt x="1013" y="2818"/>
                    <a:pt x="999" y="2818"/>
                    <a:pt x="986" y="2818"/>
                  </a:cubicBezTo>
                  <a:cubicBezTo>
                    <a:pt x="269" y="2818"/>
                    <a:pt x="926" y="1712"/>
                    <a:pt x="1154" y="1400"/>
                  </a:cubicBezTo>
                  <a:cubicBezTo>
                    <a:pt x="1493" y="956"/>
                    <a:pt x="1873" y="575"/>
                    <a:pt x="2317" y="216"/>
                  </a:cubicBezTo>
                  <a:cubicBezTo>
                    <a:pt x="2336" y="197"/>
                    <a:pt x="2322" y="163"/>
                    <a:pt x="2290" y="154"/>
                  </a:cubicBezTo>
                  <a:lnTo>
                    <a:pt x="2290" y="154"/>
                  </a:lnTo>
                  <a:cubicBezTo>
                    <a:pt x="1384" y="452"/>
                    <a:pt x="688" y="1275"/>
                    <a:pt x="308" y="2098"/>
                  </a:cubicBezTo>
                  <a:cubicBezTo>
                    <a:pt x="1" y="2790"/>
                    <a:pt x="252" y="3342"/>
                    <a:pt x="951" y="3342"/>
                  </a:cubicBezTo>
                  <a:cubicBezTo>
                    <a:pt x="1021" y="3342"/>
                    <a:pt x="1096" y="3336"/>
                    <a:pt x="1175" y="3325"/>
                  </a:cubicBezTo>
                  <a:cubicBezTo>
                    <a:pt x="2127" y="3177"/>
                    <a:pt x="2931" y="2542"/>
                    <a:pt x="3311" y="1654"/>
                  </a:cubicBezTo>
                  <a:cubicBezTo>
                    <a:pt x="3564" y="1051"/>
                    <a:pt x="3513" y="0"/>
                    <a:pt x="2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629;p41">
              <a:extLst>
                <a:ext uri="{FF2B5EF4-FFF2-40B4-BE49-F238E27FC236}">
                  <a16:creationId xmlns:a16="http://schemas.microsoft.com/office/drawing/2014/main" xmlns="" id="{9A217556-8498-4A4E-A740-FAB9C5502248}"/>
                </a:ext>
              </a:extLst>
            </p:cNvPr>
            <p:cNvSpPr/>
            <p:nvPr/>
          </p:nvSpPr>
          <p:spPr>
            <a:xfrm rot="-433704">
              <a:off x="2775030" y="4425716"/>
              <a:ext cx="227185" cy="156342"/>
            </a:xfrm>
            <a:custGeom>
              <a:avLst/>
              <a:gdLst/>
              <a:ahLst/>
              <a:cxnLst/>
              <a:rect l="l" t="t" r="r" b="b"/>
              <a:pathLst>
                <a:path w="3364" h="2315" extrusionOk="0">
                  <a:moveTo>
                    <a:pt x="656" y="0"/>
                  </a:moveTo>
                  <a:lnTo>
                    <a:pt x="403" y="64"/>
                  </a:lnTo>
                  <a:cubicBezTo>
                    <a:pt x="149" y="212"/>
                    <a:pt x="1" y="487"/>
                    <a:pt x="43" y="783"/>
                  </a:cubicBezTo>
                  <a:cubicBezTo>
                    <a:pt x="107" y="1058"/>
                    <a:pt x="255" y="1312"/>
                    <a:pt x="445" y="1523"/>
                  </a:cubicBezTo>
                  <a:cubicBezTo>
                    <a:pt x="960" y="2038"/>
                    <a:pt x="1655" y="2315"/>
                    <a:pt x="2378" y="2315"/>
                  </a:cubicBezTo>
                  <a:cubicBezTo>
                    <a:pt x="2515" y="2315"/>
                    <a:pt x="2654" y="2305"/>
                    <a:pt x="2792" y="2285"/>
                  </a:cubicBezTo>
                  <a:cubicBezTo>
                    <a:pt x="3046" y="2221"/>
                    <a:pt x="3364" y="2073"/>
                    <a:pt x="3364" y="1819"/>
                  </a:cubicBezTo>
                  <a:cubicBezTo>
                    <a:pt x="3364" y="1650"/>
                    <a:pt x="3300" y="1502"/>
                    <a:pt x="3173" y="1396"/>
                  </a:cubicBezTo>
                  <a:cubicBezTo>
                    <a:pt x="2518" y="635"/>
                    <a:pt x="1629" y="149"/>
                    <a:pt x="6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630;p41">
              <a:extLst>
                <a:ext uri="{FF2B5EF4-FFF2-40B4-BE49-F238E27FC236}">
                  <a16:creationId xmlns:a16="http://schemas.microsoft.com/office/drawing/2014/main" xmlns="" id="{828F4926-6D91-463F-8676-1FC7E6DD605E}"/>
                </a:ext>
              </a:extLst>
            </p:cNvPr>
            <p:cNvSpPr/>
            <p:nvPr/>
          </p:nvSpPr>
          <p:spPr>
            <a:xfrm rot="-433704">
              <a:off x="2738820" y="4421067"/>
              <a:ext cx="297151" cy="180654"/>
            </a:xfrm>
            <a:custGeom>
              <a:avLst/>
              <a:gdLst/>
              <a:ahLst/>
              <a:cxnLst/>
              <a:rect l="l" t="t" r="r" b="b"/>
              <a:pathLst>
                <a:path w="4400" h="2675" extrusionOk="0">
                  <a:moveTo>
                    <a:pt x="953" y="1"/>
                  </a:moveTo>
                  <a:cubicBezTo>
                    <a:pt x="939" y="1"/>
                    <a:pt x="925" y="3"/>
                    <a:pt x="910" y="9"/>
                  </a:cubicBezTo>
                  <a:cubicBezTo>
                    <a:pt x="1" y="178"/>
                    <a:pt x="276" y="1215"/>
                    <a:pt x="720" y="1722"/>
                  </a:cubicBezTo>
                  <a:cubicBezTo>
                    <a:pt x="1247" y="2337"/>
                    <a:pt x="2022" y="2674"/>
                    <a:pt x="2826" y="2674"/>
                  </a:cubicBezTo>
                  <a:cubicBezTo>
                    <a:pt x="2991" y="2674"/>
                    <a:pt x="3156" y="2660"/>
                    <a:pt x="3321" y="2632"/>
                  </a:cubicBezTo>
                  <a:cubicBezTo>
                    <a:pt x="4040" y="2483"/>
                    <a:pt x="4400" y="1912"/>
                    <a:pt x="3871" y="1299"/>
                  </a:cubicBezTo>
                  <a:cubicBezTo>
                    <a:pt x="3249" y="573"/>
                    <a:pt x="2219" y="30"/>
                    <a:pt x="1261" y="30"/>
                  </a:cubicBezTo>
                  <a:cubicBezTo>
                    <a:pt x="1243" y="30"/>
                    <a:pt x="1225" y="30"/>
                    <a:pt x="1206" y="30"/>
                  </a:cubicBezTo>
                  <a:cubicBezTo>
                    <a:pt x="1143" y="30"/>
                    <a:pt x="1143" y="115"/>
                    <a:pt x="1206" y="115"/>
                  </a:cubicBezTo>
                  <a:lnTo>
                    <a:pt x="1185" y="115"/>
                  </a:lnTo>
                  <a:cubicBezTo>
                    <a:pt x="1714" y="284"/>
                    <a:pt x="2222" y="517"/>
                    <a:pt x="2687" y="792"/>
                  </a:cubicBezTo>
                  <a:cubicBezTo>
                    <a:pt x="3046" y="1024"/>
                    <a:pt x="4104" y="1807"/>
                    <a:pt x="3279" y="2061"/>
                  </a:cubicBezTo>
                  <a:cubicBezTo>
                    <a:pt x="3168" y="2099"/>
                    <a:pt x="3040" y="2118"/>
                    <a:pt x="2903" y="2118"/>
                  </a:cubicBezTo>
                  <a:cubicBezTo>
                    <a:pt x="1922" y="2118"/>
                    <a:pt x="465" y="1183"/>
                    <a:pt x="1058" y="199"/>
                  </a:cubicBezTo>
                  <a:cubicBezTo>
                    <a:pt x="1113" y="108"/>
                    <a:pt x="1042" y="1"/>
                    <a:pt x="9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631;p41">
              <a:extLst>
                <a:ext uri="{FF2B5EF4-FFF2-40B4-BE49-F238E27FC236}">
                  <a16:creationId xmlns:a16="http://schemas.microsoft.com/office/drawing/2014/main" xmlns="" id="{2963BEF0-3EE8-465D-A43F-8264FAAC7CE9}"/>
                </a:ext>
              </a:extLst>
            </p:cNvPr>
            <p:cNvSpPr/>
            <p:nvPr/>
          </p:nvSpPr>
          <p:spPr>
            <a:xfrm rot="-433704">
              <a:off x="3070406" y="3431212"/>
              <a:ext cx="220027" cy="395751"/>
            </a:xfrm>
            <a:custGeom>
              <a:avLst/>
              <a:gdLst/>
              <a:ahLst/>
              <a:cxnLst/>
              <a:rect l="l" t="t" r="r" b="b"/>
              <a:pathLst>
                <a:path w="3258" h="5860" extrusionOk="0">
                  <a:moveTo>
                    <a:pt x="2879" y="0"/>
                  </a:moveTo>
                  <a:cubicBezTo>
                    <a:pt x="2771" y="0"/>
                    <a:pt x="2649" y="75"/>
                    <a:pt x="2560" y="150"/>
                  </a:cubicBezTo>
                  <a:cubicBezTo>
                    <a:pt x="1671" y="869"/>
                    <a:pt x="804" y="1651"/>
                    <a:pt x="1" y="2476"/>
                  </a:cubicBezTo>
                  <a:lnTo>
                    <a:pt x="973" y="5860"/>
                  </a:lnTo>
                  <a:cubicBezTo>
                    <a:pt x="1481" y="4908"/>
                    <a:pt x="1967" y="3956"/>
                    <a:pt x="2433" y="2984"/>
                  </a:cubicBezTo>
                  <a:cubicBezTo>
                    <a:pt x="2835" y="2117"/>
                    <a:pt x="3258" y="1186"/>
                    <a:pt x="3067" y="234"/>
                  </a:cubicBezTo>
                  <a:cubicBezTo>
                    <a:pt x="3067" y="171"/>
                    <a:pt x="3046" y="107"/>
                    <a:pt x="3004" y="44"/>
                  </a:cubicBezTo>
                  <a:cubicBezTo>
                    <a:pt x="2967" y="13"/>
                    <a:pt x="2924" y="0"/>
                    <a:pt x="28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632;p41">
              <a:extLst>
                <a:ext uri="{FF2B5EF4-FFF2-40B4-BE49-F238E27FC236}">
                  <a16:creationId xmlns:a16="http://schemas.microsoft.com/office/drawing/2014/main" xmlns="" id="{CF59AB5D-9346-4CE3-A452-C879073C911F}"/>
                </a:ext>
              </a:extLst>
            </p:cNvPr>
            <p:cNvSpPr/>
            <p:nvPr/>
          </p:nvSpPr>
          <p:spPr>
            <a:xfrm rot="-433704">
              <a:off x="3068988" y="3408760"/>
              <a:ext cx="253996" cy="416146"/>
            </a:xfrm>
            <a:custGeom>
              <a:avLst/>
              <a:gdLst/>
              <a:ahLst/>
              <a:cxnLst/>
              <a:rect l="l" t="t" r="r" b="b"/>
              <a:pathLst>
                <a:path w="3761" h="6162" extrusionOk="0">
                  <a:moveTo>
                    <a:pt x="2998" y="1"/>
                  </a:moveTo>
                  <a:cubicBezTo>
                    <a:pt x="2102" y="1"/>
                    <a:pt x="416" y="2163"/>
                    <a:pt x="81" y="2533"/>
                  </a:cubicBezTo>
                  <a:cubicBezTo>
                    <a:pt x="1" y="2614"/>
                    <a:pt x="78" y="2718"/>
                    <a:pt x="167" y="2718"/>
                  </a:cubicBezTo>
                  <a:cubicBezTo>
                    <a:pt x="195" y="2718"/>
                    <a:pt x="224" y="2707"/>
                    <a:pt x="250" y="2681"/>
                  </a:cubicBezTo>
                  <a:cubicBezTo>
                    <a:pt x="779" y="2195"/>
                    <a:pt x="1329" y="1730"/>
                    <a:pt x="1879" y="1243"/>
                  </a:cubicBezTo>
                  <a:cubicBezTo>
                    <a:pt x="2059" y="1096"/>
                    <a:pt x="2442" y="644"/>
                    <a:pt x="2792" y="644"/>
                  </a:cubicBezTo>
                  <a:cubicBezTo>
                    <a:pt x="2894" y="644"/>
                    <a:pt x="2993" y="683"/>
                    <a:pt x="3084" y="778"/>
                  </a:cubicBezTo>
                  <a:cubicBezTo>
                    <a:pt x="3275" y="990"/>
                    <a:pt x="2809" y="2068"/>
                    <a:pt x="2725" y="2280"/>
                  </a:cubicBezTo>
                  <a:cubicBezTo>
                    <a:pt x="2238" y="3549"/>
                    <a:pt x="1413" y="4691"/>
                    <a:pt x="969" y="5960"/>
                  </a:cubicBezTo>
                  <a:cubicBezTo>
                    <a:pt x="928" y="6083"/>
                    <a:pt x="1029" y="6162"/>
                    <a:pt x="1134" y="6162"/>
                  </a:cubicBezTo>
                  <a:cubicBezTo>
                    <a:pt x="1191" y="6162"/>
                    <a:pt x="1249" y="6139"/>
                    <a:pt x="1286" y="6087"/>
                  </a:cubicBezTo>
                  <a:cubicBezTo>
                    <a:pt x="1984" y="5156"/>
                    <a:pt x="2471" y="3929"/>
                    <a:pt x="2957" y="2851"/>
                  </a:cubicBezTo>
                  <a:cubicBezTo>
                    <a:pt x="3232" y="2216"/>
                    <a:pt x="3761" y="1011"/>
                    <a:pt x="3423" y="292"/>
                  </a:cubicBezTo>
                  <a:cubicBezTo>
                    <a:pt x="3324" y="87"/>
                    <a:pt x="3177" y="1"/>
                    <a:pt x="29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 name="TextBox 160">
            <a:extLst>
              <a:ext uri="{FF2B5EF4-FFF2-40B4-BE49-F238E27FC236}">
                <a16:creationId xmlns:a16="http://schemas.microsoft.com/office/drawing/2014/main" xmlns="" id="{23455F49-981A-43F1-A538-574BC3B7AF78}"/>
              </a:ext>
            </a:extLst>
          </p:cNvPr>
          <p:cNvSpPr txBox="1"/>
          <p:nvPr/>
        </p:nvSpPr>
        <p:spPr>
          <a:xfrm>
            <a:off x="3633367" y="-1066212"/>
            <a:ext cx="7335663" cy="830997"/>
          </a:xfrm>
          <a:prstGeom prst="rect">
            <a:avLst/>
          </a:prstGeom>
          <a:noFill/>
        </p:spPr>
        <p:txBody>
          <a:bodyPr wrap="none" rtlCol="0">
            <a:spAutoFit/>
          </a:bodyPr>
          <a:lstStyle/>
          <a:p>
            <a:pPr algn="ctr"/>
            <a:r>
              <a:rPr lang="en-US" sz="4800" b="1" dirty="0">
                <a:solidFill>
                  <a:srgbClr val="CA1E49"/>
                </a:solidFill>
                <a:latin typeface="Calibri" panose="020F0502020204030204" pitchFamily="34" charset="0"/>
                <a:cs typeface="Calibri" panose="020F0502020204030204" pitchFamily="34" charset="0"/>
              </a:rPr>
              <a:t>Đ</a:t>
            </a:r>
            <a:r>
              <a:rPr lang="vi-VN" sz="4800" b="1" dirty="0">
                <a:solidFill>
                  <a:srgbClr val="CA1E49"/>
                </a:solidFill>
                <a:latin typeface="Calibri" panose="020F0502020204030204" pitchFamily="34" charset="0"/>
                <a:cs typeface="Calibri" panose="020F0502020204030204" pitchFamily="34" charset="0"/>
              </a:rPr>
              <a:t>Ư</a:t>
            </a:r>
            <a:r>
              <a:rPr lang="en-US" sz="4800" b="1" dirty="0">
                <a:solidFill>
                  <a:srgbClr val="CA1E49"/>
                </a:solidFill>
                <a:latin typeface="Calibri" panose="020F0502020204030204" pitchFamily="34" charset="0"/>
                <a:cs typeface="Calibri" panose="020F0502020204030204" pitchFamily="34" charset="0"/>
              </a:rPr>
              <a:t>A GÀ CON ĐẾN TR</a:t>
            </a:r>
            <a:r>
              <a:rPr lang="vi-VN" sz="4800" b="1" dirty="0">
                <a:solidFill>
                  <a:srgbClr val="CA1E49"/>
                </a:solidFill>
                <a:latin typeface="Calibri" panose="020F0502020204030204" pitchFamily="34" charset="0"/>
                <a:cs typeface="Calibri" panose="020F0502020204030204" pitchFamily="34" charset="0"/>
              </a:rPr>
              <a:t>Ư</a:t>
            </a:r>
            <a:r>
              <a:rPr lang="en-US" sz="4800" b="1" dirty="0">
                <a:solidFill>
                  <a:srgbClr val="CA1E49"/>
                </a:solidFill>
                <a:latin typeface="Calibri" panose="020F0502020204030204" pitchFamily="34" charset="0"/>
                <a:cs typeface="Calibri" panose="020F0502020204030204" pitchFamily="34" charset="0"/>
              </a:rPr>
              <a:t>ỜNG</a:t>
            </a:r>
          </a:p>
        </p:txBody>
      </p:sp>
      <p:cxnSp>
        <p:nvCxnSpPr>
          <p:cNvPr id="162" name="Straight Connector 161">
            <a:extLst>
              <a:ext uri="{FF2B5EF4-FFF2-40B4-BE49-F238E27FC236}">
                <a16:creationId xmlns:a16="http://schemas.microsoft.com/office/drawing/2014/main" xmlns="" id="{37699A92-D81C-46BF-A05B-CB34117757BD}"/>
              </a:ext>
            </a:extLst>
          </p:cNvPr>
          <p:cNvCxnSpPr/>
          <p:nvPr/>
        </p:nvCxnSpPr>
        <p:spPr>
          <a:xfrm>
            <a:off x="-7818591" y="1918498"/>
            <a:ext cx="7335663" cy="0"/>
          </a:xfrm>
          <a:prstGeom prst="line">
            <a:avLst/>
          </a:prstGeom>
          <a:ln w="38100">
            <a:solidFill>
              <a:srgbClr val="6CA368"/>
            </a:solidFill>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xmlns="" id="{776901B5-CEF5-4061-BEC0-75355E3A123E}"/>
              </a:ext>
            </a:extLst>
          </p:cNvPr>
          <p:cNvSpPr txBox="1"/>
          <p:nvPr/>
        </p:nvSpPr>
        <p:spPr>
          <a:xfrm>
            <a:off x="-2058141" y="-1012141"/>
            <a:ext cx="2129109" cy="769441"/>
          </a:xfrm>
          <a:prstGeom prst="rect">
            <a:avLst/>
          </a:prstGeom>
          <a:noFill/>
        </p:spPr>
        <p:txBody>
          <a:bodyPr wrap="none" rtlCol="0">
            <a:spAutoFit/>
          </a:bodyPr>
          <a:lstStyle/>
          <a:p>
            <a:r>
              <a:rPr lang="en-US" sz="4400" b="1" dirty="0" err="1">
                <a:solidFill>
                  <a:srgbClr val="003A28"/>
                </a:solidFill>
                <a:latin typeface="Calibri" panose="020F0502020204030204" pitchFamily="34" charset="0"/>
                <a:cs typeface="Calibri" panose="020F0502020204030204" pitchFamily="34" charset="0"/>
              </a:rPr>
              <a:t>Trò</a:t>
            </a:r>
            <a:r>
              <a:rPr lang="en-US" sz="4400" b="1" dirty="0">
                <a:solidFill>
                  <a:srgbClr val="003A28"/>
                </a:solidFill>
                <a:latin typeface="Calibri" panose="020F0502020204030204" pitchFamily="34" charset="0"/>
                <a:cs typeface="Calibri" panose="020F0502020204030204" pitchFamily="34" charset="0"/>
              </a:rPr>
              <a:t> </a:t>
            </a:r>
            <a:r>
              <a:rPr lang="en-US" sz="4400" b="1" dirty="0" err="1">
                <a:solidFill>
                  <a:srgbClr val="003A28"/>
                </a:solidFill>
                <a:latin typeface="Calibri" panose="020F0502020204030204" pitchFamily="34" charset="0"/>
                <a:cs typeface="Calibri" panose="020F0502020204030204" pitchFamily="34" charset="0"/>
              </a:rPr>
              <a:t>ch</a:t>
            </a:r>
            <a:r>
              <a:rPr lang="vi-VN" sz="4400" b="1" dirty="0">
                <a:solidFill>
                  <a:srgbClr val="003A28"/>
                </a:solidFill>
                <a:latin typeface="Calibri" panose="020F0502020204030204" pitchFamily="34" charset="0"/>
                <a:cs typeface="Calibri" panose="020F0502020204030204" pitchFamily="34" charset="0"/>
              </a:rPr>
              <a:t>ơ</a:t>
            </a:r>
            <a:r>
              <a:rPr lang="en-US" sz="4400" b="1" dirty="0" err="1">
                <a:solidFill>
                  <a:srgbClr val="003A28"/>
                </a:solidFill>
                <a:latin typeface="Calibri" panose="020F0502020204030204" pitchFamily="34" charset="0"/>
                <a:cs typeface="Calibri" panose="020F0502020204030204" pitchFamily="34" charset="0"/>
              </a:rPr>
              <a:t>i</a:t>
            </a:r>
            <a:endParaRPr lang="en-US" sz="4400" b="1" dirty="0">
              <a:solidFill>
                <a:srgbClr val="003A28"/>
              </a:solidFill>
              <a:latin typeface="Calibri" panose="020F0502020204030204" pitchFamily="34" charset="0"/>
              <a:cs typeface="Calibri" panose="020F0502020204030204" pitchFamily="34" charset="0"/>
            </a:endParaRPr>
          </a:p>
        </p:txBody>
      </p:sp>
      <p:grpSp>
        <p:nvGrpSpPr>
          <p:cNvPr id="164" name="Group 163">
            <a:extLst>
              <a:ext uri="{FF2B5EF4-FFF2-40B4-BE49-F238E27FC236}">
                <a16:creationId xmlns:a16="http://schemas.microsoft.com/office/drawing/2014/main" xmlns="" id="{5FEF6405-0F63-478D-85E4-8E114EFFCB83}"/>
              </a:ext>
            </a:extLst>
          </p:cNvPr>
          <p:cNvGrpSpPr/>
          <p:nvPr/>
        </p:nvGrpSpPr>
        <p:grpSpPr>
          <a:xfrm>
            <a:off x="70968" y="-175652"/>
            <a:ext cx="2492930" cy="1274030"/>
            <a:chOff x="237820" y="121537"/>
            <a:chExt cx="2492930" cy="1274030"/>
          </a:xfrm>
        </p:grpSpPr>
        <p:sp>
          <p:nvSpPr>
            <p:cNvPr id="165" name="Google Shape;1044;p29">
              <a:extLst>
                <a:ext uri="{FF2B5EF4-FFF2-40B4-BE49-F238E27FC236}">
                  <a16:creationId xmlns:a16="http://schemas.microsoft.com/office/drawing/2014/main" xmlns="" id="{188AF40A-9F43-464F-ACA8-F1BCCB83EB35}"/>
                </a:ext>
              </a:extLst>
            </p:cNvPr>
            <p:cNvSpPr/>
            <p:nvPr/>
          </p:nvSpPr>
          <p:spPr>
            <a:xfrm flipH="1">
              <a:off x="237820" y="121537"/>
              <a:ext cx="2492930" cy="1274030"/>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 name="TextBox 165">
              <a:extLst>
                <a:ext uri="{FF2B5EF4-FFF2-40B4-BE49-F238E27FC236}">
                  <a16:creationId xmlns:a16="http://schemas.microsoft.com/office/drawing/2014/main" xmlns="" id="{B5116150-2E04-4CD4-BDD8-196F7E100A65}"/>
                </a:ext>
              </a:extLst>
            </p:cNvPr>
            <p:cNvSpPr txBox="1"/>
            <p:nvPr/>
          </p:nvSpPr>
          <p:spPr>
            <a:xfrm>
              <a:off x="300722" y="822759"/>
              <a:ext cx="2400016" cy="523220"/>
            </a:xfrm>
            <a:prstGeom prst="rect">
              <a:avLst/>
            </a:prstGeom>
            <a:noFill/>
          </p:spPr>
          <p:txBody>
            <a:bodyPr wrap="none" rtlCol="0">
              <a:spAutoFit/>
            </a:bodyPr>
            <a:lstStyle/>
            <a:p>
              <a:r>
                <a:rPr lang="en-US" sz="2800" b="1" dirty="0" err="1">
                  <a:solidFill>
                    <a:srgbClr val="CA1E49"/>
                  </a:solidFill>
                </a:rPr>
                <a:t>Giải</a:t>
              </a:r>
              <a:r>
                <a:rPr lang="en-US" sz="2800" b="1" dirty="0">
                  <a:solidFill>
                    <a:srgbClr val="CA1E49"/>
                  </a:solidFill>
                </a:rPr>
                <a:t> </a:t>
              </a:r>
              <a:r>
                <a:rPr lang="en-US" sz="2800" b="1" dirty="0" err="1">
                  <a:solidFill>
                    <a:srgbClr val="CA1E49"/>
                  </a:solidFill>
                </a:rPr>
                <a:t>nghĩa</a:t>
              </a:r>
              <a:r>
                <a:rPr lang="en-US" sz="2800" b="1" dirty="0">
                  <a:solidFill>
                    <a:srgbClr val="CA1E49"/>
                  </a:solidFill>
                </a:rPr>
                <a:t> </a:t>
              </a:r>
              <a:r>
                <a:rPr lang="en-US" sz="2800" b="1" dirty="0" err="1">
                  <a:solidFill>
                    <a:srgbClr val="CA1E49"/>
                  </a:solidFill>
                </a:rPr>
                <a:t>từ</a:t>
              </a:r>
              <a:endParaRPr lang="en-US" sz="2800" b="1" dirty="0">
                <a:solidFill>
                  <a:srgbClr val="CA1E49"/>
                </a:solidFill>
              </a:endParaRPr>
            </a:p>
          </p:txBody>
        </p:sp>
      </p:grpSp>
      <p:sp>
        <p:nvSpPr>
          <p:cNvPr id="3" name="TextBox 2">
            <a:extLst>
              <a:ext uri="{FF2B5EF4-FFF2-40B4-BE49-F238E27FC236}">
                <a16:creationId xmlns:a16="http://schemas.microsoft.com/office/drawing/2014/main" xmlns="" id="{657463E1-35B3-490E-8383-42CD0D1D9045}"/>
              </a:ext>
            </a:extLst>
          </p:cNvPr>
          <p:cNvSpPr txBox="1"/>
          <p:nvPr/>
        </p:nvSpPr>
        <p:spPr>
          <a:xfrm>
            <a:off x="3022438" y="1517233"/>
            <a:ext cx="5445702" cy="584775"/>
          </a:xfrm>
          <a:prstGeom prst="rect">
            <a:avLst/>
          </a:prstGeom>
          <a:noFill/>
        </p:spPr>
        <p:txBody>
          <a:bodyPr wrap="square" rtlCol="0">
            <a:spAutoFit/>
          </a:bodyPr>
          <a:lstStyle/>
          <a:p>
            <a:r>
              <a:rPr lang="en-US" sz="3200" dirty="0" err="1">
                <a:solidFill>
                  <a:schemeClr val="bg2">
                    <a:lumMod val="50000"/>
                  </a:schemeClr>
                </a:solidFill>
                <a:latin typeface="Calibri" panose="020F0502020204030204" pitchFamily="34" charset="0"/>
                <a:cs typeface="Calibri" panose="020F0502020204030204" pitchFamily="34" charset="0"/>
              </a:rPr>
              <a:t>Sủa</a:t>
            </a:r>
            <a:r>
              <a:rPr lang="en-US" sz="3200" dirty="0">
                <a:solidFill>
                  <a:schemeClr val="bg2">
                    <a:lumMod val="50000"/>
                  </a:schemeClr>
                </a:solidFill>
                <a:latin typeface="Calibri" panose="020F0502020204030204" pitchFamily="34" charset="0"/>
                <a:cs typeface="Calibri" panose="020F0502020204030204" pitchFamily="34" charset="0"/>
              </a:rPr>
              <a:t> </a:t>
            </a:r>
            <a:r>
              <a:rPr lang="en-US" sz="3200" dirty="0" err="1">
                <a:solidFill>
                  <a:schemeClr val="bg2">
                    <a:lumMod val="50000"/>
                  </a:schemeClr>
                </a:solidFill>
                <a:latin typeface="Calibri" panose="020F0502020204030204" pitchFamily="34" charset="0"/>
                <a:cs typeface="Calibri" panose="020F0502020204030204" pitchFamily="34" charset="0"/>
              </a:rPr>
              <a:t>khắp</a:t>
            </a:r>
            <a:r>
              <a:rPr lang="en-US" sz="3200" dirty="0">
                <a:solidFill>
                  <a:schemeClr val="bg2">
                    <a:lumMod val="50000"/>
                  </a:schemeClr>
                </a:solidFill>
                <a:latin typeface="Calibri" panose="020F0502020204030204" pitchFamily="34" charset="0"/>
                <a:cs typeface="Calibri" panose="020F0502020204030204" pitchFamily="34" charset="0"/>
              </a:rPr>
              <a:t> </a:t>
            </a:r>
            <a:r>
              <a:rPr lang="en-US" sz="3200" dirty="0" err="1">
                <a:solidFill>
                  <a:schemeClr val="bg2">
                    <a:lumMod val="50000"/>
                  </a:schemeClr>
                </a:solidFill>
                <a:latin typeface="Calibri" panose="020F0502020204030204" pitchFamily="34" charset="0"/>
                <a:cs typeface="Calibri" panose="020F0502020204030204" pitchFamily="34" charset="0"/>
              </a:rPr>
              <a:t>các</a:t>
            </a:r>
            <a:r>
              <a:rPr lang="en-US" sz="3200" dirty="0">
                <a:solidFill>
                  <a:schemeClr val="bg2">
                    <a:lumMod val="50000"/>
                  </a:schemeClr>
                </a:solidFill>
                <a:latin typeface="Calibri" panose="020F0502020204030204" pitchFamily="34" charset="0"/>
                <a:cs typeface="Calibri" panose="020F0502020204030204" pitchFamily="34" charset="0"/>
              </a:rPr>
              <a:t> </a:t>
            </a:r>
            <a:r>
              <a:rPr lang="en-US" sz="3200" dirty="0" err="1">
                <a:solidFill>
                  <a:schemeClr val="bg2">
                    <a:lumMod val="50000"/>
                  </a:schemeClr>
                </a:solidFill>
                <a:latin typeface="Calibri" panose="020F0502020204030204" pitchFamily="34" charset="0"/>
                <a:cs typeface="Calibri" panose="020F0502020204030204" pitchFamily="34" charset="0"/>
              </a:rPr>
              <a:t>phía</a:t>
            </a:r>
            <a:r>
              <a:rPr lang="en-US" sz="3200" dirty="0">
                <a:solidFill>
                  <a:schemeClr val="bg2">
                    <a:lumMod val="50000"/>
                  </a:schemeClr>
                </a:solidFill>
                <a:latin typeface="Calibri" panose="020F0502020204030204" pitchFamily="34" charset="0"/>
                <a:cs typeface="Calibri" panose="020F0502020204030204" pitchFamily="34" charset="0"/>
              </a:rPr>
              <a:t>, </a:t>
            </a:r>
            <a:r>
              <a:rPr lang="en-US" sz="3200" dirty="0" err="1">
                <a:solidFill>
                  <a:schemeClr val="bg2">
                    <a:lumMod val="50000"/>
                  </a:schemeClr>
                </a:solidFill>
                <a:latin typeface="Calibri" panose="020F0502020204030204" pitchFamily="34" charset="0"/>
                <a:cs typeface="Calibri" panose="020F0502020204030204" pitchFamily="34" charset="0"/>
              </a:rPr>
              <a:t>khắp</a:t>
            </a:r>
            <a:r>
              <a:rPr lang="en-US" sz="3200" dirty="0">
                <a:solidFill>
                  <a:schemeClr val="bg2">
                    <a:lumMod val="50000"/>
                  </a:schemeClr>
                </a:solidFill>
                <a:latin typeface="Calibri" panose="020F0502020204030204" pitchFamily="34" charset="0"/>
                <a:cs typeface="Calibri" panose="020F0502020204030204" pitchFamily="34" charset="0"/>
              </a:rPr>
              <a:t> n</a:t>
            </a:r>
            <a:r>
              <a:rPr lang="vi-VN" sz="3200" dirty="0">
                <a:solidFill>
                  <a:schemeClr val="bg2">
                    <a:lumMod val="50000"/>
                  </a:schemeClr>
                </a:solidFill>
                <a:latin typeface="Calibri" panose="020F0502020204030204" pitchFamily="34" charset="0"/>
                <a:cs typeface="Calibri" panose="020F0502020204030204" pitchFamily="34" charset="0"/>
              </a:rPr>
              <a:t>ơ</a:t>
            </a:r>
            <a:r>
              <a:rPr lang="en-US" sz="3200" dirty="0" err="1">
                <a:solidFill>
                  <a:schemeClr val="bg2">
                    <a:lumMod val="50000"/>
                  </a:schemeClr>
                </a:solidFill>
                <a:latin typeface="Calibri" panose="020F0502020204030204" pitchFamily="34" charset="0"/>
                <a:cs typeface="Calibri" panose="020F0502020204030204" pitchFamily="34" charset="0"/>
              </a:rPr>
              <a:t>i</a:t>
            </a:r>
            <a:r>
              <a:rPr lang="en-US" sz="3200" dirty="0">
                <a:solidFill>
                  <a:schemeClr val="bg2">
                    <a:lumMod val="50000"/>
                  </a:schemeClr>
                </a:solidFill>
                <a:latin typeface="Calibri" panose="020F0502020204030204" pitchFamily="34" charset="0"/>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grpSp>
        <p:nvGrpSpPr>
          <p:cNvPr id="1530" name="Google Shape;1530;p41"/>
          <p:cNvGrpSpPr/>
          <p:nvPr/>
        </p:nvGrpSpPr>
        <p:grpSpPr>
          <a:xfrm>
            <a:off x="1191313" y="2278651"/>
            <a:ext cx="2320512" cy="2576757"/>
            <a:chOff x="1191313" y="2278651"/>
            <a:chExt cx="2320512" cy="2576757"/>
          </a:xfrm>
        </p:grpSpPr>
        <p:grpSp>
          <p:nvGrpSpPr>
            <p:cNvPr id="1531" name="Google Shape;1531;p41"/>
            <p:cNvGrpSpPr/>
            <p:nvPr/>
          </p:nvGrpSpPr>
          <p:grpSpPr>
            <a:xfrm rot="-433704">
              <a:off x="1330305" y="2397858"/>
              <a:ext cx="2042505" cy="2338305"/>
              <a:chOff x="1300750" y="1455875"/>
              <a:chExt cx="756100" cy="865600"/>
            </a:xfrm>
          </p:grpSpPr>
          <p:sp>
            <p:nvSpPr>
              <p:cNvPr id="1532" name="Google Shape;1532;p41"/>
              <p:cNvSpPr/>
              <p:nvPr/>
            </p:nvSpPr>
            <p:spPr>
              <a:xfrm>
                <a:off x="1341450" y="1657400"/>
                <a:ext cx="693725" cy="644375"/>
              </a:xfrm>
              <a:custGeom>
                <a:avLst/>
                <a:gdLst/>
                <a:ahLst/>
                <a:cxnLst/>
                <a:rect l="l" t="t" r="r" b="b"/>
                <a:pathLst>
                  <a:path w="27749" h="25775" extrusionOk="0">
                    <a:moveTo>
                      <a:pt x="10103" y="1"/>
                    </a:moveTo>
                    <a:cubicBezTo>
                      <a:pt x="9970" y="1"/>
                      <a:pt x="9837" y="26"/>
                      <a:pt x="9708" y="82"/>
                    </a:cubicBezTo>
                    <a:cubicBezTo>
                      <a:pt x="9180" y="315"/>
                      <a:pt x="8989" y="970"/>
                      <a:pt x="9032" y="1542"/>
                    </a:cubicBezTo>
                    <a:cubicBezTo>
                      <a:pt x="9137" y="2514"/>
                      <a:pt x="9793" y="3339"/>
                      <a:pt x="10597" y="3889"/>
                    </a:cubicBezTo>
                    <a:cubicBezTo>
                      <a:pt x="10322" y="3974"/>
                      <a:pt x="10068" y="4058"/>
                      <a:pt x="9814" y="4164"/>
                    </a:cubicBezTo>
                    <a:lnTo>
                      <a:pt x="8989" y="4481"/>
                    </a:lnTo>
                    <a:cubicBezTo>
                      <a:pt x="5923" y="5687"/>
                      <a:pt x="3554" y="8182"/>
                      <a:pt x="2539" y="11291"/>
                    </a:cubicBezTo>
                    <a:cubicBezTo>
                      <a:pt x="2032" y="11038"/>
                      <a:pt x="1335" y="10777"/>
                      <a:pt x="816" y="10777"/>
                    </a:cubicBezTo>
                    <a:cubicBezTo>
                      <a:pt x="470" y="10777"/>
                      <a:pt x="204" y="10893"/>
                      <a:pt x="128" y="11207"/>
                    </a:cubicBezTo>
                    <a:cubicBezTo>
                      <a:pt x="1" y="11757"/>
                      <a:pt x="551" y="12645"/>
                      <a:pt x="826" y="13131"/>
                    </a:cubicBezTo>
                    <a:cubicBezTo>
                      <a:pt x="1143" y="13745"/>
                      <a:pt x="1545" y="14337"/>
                      <a:pt x="1989" y="14866"/>
                    </a:cubicBezTo>
                    <a:cubicBezTo>
                      <a:pt x="2052" y="18376"/>
                      <a:pt x="4167" y="21549"/>
                      <a:pt x="7424" y="22923"/>
                    </a:cubicBezTo>
                    <a:cubicBezTo>
                      <a:pt x="6853" y="23346"/>
                      <a:pt x="6409" y="23896"/>
                      <a:pt x="6134" y="24531"/>
                    </a:cubicBezTo>
                    <a:cubicBezTo>
                      <a:pt x="5827" y="25223"/>
                      <a:pt x="6078" y="25775"/>
                      <a:pt x="6777" y="25775"/>
                    </a:cubicBezTo>
                    <a:cubicBezTo>
                      <a:pt x="6847" y="25775"/>
                      <a:pt x="6922" y="25769"/>
                      <a:pt x="7001" y="25757"/>
                    </a:cubicBezTo>
                    <a:cubicBezTo>
                      <a:pt x="7953" y="25588"/>
                      <a:pt x="8757" y="24975"/>
                      <a:pt x="9137" y="24087"/>
                    </a:cubicBezTo>
                    <a:cubicBezTo>
                      <a:pt x="9222" y="23875"/>
                      <a:pt x="9264" y="23685"/>
                      <a:pt x="9264" y="23473"/>
                    </a:cubicBezTo>
                    <a:cubicBezTo>
                      <a:pt x="9814" y="23579"/>
                      <a:pt x="10343" y="23621"/>
                      <a:pt x="10893" y="23621"/>
                    </a:cubicBezTo>
                    <a:lnTo>
                      <a:pt x="16645" y="23621"/>
                    </a:lnTo>
                    <a:cubicBezTo>
                      <a:pt x="16984" y="23621"/>
                      <a:pt x="17343" y="23600"/>
                      <a:pt x="17703" y="23558"/>
                    </a:cubicBezTo>
                    <a:cubicBezTo>
                      <a:pt x="17724" y="23917"/>
                      <a:pt x="17872" y="24277"/>
                      <a:pt x="18105" y="24552"/>
                    </a:cubicBezTo>
                    <a:cubicBezTo>
                      <a:pt x="18649" y="25149"/>
                      <a:pt x="19411" y="25483"/>
                      <a:pt x="20211" y="25483"/>
                    </a:cubicBezTo>
                    <a:cubicBezTo>
                      <a:pt x="20375" y="25483"/>
                      <a:pt x="20540" y="25469"/>
                      <a:pt x="20706" y="25440"/>
                    </a:cubicBezTo>
                    <a:cubicBezTo>
                      <a:pt x="21425" y="25292"/>
                      <a:pt x="21806" y="24721"/>
                      <a:pt x="21277" y="24108"/>
                    </a:cubicBezTo>
                    <a:cubicBezTo>
                      <a:pt x="20854" y="23643"/>
                      <a:pt x="20347" y="23283"/>
                      <a:pt x="19754" y="23050"/>
                    </a:cubicBezTo>
                    <a:cubicBezTo>
                      <a:pt x="23223" y="21760"/>
                      <a:pt x="25528" y="18440"/>
                      <a:pt x="25549" y="14718"/>
                    </a:cubicBezTo>
                    <a:lnTo>
                      <a:pt x="25549" y="14316"/>
                    </a:lnTo>
                    <a:cubicBezTo>
                      <a:pt x="26078" y="13385"/>
                      <a:pt x="26543" y="12433"/>
                      <a:pt x="26924" y="11461"/>
                    </a:cubicBezTo>
                    <a:cubicBezTo>
                      <a:pt x="27220" y="10805"/>
                      <a:pt x="27749" y="9621"/>
                      <a:pt x="27389" y="8901"/>
                    </a:cubicBezTo>
                    <a:cubicBezTo>
                      <a:pt x="27295" y="8694"/>
                      <a:pt x="27151" y="8606"/>
                      <a:pt x="26975" y="8606"/>
                    </a:cubicBezTo>
                    <a:cubicBezTo>
                      <a:pt x="26361" y="8606"/>
                      <a:pt x="25356" y="9668"/>
                      <a:pt x="24682" y="10424"/>
                    </a:cubicBezTo>
                    <a:cubicBezTo>
                      <a:pt x="23540" y="7675"/>
                      <a:pt x="21383" y="5496"/>
                      <a:pt x="18633" y="4354"/>
                    </a:cubicBezTo>
                    <a:cubicBezTo>
                      <a:pt x="18570" y="4101"/>
                      <a:pt x="18507" y="3847"/>
                      <a:pt x="18485" y="3593"/>
                    </a:cubicBezTo>
                    <a:cubicBezTo>
                      <a:pt x="18448" y="3291"/>
                      <a:pt x="18309" y="2854"/>
                      <a:pt x="18039" y="2854"/>
                    </a:cubicBezTo>
                    <a:cubicBezTo>
                      <a:pt x="18006" y="2854"/>
                      <a:pt x="17972" y="2860"/>
                      <a:pt x="17936" y="2874"/>
                    </a:cubicBezTo>
                    <a:cubicBezTo>
                      <a:pt x="17830" y="2916"/>
                      <a:pt x="17724" y="3022"/>
                      <a:pt x="17682" y="3128"/>
                    </a:cubicBezTo>
                    <a:cubicBezTo>
                      <a:pt x="17534" y="3360"/>
                      <a:pt x="17407" y="3614"/>
                      <a:pt x="17301" y="3868"/>
                    </a:cubicBezTo>
                    <a:cubicBezTo>
                      <a:pt x="16942" y="3762"/>
                      <a:pt x="16582" y="3656"/>
                      <a:pt x="16222" y="3593"/>
                    </a:cubicBezTo>
                    <a:cubicBezTo>
                      <a:pt x="15969" y="3276"/>
                      <a:pt x="15821" y="2895"/>
                      <a:pt x="15757" y="2493"/>
                    </a:cubicBezTo>
                    <a:cubicBezTo>
                      <a:pt x="15736" y="2134"/>
                      <a:pt x="15694" y="1774"/>
                      <a:pt x="15630" y="1436"/>
                    </a:cubicBezTo>
                    <a:cubicBezTo>
                      <a:pt x="15567" y="1076"/>
                      <a:pt x="15271" y="780"/>
                      <a:pt x="14911" y="738"/>
                    </a:cubicBezTo>
                    <a:cubicBezTo>
                      <a:pt x="14900" y="737"/>
                      <a:pt x="14890" y="737"/>
                      <a:pt x="14879" y="737"/>
                    </a:cubicBezTo>
                    <a:cubicBezTo>
                      <a:pt x="14514" y="737"/>
                      <a:pt x="14231" y="1086"/>
                      <a:pt x="14129" y="1436"/>
                    </a:cubicBezTo>
                    <a:cubicBezTo>
                      <a:pt x="14044" y="1795"/>
                      <a:pt x="14002" y="2176"/>
                      <a:pt x="13981" y="2557"/>
                    </a:cubicBezTo>
                    <a:cubicBezTo>
                      <a:pt x="13959" y="2726"/>
                      <a:pt x="13854" y="2895"/>
                      <a:pt x="13706" y="2980"/>
                    </a:cubicBezTo>
                    <a:cubicBezTo>
                      <a:pt x="13621" y="3022"/>
                      <a:pt x="13536" y="3022"/>
                      <a:pt x="13452" y="3022"/>
                    </a:cubicBezTo>
                    <a:cubicBezTo>
                      <a:pt x="12881" y="2980"/>
                      <a:pt x="12416" y="2514"/>
                      <a:pt x="12119" y="2028"/>
                    </a:cubicBezTo>
                    <a:cubicBezTo>
                      <a:pt x="11823" y="1542"/>
                      <a:pt x="11612" y="992"/>
                      <a:pt x="11231" y="569"/>
                    </a:cubicBezTo>
                    <a:cubicBezTo>
                      <a:pt x="10943" y="248"/>
                      <a:pt x="10521" y="1"/>
                      <a:pt x="10103"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1"/>
              <p:cNvSpPr/>
              <p:nvPr/>
            </p:nvSpPr>
            <p:spPr>
              <a:xfrm>
                <a:off x="1320300" y="1637400"/>
                <a:ext cx="736550" cy="684075"/>
              </a:xfrm>
              <a:custGeom>
                <a:avLst/>
                <a:gdLst/>
                <a:ahLst/>
                <a:cxnLst/>
                <a:rect l="l" t="t" r="r" b="b"/>
                <a:pathLst>
                  <a:path w="29462" h="27363" extrusionOk="0">
                    <a:moveTo>
                      <a:pt x="10935" y="1592"/>
                    </a:moveTo>
                    <a:cubicBezTo>
                      <a:pt x="11077" y="1592"/>
                      <a:pt x="11304" y="1698"/>
                      <a:pt x="11485" y="1897"/>
                    </a:cubicBezTo>
                    <a:cubicBezTo>
                      <a:pt x="11675" y="2130"/>
                      <a:pt x="11845" y="2405"/>
                      <a:pt x="11971" y="2680"/>
                    </a:cubicBezTo>
                    <a:cubicBezTo>
                      <a:pt x="12077" y="2870"/>
                      <a:pt x="12183" y="3061"/>
                      <a:pt x="12289" y="3251"/>
                    </a:cubicBezTo>
                    <a:cubicBezTo>
                      <a:pt x="12796" y="4076"/>
                      <a:pt x="13494" y="4562"/>
                      <a:pt x="14234" y="4626"/>
                    </a:cubicBezTo>
                    <a:cubicBezTo>
                      <a:pt x="14273" y="4629"/>
                      <a:pt x="14313" y="4631"/>
                      <a:pt x="14352" y="4631"/>
                    </a:cubicBezTo>
                    <a:cubicBezTo>
                      <a:pt x="14550" y="4631"/>
                      <a:pt x="14756" y="4587"/>
                      <a:pt x="14932" y="4499"/>
                    </a:cubicBezTo>
                    <a:cubicBezTo>
                      <a:pt x="15292" y="4287"/>
                      <a:pt x="15546" y="3928"/>
                      <a:pt x="15609" y="3505"/>
                    </a:cubicBezTo>
                    <a:cubicBezTo>
                      <a:pt x="15630" y="3314"/>
                      <a:pt x="15651" y="3145"/>
                      <a:pt x="15651" y="2955"/>
                    </a:cubicBezTo>
                    <a:cubicBezTo>
                      <a:pt x="15673" y="2807"/>
                      <a:pt x="15694" y="2638"/>
                      <a:pt x="15715" y="2490"/>
                    </a:cubicBezTo>
                    <a:cubicBezTo>
                      <a:pt x="15757" y="2638"/>
                      <a:pt x="15757" y="2786"/>
                      <a:pt x="15778" y="2934"/>
                    </a:cubicBezTo>
                    <a:cubicBezTo>
                      <a:pt x="15778" y="3082"/>
                      <a:pt x="15778" y="3230"/>
                      <a:pt x="15821" y="3399"/>
                    </a:cubicBezTo>
                    <a:cubicBezTo>
                      <a:pt x="15884" y="3949"/>
                      <a:pt x="16096" y="4435"/>
                      <a:pt x="16413" y="4879"/>
                    </a:cubicBezTo>
                    <a:lnTo>
                      <a:pt x="16603" y="5133"/>
                    </a:lnTo>
                    <a:lnTo>
                      <a:pt x="16899" y="5176"/>
                    </a:lnTo>
                    <a:cubicBezTo>
                      <a:pt x="17238" y="5239"/>
                      <a:pt x="17576" y="5324"/>
                      <a:pt x="17914" y="5429"/>
                    </a:cubicBezTo>
                    <a:lnTo>
                      <a:pt x="18549" y="5620"/>
                    </a:lnTo>
                    <a:lnTo>
                      <a:pt x="18697" y="5324"/>
                    </a:lnTo>
                    <a:cubicBezTo>
                      <a:pt x="18697" y="5345"/>
                      <a:pt x="18718" y="5366"/>
                      <a:pt x="18718" y="5387"/>
                    </a:cubicBezTo>
                    <a:lnTo>
                      <a:pt x="18845" y="5747"/>
                    </a:lnTo>
                    <a:lnTo>
                      <a:pt x="19183" y="5895"/>
                    </a:lnTo>
                    <a:cubicBezTo>
                      <a:pt x="21721" y="6952"/>
                      <a:pt x="23752" y="8982"/>
                      <a:pt x="24809" y="11520"/>
                    </a:cubicBezTo>
                    <a:lnTo>
                      <a:pt x="25274" y="12684"/>
                    </a:lnTo>
                    <a:lnTo>
                      <a:pt x="26120" y="11732"/>
                    </a:lnTo>
                    <a:cubicBezTo>
                      <a:pt x="26565" y="11224"/>
                      <a:pt x="27051" y="10759"/>
                      <a:pt x="27601" y="10357"/>
                    </a:cubicBezTo>
                    <a:lnTo>
                      <a:pt x="27601" y="10357"/>
                    </a:lnTo>
                    <a:cubicBezTo>
                      <a:pt x="27495" y="10907"/>
                      <a:pt x="27326" y="11436"/>
                      <a:pt x="27072" y="11943"/>
                    </a:cubicBezTo>
                    <a:lnTo>
                      <a:pt x="26924" y="12303"/>
                    </a:lnTo>
                    <a:cubicBezTo>
                      <a:pt x="26586" y="13128"/>
                      <a:pt x="26184" y="13910"/>
                      <a:pt x="25719" y="14672"/>
                    </a:cubicBezTo>
                    <a:lnTo>
                      <a:pt x="25592" y="14883"/>
                    </a:lnTo>
                    <a:lnTo>
                      <a:pt x="25592" y="15137"/>
                    </a:lnTo>
                    <a:lnTo>
                      <a:pt x="25592" y="15518"/>
                    </a:lnTo>
                    <a:cubicBezTo>
                      <a:pt x="25570" y="18901"/>
                      <a:pt x="23477" y="21926"/>
                      <a:pt x="20325" y="23131"/>
                    </a:cubicBezTo>
                    <a:lnTo>
                      <a:pt x="19289" y="23512"/>
                    </a:lnTo>
                    <a:lnTo>
                      <a:pt x="19289" y="23470"/>
                    </a:lnTo>
                    <a:lnTo>
                      <a:pt x="18443" y="23575"/>
                    </a:lnTo>
                    <a:cubicBezTo>
                      <a:pt x="18126" y="23618"/>
                      <a:pt x="17788" y="23639"/>
                      <a:pt x="17470" y="23639"/>
                    </a:cubicBezTo>
                    <a:lnTo>
                      <a:pt x="11718" y="23639"/>
                    </a:lnTo>
                    <a:cubicBezTo>
                      <a:pt x="11231" y="23639"/>
                      <a:pt x="10724" y="23597"/>
                      <a:pt x="10237" y="23491"/>
                    </a:cubicBezTo>
                    <a:lnTo>
                      <a:pt x="9370" y="23343"/>
                    </a:lnTo>
                    <a:lnTo>
                      <a:pt x="8566" y="23004"/>
                    </a:lnTo>
                    <a:cubicBezTo>
                      <a:pt x="5605" y="21735"/>
                      <a:pt x="3660" y="18859"/>
                      <a:pt x="3617" y="15644"/>
                    </a:cubicBezTo>
                    <a:lnTo>
                      <a:pt x="3617" y="15348"/>
                    </a:lnTo>
                    <a:lnTo>
                      <a:pt x="3427" y="15137"/>
                    </a:lnTo>
                    <a:cubicBezTo>
                      <a:pt x="3004" y="14650"/>
                      <a:pt x="2645" y="14101"/>
                      <a:pt x="2348" y="13551"/>
                    </a:cubicBezTo>
                    <a:lnTo>
                      <a:pt x="2243" y="13339"/>
                    </a:lnTo>
                    <a:cubicBezTo>
                      <a:pt x="2052" y="13022"/>
                      <a:pt x="1883" y="12705"/>
                      <a:pt x="1756" y="12366"/>
                    </a:cubicBezTo>
                    <a:lnTo>
                      <a:pt x="1756" y="12366"/>
                    </a:lnTo>
                    <a:cubicBezTo>
                      <a:pt x="2200" y="12430"/>
                      <a:pt x="2623" y="12578"/>
                      <a:pt x="3004" y="12789"/>
                    </a:cubicBezTo>
                    <a:lnTo>
                      <a:pt x="3829" y="13233"/>
                    </a:lnTo>
                    <a:lnTo>
                      <a:pt x="4104" y="12345"/>
                    </a:lnTo>
                    <a:cubicBezTo>
                      <a:pt x="5056" y="9448"/>
                      <a:pt x="7255" y="7121"/>
                      <a:pt x="10110" y="6021"/>
                    </a:cubicBezTo>
                    <a:lnTo>
                      <a:pt x="10956" y="5704"/>
                    </a:lnTo>
                    <a:cubicBezTo>
                      <a:pt x="11168" y="5620"/>
                      <a:pt x="11400" y="5535"/>
                      <a:pt x="11675" y="5450"/>
                    </a:cubicBezTo>
                    <a:lnTo>
                      <a:pt x="13262" y="4964"/>
                    </a:lnTo>
                    <a:lnTo>
                      <a:pt x="11887" y="4033"/>
                    </a:lnTo>
                    <a:cubicBezTo>
                      <a:pt x="11189" y="3568"/>
                      <a:pt x="10745" y="2913"/>
                      <a:pt x="10681" y="2257"/>
                    </a:cubicBezTo>
                    <a:cubicBezTo>
                      <a:pt x="10618" y="2024"/>
                      <a:pt x="10702" y="1770"/>
                      <a:pt x="10872" y="1601"/>
                    </a:cubicBezTo>
                    <a:cubicBezTo>
                      <a:pt x="10890" y="1595"/>
                      <a:pt x="10911" y="1592"/>
                      <a:pt x="10935" y="1592"/>
                    </a:cubicBezTo>
                    <a:close/>
                    <a:moveTo>
                      <a:pt x="19331" y="24231"/>
                    </a:moveTo>
                    <a:lnTo>
                      <a:pt x="20304" y="24612"/>
                    </a:lnTo>
                    <a:cubicBezTo>
                      <a:pt x="20770" y="24781"/>
                      <a:pt x="21171" y="25056"/>
                      <a:pt x="21510" y="25437"/>
                    </a:cubicBezTo>
                    <a:cubicBezTo>
                      <a:pt x="21468" y="25437"/>
                      <a:pt x="21425" y="25458"/>
                      <a:pt x="21383" y="25458"/>
                    </a:cubicBezTo>
                    <a:cubicBezTo>
                      <a:pt x="21262" y="25480"/>
                      <a:pt x="21140" y="25492"/>
                      <a:pt x="21018" y="25492"/>
                    </a:cubicBezTo>
                    <a:cubicBezTo>
                      <a:pt x="20463" y="25492"/>
                      <a:pt x="19925" y="25257"/>
                      <a:pt x="19543" y="24823"/>
                    </a:cubicBezTo>
                    <a:cubicBezTo>
                      <a:pt x="19416" y="24696"/>
                      <a:pt x="19353" y="24506"/>
                      <a:pt x="19331" y="24337"/>
                    </a:cubicBezTo>
                    <a:lnTo>
                      <a:pt x="19331" y="24231"/>
                    </a:lnTo>
                    <a:close/>
                    <a:moveTo>
                      <a:pt x="9328" y="23956"/>
                    </a:moveTo>
                    <a:lnTo>
                      <a:pt x="9307" y="24231"/>
                    </a:lnTo>
                    <a:cubicBezTo>
                      <a:pt x="9285" y="24358"/>
                      <a:pt x="9264" y="24464"/>
                      <a:pt x="9222" y="24591"/>
                    </a:cubicBezTo>
                    <a:cubicBezTo>
                      <a:pt x="8968" y="25204"/>
                      <a:pt x="8397" y="25669"/>
                      <a:pt x="7720" y="25775"/>
                    </a:cubicBezTo>
                    <a:lnTo>
                      <a:pt x="7636" y="25775"/>
                    </a:lnTo>
                    <a:cubicBezTo>
                      <a:pt x="7657" y="25733"/>
                      <a:pt x="7657" y="25690"/>
                      <a:pt x="7678" y="25648"/>
                    </a:cubicBezTo>
                    <a:cubicBezTo>
                      <a:pt x="7911" y="25140"/>
                      <a:pt x="8249" y="24717"/>
                      <a:pt x="8714" y="24379"/>
                    </a:cubicBezTo>
                    <a:lnTo>
                      <a:pt x="9328" y="23956"/>
                    </a:lnTo>
                    <a:close/>
                    <a:moveTo>
                      <a:pt x="10970" y="1"/>
                    </a:moveTo>
                    <a:cubicBezTo>
                      <a:pt x="10727" y="1"/>
                      <a:pt x="10480" y="50"/>
                      <a:pt x="10237" y="163"/>
                    </a:cubicBezTo>
                    <a:cubicBezTo>
                      <a:pt x="9349" y="565"/>
                      <a:pt x="9032" y="1580"/>
                      <a:pt x="9116" y="2426"/>
                    </a:cubicBezTo>
                    <a:cubicBezTo>
                      <a:pt x="9180" y="3145"/>
                      <a:pt x="9476" y="3843"/>
                      <a:pt x="9941" y="4393"/>
                    </a:cubicBezTo>
                    <a:lnTo>
                      <a:pt x="9560" y="4541"/>
                    </a:lnTo>
                    <a:cubicBezTo>
                      <a:pt x="6536" y="5704"/>
                      <a:pt x="4146" y="8052"/>
                      <a:pt x="2919" y="11034"/>
                    </a:cubicBezTo>
                    <a:cubicBezTo>
                      <a:pt x="2534" y="10901"/>
                      <a:pt x="2083" y="10785"/>
                      <a:pt x="1653" y="10785"/>
                    </a:cubicBezTo>
                    <a:cubicBezTo>
                      <a:pt x="1399" y="10785"/>
                      <a:pt x="1152" y="10826"/>
                      <a:pt x="931" y="10928"/>
                    </a:cubicBezTo>
                    <a:cubicBezTo>
                      <a:pt x="551" y="11097"/>
                      <a:pt x="276" y="11415"/>
                      <a:pt x="191" y="11816"/>
                    </a:cubicBezTo>
                    <a:cubicBezTo>
                      <a:pt x="1" y="12620"/>
                      <a:pt x="487" y="13487"/>
                      <a:pt x="847" y="14122"/>
                    </a:cubicBezTo>
                    <a:lnTo>
                      <a:pt x="953" y="14312"/>
                    </a:lnTo>
                    <a:cubicBezTo>
                      <a:pt x="1270" y="14904"/>
                      <a:pt x="1629" y="15454"/>
                      <a:pt x="2052" y="15962"/>
                    </a:cubicBezTo>
                    <a:cubicBezTo>
                      <a:pt x="2200" y="19282"/>
                      <a:pt x="4019" y="22285"/>
                      <a:pt x="6896" y="23935"/>
                    </a:cubicBezTo>
                    <a:cubicBezTo>
                      <a:pt x="6621" y="24252"/>
                      <a:pt x="6409" y="24612"/>
                      <a:pt x="6240" y="24992"/>
                    </a:cubicBezTo>
                    <a:cubicBezTo>
                      <a:pt x="5944" y="25648"/>
                      <a:pt x="5965" y="26304"/>
                      <a:pt x="6325" y="26769"/>
                    </a:cubicBezTo>
                    <a:cubicBezTo>
                      <a:pt x="6627" y="27152"/>
                      <a:pt x="7065" y="27363"/>
                      <a:pt x="7545" y="27363"/>
                    </a:cubicBezTo>
                    <a:cubicBezTo>
                      <a:pt x="7568" y="27363"/>
                      <a:pt x="7591" y="27362"/>
                      <a:pt x="7615" y="27361"/>
                    </a:cubicBezTo>
                    <a:cubicBezTo>
                      <a:pt x="7720" y="27361"/>
                      <a:pt x="7847" y="27340"/>
                      <a:pt x="7953" y="27340"/>
                    </a:cubicBezTo>
                    <a:cubicBezTo>
                      <a:pt x="9180" y="27129"/>
                      <a:pt x="10237" y="26304"/>
                      <a:pt x="10702" y="25162"/>
                    </a:cubicBezTo>
                    <a:cubicBezTo>
                      <a:pt x="11041" y="25183"/>
                      <a:pt x="11400" y="25204"/>
                      <a:pt x="11739" y="25204"/>
                    </a:cubicBezTo>
                    <a:lnTo>
                      <a:pt x="17936" y="25204"/>
                    </a:lnTo>
                    <a:cubicBezTo>
                      <a:pt x="18041" y="25437"/>
                      <a:pt x="18168" y="25669"/>
                      <a:pt x="18337" y="25860"/>
                    </a:cubicBezTo>
                    <a:cubicBezTo>
                      <a:pt x="19017" y="26644"/>
                      <a:pt x="20013" y="27084"/>
                      <a:pt x="21041" y="27084"/>
                    </a:cubicBezTo>
                    <a:cubicBezTo>
                      <a:pt x="21260" y="27084"/>
                      <a:pt x="21481" y="27064"/>
                      <a:pt x="21700" y="27023"/>
                    </a:cubicBezTo>
                    <a:cubicBezTo>
                      <a:pt x="22313" y="26938"/>
                      <a:pt x="22842" y="26515"/>
                      <a:pt x="23075" y="25944"/>
                    </a:cubicBezTo>
                    <a:cubicBezTo>
                      <a:pt x="23244" y="25394"/>
                      <a:pt x="23096" y="24802"/>
                      <a:pt x="22715" y="24400"/>
                    </a:cubicBezTo>
                    <a:cubicBezTo>
                      <a:pt x="22567" y="24231"/>
                      <a:pt x="22419" y="24083"/>
                      <a:pt x="22271" y="23956"/>
                    </a:cubicBezTo>
                    <a:cubicBezTo>
                      <a:pt x="25274" y="22222"/>
                      <a:pt x="27157" y="19007"/>
                      <a:pt x="27157" y="15518"/>
                    </a:cubicBezTo>
                    <a:lnTo>
                      <a:pt x="27157" y="15327"/>
                    </a:lnTo>
                    <a:cubicBezTo>
                      <a:pt x="27622" y="14545"/>
                      <a:pt x="28003" y="13741"/>
                      <a:pt x="28341" y="12916"/>
                    </a:cubicBezTo>
                    <a:lnTo>
                      <a:pt x="28510" y="12578"/>
                    </a:lnTo>
                    <a:cubicBezTo>
                      <a:pt x="28849" y="11753"/>
                      <a:pt x="29462" y="10399"/>
                      <a:pt x="28954" y="9342"/>
                    </a:cubicBezTo>
                    <a:cubicBezTo>
                      <a:pt x="28785" y="8961"/>
                      <a:pt x="28405" y="8686"/>
                      <a:pt x="27982" y="8623"/>
                    </a:cubicBezTo>
                    <a:cubicBezTo>
                      <a:pt x="27924" y="8615"/>
                      <a:pt x="27866" y="8611"/>
                      <a:pt x="27806" y="8611"/>
                    </a:cubicBezTo>
                    <a:cubicBezTo>
                      <a:pt x="27235" y="8611"/>
                      <a:pt x="26583" y="8985"/>
                      <a:pt x="25740" y="9828"/>
                    </a:cubicBezTo>
                    <a:cubicBezTo>
                      <a:pt x="24492" y="7502"/>
                      <a:pt x="22546" y="5662"/>
                      <a:pt x="20156" y="4583"/>
                    </a:cubicBezTo>
                    <a:cubicBezTo>
                      <a:pt x="20135" y="4499"/>
                      <a:pt x="20114" y="4414"/>
                      <a:pt x="20114" y="4330"/>
                    </a:cubicBezTo>
                    <a:cubicBezTo>
                      <a:pt x="20093" y="4033"/>
                      <a:pt x="19966" y="3357"/>
                      <a:pt x="19437" y="3039"/>
                    </a:cubicBezTo>
                    <a:cubicBezTo>
                      <a:pt x="19268" y="2922"/>
                      <a:pt x="19074" y="2861"/>
                      <a:pt x="18882" y="2861"/>
                    </a:cubicBezTo>
                    <a:cubicBezTo>
                      <a:pt x="18762" y="2861"/>
                      <a:pt x="18642" y="2885"/>
                      <a:pt x="18528" y="2934"/>
                    </a:cubicBezTo>
                    <a:cubicBezTo>
                      <a:pt x="18232" y="3039"/>
                      <a:pt x="17978" y="3251"/>
                      <a:pt x="17830" y="3547"/>
                    </a:cubicBezTo>
                    <a:cubicBezTo>
                      <a:pt x="17809" y="3610"/>
                      <a:pt x="17766" y="3674"/>
                      <a:pt x="17724" y="3737"/>
                    </a:cubicBezTo>
                    <a:lnTo>
                      <a:pt x="17555" y="3695"/>
                    </a:lnTo>
                    <a:cubicBezTo>
                      <a:pt x="17470" y="3526"/>
                      <a:pt x="17407" y="3357"/>
                      <a:pt x="17386" y="3187"/>
                    </a:cubicBezTo>
                    <a:cubicBezTo>
                      <a:pt x="17365" y="3061"/>
                      <a:pt x="17365" y="2955"/>
                      <a:pt x="17365" y="2828"/>
                    </a:cubicBezTo>
                    <a:cubicBezTo>
                      <a:pt x="17343" y="2553"/>
                      <a:pt x="17301" y="2278"/>
                      <a:pt x="17238" y="2024"/>
                    </a:cubicBezTo>
                    <a:cubicBezTo>
                      <a:pt x="17089" y="1173"/>
                      <a:pt x="16404" y="745"/>
                      <a:pt x="15721" y="745"/>
                    </a:cubicBezTo>
                    <a:cubicBezTo>
                      <a:pt x="15045" y="745"/>
                      <a:pt x="14371" y="1162"/>
                      <a:pt x="14213" y="2003"/>
                    </a:cubicBezTo>
                    <a:cubicBezTo>
                      <a:pt x="14150" y="2278"/>
                      <a:pt x="14108" y="2553"/>
                      <a:pt x="14086" y="2828"/>
                    </a:cubicBezTo>
                    <a:lnTo>
                      <a:pt x="14086" y="2913"/>
                    </a:lnTo>
                    <a:cubicBezTo>
                      <a:pt x="13917" y="2786"/>
                      <a:pt x="13769" y="2616"/>
                      <a:pt x="13663" y="2426"/>
                    </a:cubicBezTo>
                    <a:cubicBezTo>
                      <a:pt x="13558" y="2278"/>
                      <a:pt x="13473" y="2109"/>
                      <a:pt x="13388" y="1940"/>
                    </a:cubicBezTo>
                    <a:cubicBezTo>
                      <a:pt x="13198" y="1559"/>
                      <a:pt x="12965" y="1178"/>
                      <a:pt x="12690" y="840"/>
                    </a:cubicBezTo>
                    <a:cubicBezTo>
                      <a:pt x="12272" y="375"/>
                      <a:pt x="11637" y="1"/>
                      <a:pt x="10970"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1"/>
              <p:cNvSpPr/>
              <p:nvPr/>
            </p:nvSpPr>
            <p:spPr>
              <a:xfrm>
                <a:off x="1482925" y="1528325"/>
                <a:ext cx="101775" cy="102950"/>
              </a:xfrm>
              <a:custGeom>
                <a:avLst/>
                <a:gdLst/>
                <a:ahLst/>
                <a:cxnLst/>
                <a:rect l="l" t="t" r="r" b="b"/>
                <a:pathLst>
                  <a:path w="4071" h="4118" extrusionOk="0">
                    <a:moveTo>
                      <a:pt x="877" y="0"/>
                    </a:moveTo>
                    <a:cubicBezTo>
                      <a:pt x="454" y="42"/>
                      <a:pt x="264" y="719"/>
                      <a:pt x="94" y="1036"/>
                    </a:cubicBezTo>
                    <a:cubicBezTo>
                      <a:pt x="0" y="1209"/>
                      <a:pt x="139" y="1382"/>
                      <a:pt x="286" y="1382"/>
                    </a:cubicBezTo>
                    <a:cubicBezTo>
                      <a:pt x="337" y="1382"/>
                      <a:pt x="389" y="1361"/>
                      <a:pt x="433" y="1311"/>
                    </a:cubicBezTo>
                    <a:cubicBezTo>
                      <a:pt x="454" y="1608"/>
                      <a:pt x="644" y="1882"/>
                      <a:pt x="940" y="1988"/>
                    </a:cubicBezTo>
                    <a:cubicBezTo>
                      <a:pt x="1067" y="2031"/>
                      <a:pt x="1237" y="2031"/>
                      <a:pt x="1363" y="2094"/>
                    </a:cubicBezTo>
                    <a:cubicBezTo>
                      <a:pt x="1850" y="2327"/>
                      <a:pt x="1829" y="2686"/>
                      <a:pt x="1850" y="3088"/>
                    </a:cubicBezTo>
                    <a:cubicBezTo>
                      <a:pt x="1829" y="3363"/>
                      <a:pt x="1850" y="3638"/>
                      <a:pt x="1956" y="3892"/>
                    </a:cubicBezTo>
                    <a:cubicBezTo>
                      <a:pt x="2059" y="4060"/>
                      <a:pt x="2186" y="4117"/>
                      <a:pt x="2332" y="4117"/>
                    </a:cubicBezTo>
                    <a:cubicBezTo>
                      <a:pt x="2425" y="4117"/>
                      <a:pt x="2525" y="4094"/>
                      <a:pt x="2632" y="4061"/>
                    </a:cubicBezTo>
                    <a:cubicBezTo>
                      <a:pt x="2992" y="3934"/>
                      <a:pt x="3986" y="3553"/>
                      <a:pt x="4049" y="3109"/>
                    </a:cubicBezTo>
                    <a:cubicBezTo>
                      <a:pt x="4071" y="2940"/>
                      <a:pt x="3923" y="2750"/>
                      <a:pt x="3817" y="2623"/>
                    </a:cubicBezTo>
                    <a:cubicBezTo>
                      <a:pt x="3542" y="2284"/>
                      <a:pt x="3330" y="1904"/>
                      <a:pt x="3203" y="1502"/>
                    </a:cubicBezTo>
                    <a:cubicBezTo>
                      <a:pt x="3055" y="1015"/>
                      <a:pt x="2738" y="614"/>
                      <a:pt x="2294" y="402"/>
                    </a:cubicBezTo>
                    <a:cubicBezTo>
                      <a:pt x="2061" y="296"/>
                      <a:pt x="1829" y="233"/>
                      <a:pt x="1596" y="212"/>
                    </a:cubicBezTo>
                    <a:cubicBezTo>
                      <a:pt x="1406" y="169"/>
                      <a:pt x="1237" y="127"/>
                      <a:pt x="1046" y="85"/>
                    </a:cubicBezTo>
                    <a:cubicBezTo>
                      <a:pt x="983" y="64"/>
                      <a:pt x="962" y="0"/>
                      <a:pt x="877"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1"/>
              <p:cNvSpPr/>
              <p:nvPr/>
            </p:nvSpPr>
            <p:spPr>
              <a:xfrm>
                <a:off x="1462550" y="1508350"/>
                <a:ext cx="142250" cy="142650"/>
              </a:xfrm>
              <a:custGeom>
                <a:avLst/>
                <a:gdLst/>
                <a:ahLst/>
                <a:cxnLst/>
                <a:rect l="l" t="t" r="r" b="b"/>
                <a:pathLst>
                  <a:path w="5690" h="5706" extrusionOk="0">
                    <a:moveTo>
                      <a:pt x="1988" y="1730"/>
                    </a:moveTo>
                    <a:lnTo>
                      <a:pt x="1988" y="1730"/>
                    </a:lnTo>
                    <a:cubicBezTo>
                      <a:pt x="2094" y="1751"/>
                      <a:pt x="2178" y="1772"/>
                      <a:pt x="2263" y="1772"/>
                    </a:cubicBezTo>
                    <a:lnTo>
                      <a:pt x="2348" y="1793"/>
                    </a:lnTo>
                    <a:cubicBezTo>
                      <a:pt x="2475" y="1814"/>
                      <a:pt x="2601" y="1835"/>
                      <a:pt x="2728" y="1899"/>
                    </a:cubicBezTo>
                    <a:cubicBezTo>
                      <a:pt x="2982" y="2026"/>
                      <a:pt x="3172" y="2258"/>
                      <a:pt x="3257" y="2533"/>
                    </a:cubicBezTo>
                    <a:cubicBezTo>
                      <a:pt x="3405" y="2978"/>
                      <a:pt x="3617" y="3401"/>
                      <a:pt x="3913" y="3781"/>
                    </a:cubicBezTo>
                    <a:cubicBezTo>
                      <a:pt x="3765" y="3866"/>
                      <a:pt x="3617" y="3929"/>
                      <a:pt x="3447" y="3993"/>
                    </a:cubicBezTo>
                    <a:lnTo>
                      <a:pt x="3447" y="3845"/>
                    </a:lnTo>
                    <a:lnTo>
                      <a:pt x="3447" y="3760"/>
                    </a:lnTo>
                    <a:cubicBezTo>
                      <a:pt x="3426" y="3358"/>
                      <a:pt x="3405" y="2618"/>
                      <a:pt x="2517" y="2174"/>
                    </a:cubicBezTo>
                    <a:cubicBezTo>
                      <a:pt x="2390" y="2110"/>
                      <a:pt x="2242" y="2068"/>
                      <a:pt x="2094" y="2047"/>
                    </a:cubicBezTo>
                    <a:lnTo>
                      <a:pt x="2052" y="2047"/>
                    </a:lnTo>
                    <a:lnTo>
                      <a:pt x="2030" y="2026"/>
                    </a:lnTo>
                    <a:lnTo>
                      <a:pt x="1988" y="1730"/>
                    </a:lnTo>
                    <a:close/>
                    <a:moveTo>
                      <a:pt x="1767" y="0"/>
                    </a:moveTo>
                    <a:cubicBezTo>
                      <a:pt x="1715" y="0"/>
                      <a:pt x="1662" y="6"/>
                      <a:pt x="1607" y="17"/>
                    </a:cubicBezTo>
                    <a:cubicBezTo>
                      <a:pt x="825" y="101"/>
                      <a:pt x="486" y="863"/>
                      <a:pt x="317" y="1286"/>
                    </a:cubicBezTo>
                    <a:cubicBezTo>
                      <a:pt x="275" y="1349"/>
                      <a:pt x="254" y="1413"/>
                      <a:pt x="233" y="1455"/>
                    </a:cubicBezTo>
                    <a:cubicBezTo>
                      <a:pt x="0" y="1899"/>
                      <a:pt x="127" y="2449"/>
                      <a:pt x="529" y="2766"/>
                    </a:cubicBezTo>
                    <a:cubicBezTo>
                      <a:pt x="571" y="2787"/>
                      <a:pt x="635" y="2830"/>
                      <a:pt x="698" y="2851"/>
                    </a:cubicBezTo>
                    <a:cubicBezTo>
                      <a:pt x="952" y="3274"/>
                      <a:pt x="1375" y="3549"/>
                      <a:pt x="1840" y="3612"/>
                    </a:cubicBezTo>
                    <a:lnTo>
                      <a:pt x="1861" y="3612"/>
                    </a:lnTo>
                    <a:lnTo>
                      <a:pt x="1861" y="3824"/>
                    </a:lnTo>
                    <a:lnTo>
                      <a:pt x="1861" y="3908"/>
                    </a:lnTo>
                    <a:lnTo>
                      <a:pt x="1861" y="4056"/>
                    </a:lnTo>
                    <a:cubicBezTo>
                      <a:pt x="1840" y="4416"/>
                      <a:pt x="1925" y="4775"/>
                      <a:pt x="2094" y="5114"/>
                    </a:cubicBezTo>
                    <a:cubicBezTo>
                      <a:pt x="2305" y="5473"/>
                      <a:pt x="2707" y="5706"/>
                      <a:pt x="3130" y="5706"/>
                    </a:cubicBezTo>
                    <a:cubicBezTo>
                      <a:pt x="3342" y="5706"/>
                      <a:pt x="3532" y="5664"/>
                      <a:pt x="3722" y="5600"/>
                    </a:cubicBezTo>
                    <a:cubicBezTo>
                      <a:pt x="4970" y="5177"/>
                      <a:pt x="5583" y="4669"/>
                      <a:pt x="5668" y="3993"/>
                    </a:cubicBezTo>
                    <a:cubicBezTo>
                      <a:pt x="5689" y="3633"/>
                      <a:pt x="5562" y="3274"/>
                      <a:pt x="5330" y="2999"/>
                    </a:cubicBezTo>
                    <a:lnTo>
                      <a:pt x="5309" y="2956"/>
                    </a:lnTo>
                    <a:cubicBezTo>
                      <a:pt x="5076" y="2681"/>
                      <a:pt x="4907" y="2385"/>
                      <a:pt x="4801" y="2047"/>
                    </a:cubicBezTo>
                    <a:cubicBezTo>
                      <a:pt x="4589" y="1370"/>
                      <a:pt x="4103" y="799"/>
                      <a:pt x="3469" y="482"/>
                    </a:cubicBezTo>
                    <a:cubicBezTo>
                      <a:pt x="3215" y="355"/>
                      <a:pt x="2919" y="270"/>
                      <a:pt x="2644" y="249"/>
                    </a:cubicBezTo>
                    <a:lnTo>
                      <a:pt x="2559" y="228"/>
                    </a:lnTo>
                    <a:cubicBezTo>
                      <a:pt x="2475" y="207"/>
                      <a:pt x="2369" y="186"/>
                      <a:pt x="2242" y="144"/>
                    </a:cubicBezTo>
                    <a:lnTo>
                      <a:pt x="2178" y="122"/>
                    </a:lnTo>
                    <a:cubicBezTo>
                      <a:pt x="2053" y="44"/>
                      <a:pt x="1916" y="0"/>
                      <a:pt x="1767"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1"/>
              <p:cNvSpPr/>
              <p:nvPr/>
            </p:nvSpPr>
            <p:spPr>
              <a:xfrm>
                <a:off x="1769850" y="1557075"/>
                <a:ext cx="140550" cy="94500"/>
              </a:xfrm>
              <a:custGeom>
                <a:avLst/>
                <a:gdLst/>
                <a:ahLst/>
                <a:cxnLst/>
                <a:rect l="l" t="t" r="r" b="b"/>
                <a:pathLst>
                  <a:path w="5622" h="3780" extrusionOk="0">
                    <a:moveTo>
                      <a:pt x="4018" y="1"/>
                    </a:moveTo>
                    <a:cubicBezTo>
                      <a:pt x="3928" y="1"/>
                      <a:pt x="3838" y="54"/>
                      <a:pt x="3803" y="161"/>
                    </a:cubicBezTo>
                    <a:cubicBezTo>
                      <a:pt x="3549" y="944"/>
                      <a:pt x="2978" y="1261"/>
                      <a:pt x="2174" y="1261"/>
                    </a:cubicBezTo>
                    <a:cubicBezTo>
                      <a:pt x="2037" y="1240"/>
                      <a:pt x="1894" y="1229"/>
                      <a:pt x="1751" y="1229"/>
                    </a:cubicBezTo>
                    <a:cubicBezTo>
                      <a:pt x="1608" y="1229"/>
                      <a:pt x="1466" y="1240"/>
                      <a:pt x="1328" y="1261"/>
                    </a:cubicBezTo>
                    <a:cubicBezTo>
                      <a:pt x="884" y="1367"/>
                      <a:pt x="503" y="1642"/>
                      <a:pt x="250" y="2023"/>
                    </a:cubicBezTo>
                    <a:cubicBezTo>
                      <a:pt x="241" y="2021"/>
                      <a:pt x="233" y="2021"/>
                      <a:pt x="225" y="2021"/>
                    </a:cubicBezTo>
                    <a:cubicBezTo>
                      <a:pt x="90" y="2021"/>
                      <a:pt x="1" y="2179"/>
                      <a:pt x="80" y="2319"/>
                    </a:cubicBezTo>
                    <a:cubicBezTo>
                      <a:pt x="392" y="2734"/>
                      <a:pt x="459" y="3779"/>
                      <a:pt x="1180" y="3779"/>
                    </a:cubicBezTo>
                    <a:cubicBezTo>
                      <a:pt x="1194" y="3779"/>
                      <a:pt x="1208" y="3779"/>
                      <a:pt x="1223" y="3778"/>
                    </a:cubicBezTo>
                    <a:cubicBezTo>
                      <a:pt x="1646" y="3757"/>
                      <a:pt x="2005" y="3249"/>
                      <a:pt x="2407" y="3143"/>
                    </a:cubicBezTo>
                    <a:cubicBezTo>
                      <a:pt x="2616" y="3085"/>
                      <a:pt x="2852" y="3069"/>
                      <a:pt x="3094" y="3069"/>
                    </a:cubicBezTo>
                    <a:cubicBezTo>
                      <a:pt x="3368" y="3069"/>
                      <a:pt x="3651" y="3089"/>
                      <a:pt x="3914" y="3089"/>
                    </a:cubicBezTo>
                    <a:cubicBezTo>
                      <a:pt x="4006" y="3089"/>
                      <a:pt x="4097" y="3087"/>
                      <a:pt x="4183" y="3080"/>
                    </a:cubicBezTo>
                    <a:cubicBezTo>
                      <a:pt x="4733" y="3038"/>
                      <a:pt x="5347" y="2869"/>
                      <a:pt x="5452" y="2234"/>
                    </a:cubicBezTo>
                    <a:cubicBezTo>
                      <a:pt x="5622" y="1346"/>
                      <a:pt x="4543" y="796"/>
                      <a:pt x="4205" y="98"/>
                    </a:cubicBezTo>
                    <a:cubicBezTo>
                      <a:pt x="4158" y="33"/>
                      <a:pt x="4088" y="1"/>
                      <a:pt x="4018"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41"/>
              <p:cNvSpPr/>
              <p:nvPr/>
            </p:nvSpPr>
            <p:spPr>
              <a:xfrm>
                <a:off x="1750175" y="1537175"/>
                <a:ext cx="179800" cy="134450"/>
              </a:xfrm>
              <a:custGeom>
                <a:avLst/>
                <a:gdLst/>
                <a:ahLst/>
                <a:cxnLst/>
                <a:rect l="l" t="t" r="r" b="b"/>
                <a:pathLst>
                  <a:path w="7192" h="5378" extrusionOk="0">
                    <a:moveTo>
                      <a:pt x="4886" y="2057"/>
                    </a:moveTo>
                    <a:lnTo>
                      <a:pt x="4970" y="2142"/>
                    </a:lnTo>
                    <a:cubicBezTo>
                      <a:pt x="5288" y="2480"/>
                      <a:pt x="5499" y="2734"/>
                      <a:pt x="5457" y="2903"/>
                    </a:cubicBezTo>
                    <a:cubicBezTo>
                      <a:pt x="5436" y="3030"/>
                      <a:pt x="5076" y="3094"/>
                      <a:pt x="4907" y="3094"/>
                    </a:cubicBezTo>
                    <a:lnTo>
                      <a:pt x="4315" y="3094"/>
                    </a:lnTo>
                    <a:cubicBezTo>
                      <a:pt x="4174" y="3080"/>
                      <a:pt x="4034" y="3073"/>
                      <a:pt x="3894" y="3073"/>
                    </a:cubicBezTo>
                    <a:cubicBezTo>
                      <a:pt x="3592" y="3073"/>
                      <a:pt x="3293" y="3106"/>
                      <a:pt x="3004" y="3178"/>
                    </a:cubicBezTo>
                    <a:cubicBezTo>
                      <a:pt x="2707" y="3263"/>
                      <a:pt x="2433" y="3411"/>
                      <a:pt x="2200" y="3601"/>
                    </a:cubicBezTo>
                    <a:cubicBezTo>
                      <a:pt x="2158" y="3643"/>
                      <a:pt x="2073" y="3707"/>
                      <a:pt x="2031" y="3749"/>
                    </a:cubicBezTo>
                    <a:cubicBezTo>
                      <a:pt x="1967" y="3622"/>
                      <a:pt x="1904" y="3474"/>
                      <a:pt x="1861" y="3347"/>
                    </a:cubicBezTo>
                    <a:cubicBezTo>
                      <a:pt x="1840" y="3284"/>
                      <a:pt x="1819" y="3220"/>
                      <a:pt x="1798" y="3157"/>
                    </a:cubicBezTo>
                    <a:cubicBezTo>
                      <a:pt x="1904" y="2988"/>
                      <a:pt x="2094" y="2882"/>
                      <a:pt x="2284" y="2840"/>
                    </a:cubicBezTo>
                    <a:cubicBezTo>
                      <a:pt x="2337" y="2829"/>
                      <a:pt x="2390" y="2824"/>
                      <a:pt x="2443" y="2824"/>
                    </a:cubicBezTo>
                    <a:cubicBezTo>
                      <a:pt x="2496" y="2824"/>
                      <a:pt x="2549" y="2829"/>
                      <a:pt x="2602" y="2840"/>
                    </a:cubicBezTo>
                    <a:cubicBezTo>
                      <a:pt x="2729" y="2861"/>
                      <a:pt x="2834" y="2861"/>
                      <a:pt x="2961" y="2861"/>
                    </a:cubicBezTo>
                    <a:cubicBezTo>
                      <a:pt x="3934" y="2861"/>
                      <a:pt x="4526" y="2501"/>
                      <a:pt x="4886" y="2057"/>
                    </a:cubicBezTo>
                    <a:close/>
                    <a:moveTo>
                      <a:pt x="4839" y="0"/>
                    </a:moveTo>
                    <a:cubicBezTo>
                      <a:pt x="4806" y="0"/>
                      <a:pt x="4772" y="2"/>
                      <a:pt x="4738" y="6"/>
                    </a:cubicBezTo>
                    <a:cubicBezTo>
                      <a:pt x="4315" y="27"/>
                      <a:pt x="3955" y="323"/>
                      <a:pt x="3828" y="704"/>
                    </a:cubicBezTo>
                    <a:cubicBezTo>
                      <a:pt x="3723" y="1063"/>
                      <a:pt x="3553" y="1232"/>
                      <a:pt x="2961" y="1232"/>
                    </a:cubicBezTo>
                    <a:lnTo>
                      <a:pt x="2750" y="1232"/>
                    </a:lnTo>
                    <a:cubicBezTo>
                      <a:pt x="2652" y="1220"/>
                      <a:pt x="2554" y="1214"/>
                      <a:pt x="2456" y="1214"/>
                    </a:cubicBezTo>
                    <a:cubicBezTo>
                      <a:pt x="1712" y="1214"/>
                      <a:pt x="999" y="1565"/>
                      <a:pt x="550" y="2163"/>
                    </a:cubicBezTo>
                    <a:cubicBezTo>
                      <a:pt x="381" y="2269"/>
                      <a:pt x="233" y="2396"/>
                      <a:pt x="148" y="2586"/>
                    </a:cubicBezTo>
                    <a:cubicBezTo>
                      <a:pt x="0" y="2882"/>
                      <a:pt x="21" y="3263"/>
                      <a:pt x="233" y="3559"/>
                    </a:cubicBezTo>
                    <a:cubicBezTo>
                      <a:pt x="275" y="3665"/>
                      <a:pt x="318" y="3770"/>
                      <a:pt x="360" y="3897"/>
                    </a:cubicBezTo>
                    <a:cubicBezTo>
                      <a:pt x="529" y="4384"/>
                      <a:pt x="889" y="5378"/>
                      <a:pt x="1946" y="5378"/>
                    </a:cubicBezTo>
                    <a:lnTo>
                      <a:pt x="2052" y="5335"/>
                    </a:lnTo>
                    <a:cubicBezTo>
                      <a:pt x="2454" y="5293"/>
                      <a:pt x="2834" y="5124"/>
                      <a:pt x="3152" y="4849"/>
                    </a:cubicBezTo>
                    <a:cubicBezTo>
                      <a:pt x="3236" y="4785"/>
                      <a:pt x="3300" y="4722"/>
                      <a:pt x="3384" y="4680"/>
                    </a:cubicBezTo>
                    <a:cubicBezTo>
                      <a:pt x="3601" y="4649"/>
                      <a:pt x="3818" y="4629"/>
                      <a:pt x="4026" y="4629"/>
                    </a:cubicBezTo>
                    <a:cubicBezTo>
                      <a:pt x="4102" y="4629"/>
                      <a:pt x="4178" y="4632"/>
                      <a:pt x="4251" y="4637"/>
                    </a:cubicBezTo>
                    <a:cubicBezTo>
                      <a:pt x="4389" y="4648"/>
                      <a:pt x="4521" y="4653"/>
                      <a:pt x="4651" y="4653"/>
                    </a:cubicBezTo>
                    <a:cubicBezTo>
                      <a:pt x="4780" y="4653"/>
                      <a:pt x="4907" y="4648"/>
                      <a:pt x="5034" y="4637"/>
                    </a:cubicBezTo>
                    <a:cubicBezTo>
                      <a:pt x="6472" y="4511"/>
                      <a:pt x="6916" y="3770"/>
                      <a:pt x="7022" y="3157"/>
                    </a:cubicBezTo>
                    <a:cubicBezTo>
                      <a:pt x="7191" y="2184"/>
                      <a:pt x="6578" y="1528"/>
                      <a:pt x="6113" y="1042"/>
                    </a:cubicBezTo>
                    <a:cubicBezTo>
                      <a:pt x="5964" y="894"/>
                      <a:pt x="5816" y="725"/>
                      <a:pt x="5711" y="534"/>
                    </a:cubicBezTo>
                    <a:cubicBezTo>
                      <a:pt x="5536" y="205"/>
                      <a:pt x="5203" y="0"/>
                      <a:pt x="4839"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1"/>
              <p:cNvSpPr/>
              <p:nvPr/>
            </p:nvSpPr>
            <p:spPr>
              <a:xfrm>
                <a:off x="1401725" y="1643950"/>
                <a:ext cx="130625" cy="57825"/>
              </a:xfrm>
              <a:custGeom>
                <a:avLst/>
                <a:gdLst/>
                <a:ahLst/>
                <a:cxnLst/>
                <a:rect l="l" t="t" r="r" b="b"/>
                <a:pathLst>
                  <a:path w="5225" h="2313" extrusionOk="0">
                    <a:moveTo>
                      <a:pt x="1836" y="1"/>
                    </a:moveTo>
                    <a:cubicBezTo>
                      <a:pt x="1386" y="1"/>
                      <a:pt x="977" y="417"/>
                      <a:pt x="656" y="684"/>
                    </a:cubicBezTo>
                    <a:cubicBezTo>
                      <a:pt x="276" y="1022"/>
                      <a:pt x="1" y="1424"/>
                      <a:pt x="403" y="1847"/>
                    </a:cubicBezTo>
                    <a:cubicBezTo>
                      <a:pt x="434" y="1871"/>
                      <a:pt x="475" y="1883"/>
                      <a:pt x="516" y="1883"/>
                    </a:cubicBezTo>
                    <a:cubicBezTo>
                      <a:pt x="583" y="1883"/>
                      <a:pt x="651" y="1850"/>
                      <a:pt x="678" y="1783"/>
                    </a:cubicBezTo>
                    <a:cubicBezTo>
                      <a:pt x="817" y="1842"/>
                      <a:pt x="969" y="1874"/>
                      <a:pt x="1120" y="1874"/>
                    </a:cubicBezTo>
                    <a:cubicBezTo>
                      <a:pt x="1244" y="1874"/>
                      <a:pt x="1367" y="1852"/>
                      <a:pt x="1481" y="1805"/>
                    </a:cubicBezTo>
                    <a:cubicBezTo>
                      <a:pt x="1801" y="1720"/>
                      <a:pt x="2080" y="1556"/>
                      <a:pt x="2405" y="1556"/>
                    </a:cubicBezTo>
                    <a:cubicBezTo>
                      <a:pt x="2488" y="1556"/>
                      <a:pt x="2575" y="1567"/>
                      <a:pt x="2666" y="1593"/>
                    </a:cubicBezTo>
                    <a:cubicBezTo>
                      <a:pt x="2983" y="1720"/>
                      <a:pt x="3279" y="1868"/>
                      <a:pt x="3575" y="2037"/>
                    </a:cubicBezTo>
                    <a:cubicBezTo>
                      <a:pt x="3871" y="2228"/>
                      <a:pt x="4231" y="2312"/>
                      <a:pt x="4611" y="2312"/>
                    </a:cubicBezTo>
                    <a:cubicBezTo>
                      <a:pt x="4696" y="2312"/>
                      <a:pt x="4759" y="2249"/>
                      <a:pt x="4759" y="2164"/>
                    </a:cubicBezTo>
                    <a:cubicBezTo>
                      <a:pt x="4823" y="1530"/>
                      <a:pt x="5225" y="620"/>
                      <a:pt x="4506" y="345"/>
                    </a:cubicBezTo>
                    <a:cubicBezTo>
                      <a:pt x="4336" y="289"/>
                      <a:pt x="4167" y="261"/>
                      <a:pt x="3998" y="261"/>
                    </a:cubicBezTo>
                    <a:cubicBezTo>
                      <a:pt x="3913" y="261"/>
                      <a:pt x="3829" y="268"/>
                      <a:pt x="3744" y="282"/>
                    </a:cubicBezTo>
                    <a:cubicBezTo>
                      <a:pt x="3533" y="303"/>
                      <a:pt x="3279" y="388"/>
                      <a:pt x="3046" y="388"/>
                    </a:cubicBezTo>
                    <a:cubicBezTo>
                      <a:pt x="2285" y="388"/>
                      <a:pt x="2581" y="240"/>
                      <a:pt x="2095" y="49"/>
                    </a:cubicBezTo>
                    <a:cubicBezTo>
                      <a:pt x="2007" y="16"/>
                      <a:pt x="1921" y="1"/>
                      <a:pt x="1836"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1"/>
              <p:cNvSpPr/>
              <p:nvPr/>
            </p:nvSpPr>
            <p:spPr>
              <a:xfrm>
                <a:off x="1386400" y="1624100"/>
                <a:ext cx="165000" cy="97225"/>
              </a:xfrm>
              <a:custGeom>
                <a:avLst/>
                <a:gdLst/>
                <a:ahLst/>
                <a:cxnLst/>
                <a:rect l="l" t="t" r="r" b="b"/>
                <a:pathLst>
                  <a:path w="6600" h="3889" extrusionOk="0">
                    <a:moveTo>
                      <a:pt x="2433" y="1583"/>
                    </a:moveTo>
                    <a:lnTo>
                      <a:pt x="2454" y="1605"/>
                    </a:lnTo>
                    <a:lnTo>
                      <a:pt x="2496" y="1626"/>
                    </a:lnTo>
                    <a:cubicBezTo>
                      <a:pt x="2369" y="1668"/>
                      <a:pt x="2263" y="1710"/>
                      <a:pt x="2158" y="1731"/>
                    </a:cubicBezTo>
                    <a:cubicBezTo>
                      <a:pt x="2242" y="1668"/>
                      <a:pt x="2327" y="1626"/>
                      <a:pt x="2412" y="1583"/>
                    </a:cubicBezTo>
                    <a:close/>
                    <a:moveTo>
                      <a:pt x="4582" y="1842"/>
                    </a:moveTo>
                    <a:cubicBezTo>
                      <a:pt x="4638" y="1842"/>
                      <a:pt x="4696" y="1848"/>
                      <a:pt x="4759" y="1858"/>
                    </a:cubicBezTo>
                    <a:cubicBezTo>
                      <a:pt x="4738" y="1964"/>
                      <a:pt x="4717" y="2091"/>
                      <a:pt x="4696" y="2197"/>
                    </a:cubicBezTo>
                    <a:lnTo>
                      <a:pt x="4526" y="2133"/>
                    </a:lnTo>
                    <a:cubicBezTo>
                      <a:pt x="4442" y="2091"/>
                      <a:pt x="4357" y="2049"/>
                      <a:pt x="4273" y="1985"/>
                    </a:cubicBezTo>
                    <a:lnTo>
                      <a:pt x="4146" y="1922"/>
                    </a:lnTo>
                    <a:lnTo>
                      <a:pt x="4209" y="1901"/>
                    </a:lnTo>
                    <a:cubicBezTo>
                      <a:pt x="4294" y="1879"/>
                      <a:pt x="4378" y="1858"/>
                      <a:pt x="4421" y="1858"/>
                    </a:cubicBezTo>
                    <a:cubicBezTo>
                      <a:pt x="4474" y="1848"/>
                      <a:pt x="4526" y="1842"/>
                      <a:pt x="4582" y="1842"/>
                    </a:cubicBezTo>
                    <a:close/>
                    <a:moveTo>
                      <a:pt x="2436" y="1"/>
                    </a:moveTo>
                    <a:cubicBezTo>
                      <a:pt x="1734" y="1"/>
                      <a:pt x="1164" y="496"/>
                      <a:pt x="825" y="801"/>
                    </a:cubicBezTo>
                    <a:lnTo>
                      <a:pt x="741" y="885"/>
                    </a:lnTo>
                    <a:cubicBezTo>
                      <a:pt x="339" y="1182"/>
                      <a:pt x="85" y="1626"/>
                      <a:pt x="22" y="2133"/>
                    </a:cubicBezTo>
                    <a:cubicBezTo>
                      <a:pt x="1" y="2514"/>
                      <a:pt x="149" y="2895"/>
                      <a:pt x="423" y="3170"/>
                    </a:cubicBezTo>
                    <a:cubicBezTo>
                      <a:pt x="604" y="3369"/>
                      <a:pt x="863" y="3475"/>
                      <a:pt x="1132" y="3475"/>
                    </a:cubicBezTo>
                    <a:cubicBezTo>
                      <a:pt x="1178" y="3475"/>
                      <a:pt x="1224" y="3472"/>
                      <a:pt x="1269" y="3466"/>
                    </a:cubicBezTo>
                    <a:cubicBezTo>
                      <a:pt x="1312" y="3466"/>
                      <a:pt x="1333" y="3445"/>
                      <a:pt x="1375" y="3445"/>
                    </a:cubicBezTo>
                    <a:cubicBezTo>
                      <a:pt x="1476" y="3458"/>
                      <a:pt x="1576" y="3465"/>
                      <a:pt x="1676" y="3465"/>
                    </a:cubicBezTo>
                    <a:cubicBezTo>
                      <a:pt x="1891" y="3465"/>
                      <a:pt x="2103" y="3432"/>
                      <a:pt x="2306" y="3360"/>
                    </a:cubicBezTo>
                    <a:cubicBezTo>
                      <a:pt x="2433" y="3339"/>
                      <a:pt x="2560" y="3296"/>
                      <a:pt x="2686" y="3233"/>
                    </a:cubicBezTo>
                    <a:cubicBezTo>
                      <a:pt x="2792" y="3170"/>
                      <a:pt x="2919" y="3148"/>
                      <a:pt x="3046" y="3148"/>
                    </a:cubicBezTo>
                    <a:cubicBezTo>
                      <a:pt x="3194" y="3212"/>
                      <a:pt x="3342" y="3275"/>
                      <a:pt x="3490" y="3360"/>
                    </a:cubicBezTo>
                    <a:cubicBezTo>
                      <a:pt x="3596" y="3423"/>
                      <a:pt x="3702" y="3487"/>
                      <a:pt x="3829" y="3550"/>
                    </a:cubicBezTo>
                    <a:cubicBezTo>
                      <a:pt x="4230" y="3762"/>
                      <a:pt x="4675" y="3889"/>
                      <a:pt x="5119" y="3889"/>
                    </a:cubicBezTo>
                    <a:lnTo>
                      <a:pt x="5267" y="3889"/>
                    </a:lnTo>
                    <a:cubicBezTo>
                      <a:pt x="5732" y="3868"/>
                      <a:pt x="6113" y="3487"/>
                      <a:pt x="6155" y="3022"/>
                    </a:cubicBezTo>
                    <a:cubicBezTo>
                      <a:pt x="6176" y="2916"/>
                      <a:pt x="6197" y="2789"/>
                      <a:pt x="6218" y="2662"/>
                    </a:cubicBezTo>
                    <a:cubicBezTo>
                      <a:pt x="6345" y="2112"/>
                      <a:pt x="6599" y="843"/>
                      <a:pt x="5372" y="378"/>
                    </a:cubicBezTo>
                    <a:cubicBezTo>
                      <a:pt x="5121" y="299"/>
                      <a:pt x="4847" y="256"/>
                      <a:pt x="4567" y="256"/>
                    </a:cubicBezTo>
                    <a:cubicBezTo>
                      <a:pt x="4469" y="256"/>
                      <a:pt x="4371" y="261"/>
                      <a:pt x="4273" y="272"/>
                    </a:cubicBezTo>
                    <a:cubicBezTo>
                      <a:pt x="4146" y="293"/>
                      <a:pt x="4019" y="314"/>
                      <a:pt x="3892" y="336"/>
                    </a:cubicBezTo>
                    <a:cubicBezTo>
                      <a:pt x="3807" y="357"/>
                      <a:pt x="3723" y="378"/>
                      <a:pt x="3638" y="378"/>
                    </a:cubicBezTo>
                    <a:cubicBezTo>
                      <a:pt x="3617" y="388"/>
                      <a:pt x="3591" y="394"/>
                      <a:pt x="3562" y="394"/>
                    </a:cubicBezTo>
                    <a:cubicBezTo>
                      <a:pt x="3532" y="394"/>
                      <a:pt x="3501" y="388"/>
                      <a:pt x="3469" y="378"/>
                    </a:cubicBezTo>
                    <a:cubicBezTo>
                      <a:pt x="3321" y="251"/>
                      <a:pt x="3152" y="166"/>
                      <a:pt x="2983" y="103"/>
                    </a:cubicBezTo>
                    <a:cubicBezTo>
                      <a:pt x="2793" y="31"/>
                      <a:pt x="2611" y="1"/>
                      <a:pt x="2436"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1"/>
              <p:cNvSpPr/>
              <p:nvPr/>
            </p:nvSpPr>
            <p:spPr>
              <a:xfrm>
                <a:off x="1681425" y="1475900"/>
                <a:ext cx="112125" cy="95325"/>
              </a:xfrm>
              <a:custGeom>
                <a:avLst/>
                <a:gdLst/>
                <a:ahLst/>
                <a:cxnLst/>
                <a:rect l="l" t="t" r="r" b="b"/>
                <a:pathLst>
                  <a:path w="4485" h="3813" extrusionOk="0">
                    <a:moveTo>
                      <a:pt x="1501" y="1"/>
                    </a:moveTo>
                    <a:cubicBezTo>
                      <a:pt x="1403" y="1"/>
                      <a:pt x="1304" y="3"/>
                      <a:pt x="1206" y="3"/>
                    </a:cubicBezTo>
                    <a:cubicBezTo>
                      <a:pt x="678" y="3"/>
                      <a:pt x="1" y="3"/>
                      <a:pt x="43" y="701"/>
                    </a:cubicBezTo>
                    <a:cubicBezTo>
                      <a:pt x="43" y="812"/>
                      <a:pt x="140" y="875"/>
                      <a:pt x="235" y="875"/>
                    </a:cubicBezTo>
                    <a:cubicBezTo>
                      <a:pt x="249" y="875"/>
                      <a:pt x="262" y="873"/>
                      <a:pt x="276" y="871"/>
                    </a:cubicBezTo>
                    <a:cubicBezTo>
                      <a:pt x="382" y="1167"/>
                      <a:pt x="826" y="1357"/>
                      <a:pt x="1122" y="1463"/>
                    </a:cubicBezTo>
                    <a:cubicBezTo>
                      <a:pt x="1925" y="1716"/>
                      <a:pt x="2031" y="2203"/>
                      <a:pt x="2327" y="2901"/>
                    </a:cubicBezTo>
                    <a:cubicBezTo>
                      <a:pt x="2454" y="3260"/>
                      <a:pt x="2687" y="3556"/>
                      <a:pt x="3004" y="3789"/>
                    </a:cubicBezTo>
                    <a:cubicBezTo>
                      <a:pt x="3020" y="3805"/>
                      <a:pt x="3043" y="3812"/>
                      <a:pt x="3068" y="3812"/>
                    </a:cubicBezTo>
                    <a:cubicBezTo>
                      <a:pt x="3108" y="3812"/>
                      <a:pt x="3155" y="3794"/>
                      <a:pt x="3194" y="3768"/>
                    </a:cubicBezTo>
                    <a:cubicBezTo>
                      <a:pt x="3617" y="3345"/>
                      <a:pt x="4485" y="2922"/>
                      <a:pt x="4167" y="2245"/>
                    </a:cubicBezTo>
                    <a:cubicBezTo>
                      <a:pt x="4040" y="2013"/>
                      <a:pt x="3850" y="1801"/>
                      <a:pt x="3596" y="1653"/>
                    </a:cubicBezTo>
                    <a:cubicBezTo>
                      <a:pt x="3427" y="1547"/>
                      <a:pt x="3216" y="1463"/>
                      <a:pt x="3046" y="1336"/>
                    </a:cubicBezTo>
                    <a:cubicBezTo>
                      <a:pt x="2539" y="976"/>
                      <a:pt x="2708" y="849"/>
                      <a:pt x="2475" y="448"/>
                    </a:cubicBezTo>
                    <a:cubicBezTo>
                      <a:pt x="2272" y="41"/>
                      <a:pt x="1893" y="1"/>
                      <a:pt x="1501"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1"/>
              <p:cNvSpPr/>
              <p:nvPr/>
            </p:nvSpPr>
            <p:spPr>
              <a:xfrm>
                <a:off x="1661875" y="1455875"/>
                <a:ext cx="154400" cy="135375"/>
              </a:xfrm>
              <a:custGeom>
                <a:avLst/>
                <a:gdLst/>
                <a:ahLst/>
                <a:cxnLst/>
                <a:rect l="l" t="t" r="r" b="b"/>
                <a:pathLst>
                  <a:path w="6176" h="5415" extrusionOk="0">
                    <a:moveTo>
                      <a:pt x="2411" y="1608"/>
                    </a:moveTo>
                    <a:cubicBezTo>
                      <a:pt x="2475" y="1608"/>
                      <a:pt x="2517" y="1608"/>
                      <a:pt x="2581" y="1629"/>
                    </a:cubicBezTo>
                    <a:cubicBezTo>
                      <a:pt x="2602" y="1650"/>
                      <a:pt x="2602" y="1672"/>
                      <a:pt x="2623" y="1714"/>
                    </a:cubicBezTo>
                    <a:cubicBezTo>
                      <a:pt x="2559" y="1672"/>
                      <a:pt x="2496" y="1629"/>
                      <a:pt x="2411" y="1608"/>
                    </a:cubicBezTo>
                    <a:close/>
                    <a:moveTo>
                      <a:pt x="3659" y="2962"/>
                    </a:moveTo>
                    <a:lnTo>
                      <a:pt x="3723" y="3004"/>
                    </a:lnTo>
                    <a:cubicBezTo>
                      <a:pt x="3786" y="3046"/>
                      <a:pt x="3871" y="3089"/>
                      <a:pt x="3934" y="3131"/>
                    </a:cubicBezTo>
                    <a:cubicBezTo>
                      <a:pt x="4019" y="3173"/>
                      <a:pt x="4103" y="3237"/>
                      <a:pt x="4188" y="3321"/>
                    </a:cubicBezTo>
                    <a:cubicBezTo>
                      <a:pt x="4103" y="3406"/>
                      <a:pt x="4019" y="3490"/>
                      <a:pt x="3934" y="3575"/>
                    </a:cubicBezTo>
                    <a:cubicBezTo>
                      <a:pt x="3892" y="3512"/>
                      <a:pt x="3871" y="3448"/>
                      <a:pt x="3850" y="3385"/>
                    </a:cubicBezTo>
                    <a:lnTo>
                      <a:pt x="3765" y="3215"/>
                    </a:lnTo>
                    <a:cubicBezTo>
                      <a:pt x="3744" y="3131"/>
                      <a:pt x="3702" y="3046"/>
                      <a:pt x="3659" y="2962"/>
                    </a:cubicBezTo>
                    <a:close/>
                    <a:moveTo>
                      <a:pt x="1903" y="1"/>
                    </a:moveTo>
                    <a:cubicBezTo>
                      <a:pt x="1473" y="1"/>
                      <a:pt x="830" y="18"/>
                      <a:pt x="402" y="466"/>
                    </a:cubicBezTo>
                    <a:cubicBezTo>
                      <a:pt x="127" y="762"/>
                      <a:pt x="0" y="1143"/>
                      <a:pt x="43" y="1545"/>
                    </a:cubicBezTo>
                    <a:cubicBezTo>
                      <a:pt x="43" y="1841"/>
                      <a:pt x="191" y="2116"/>
                      <a:pt x="423" y="2285"/>
                    </a:cubicBezTo>
                    <a:cubicBezTo>
                      <a:pt x="466" y="2306"/>
                      <a:pt x="508" y="2327"/>
                      <a:pt x="550" y="2369"/>
                    </a:cubicBezTo>
                    <a:cubicBezTo>
                      <a:pt x="867" y="2666"/>
                      <a:pt x="1227" y="2898"/>
                      <a:pt x="1650" y="3004"/>
                    </a:cubicBezTo>
                    <a:cubicBezTo>
                      <a:pt x="2010" y="3131"/>
                      <a:pt x="2073" y="3258"/>
                      <a:pt x="2306" y="3829"/>
                    </a:cubicBezTo>
                    <a:lnTo>
                      <a:pt x="2390" y="4019"/>
                    </a:lnTo>
                    <a:cubicBezTo>
                      <a:pt x="2581" y="4506"/>
                      <a:pt x="2898" y="4929"/>
                      <a:pt x="3300" y="5225"/>
                    </a:cubicBezTo>
                    <a:cubicBezTo>
                      <a:pt x="3469" y="5351"/>
                      <a:pt x="3659" y="5415"/>
                      <a:pt x="3850" y="5415"/>
                    </a:cubicBezTo>
                    <a:cubicBezTo>
                      <a:pt x="4103" y="5394"/>
                      <a:pt x="4336" y="5309"/>
                      <a:pt x="4505" y="5119"/>
                    </a:cubicBezTo>
                    <a:cubicBezTo>
                      <a:pt x="4569" y="5055"/>
                      <a:pt x="4674" y="4992"/>
                      <a:pt x="4780" y="4886"/>
                    </a:cubicBezTo>
                    <a:cubicBezTo>
                      <a:pt x="5224" y="4527"/>
                      <a:pt x="6176" y="3786"/>
                      <a:pt x="5647" y="2708"/>
                    </a:cubicBezTo>
                    <a:cubicBezTo>
                      <a:pt x="5457" y="2327"/>
                      <a:pt x="5161" y="2010"/>
                      <a:pt x="4801" y="1798"/>
                    </a:cubicBezTo>
                    <a:cubicBezTo>
                      <a:pt x="4696" y="1735"/>
                      <a:pt x="4569" y="1650"/>
                      <a:pt x="4484" y="1608"/>
                    </a:cubicBezTo>
                    <a:cubicBezTo>
                      <a:pt x="4399" y="1566"/>
                      <a:pt x="4315" y="1523"/>
                      <a:pt x="4273" y="1481"/>
                    </a:cubicBezTo>
                    <a:cubicBezTo>
                      <a:pt x="4209" y="1439"/>
                      <a:pt x="4167" y="1418"/>
                      <a:pt x="4167" y="1397"/>
                    </a:cubicBezTo>
                    <a:lnTo>
                      <a:pt x="4167" y="1354"/>
                    </a:lnTo>
                    <a:cubicBezTo>
                      <a:pt x="4103" y="1185"/>
                      <a:pt x="4040" y="1016"/>
                      <a:pt x="3955" y="847"/>
                    </a:cubicBezTo>
                    <a:cubicBezTo>
                      <a:pt x="3490" y="1"/>
                      <a:pt x="2644" y="1"/>
                      <a:pt x="2158" y="1"/>
                    </a:cubicBezTo>
                    <a:lnTo>
                      <a:pt x="2010" y="1"/>
                    </a:lnTo>
                    <a:cubicBezTo>
                      <a:pt x="1976" y="1"/>
                      <a:pt x="1940" y="1"/>
                      <a:pt x="1903"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1"/>
              <p:cNvSpPr/>
              <p:nvPr/>
            </p:nvSpPr>
            <p:spPr>
              <a:xfrm>
                <a:off x="1656050" y="1545775"/>
                <a:ext cx="79350" cy="107875"/>
              </a:xfrm>
              <a:custGeom>
                <a:avLst/>
                <a:gdLst/>
                <a:ahLst/>
                <a:cxnLst/>
                <a:rect l="l" t="t" r="r" b="b"/>
                <a:pathLst>
                  <a:path w="3174" h="4315" extrusionOk="0">
                    <a:moveTo>
                      <a:pt x="2243" y="0"/>
                    </a:moveTo>
                    <a:cubicBezTo>
                      <a:pt x="1629" y="21"/>
                      <a:pt x="995" y="64"/>
                      <a:pt x="360" y="127"/>
                    </a:cubicBezTo>
                    <a:cubicBezTo>
                      <a:pt x="155" y="127"/>
                      <a:pt x="149" y="466"/>
                      <a:pt x="343" y="466"/>
                    </a:cubicBezTo>
                    <a:cubicBezTo>
                      <a:pt x="348" y="466"/>
                      <a:pt x="354" y="466"/>
                      <a:pt x="360" y="465"/>
                    </a:cubicBezTo>
                    <a:cubicBezTo>
                      <a:pt x="508" y="465"/>
                      <a:pt x="635" y="444"/>
                      <a:pt x="783" y="444"/>
                    </a:cubicBezTo>
                    <a:cubicBezTo>
                      <a:pt x="424" y="740"/>
                      <a:pt x="1" y="1163"/>
                      <a:pt x="149" y="1650"/>
                    </a:cubicBezTo>
                    <a:cubicBezTo>
                      <a:pt x="212" y="1840"/>
                      <a:pt x="360" y="1988"/>
                      <a:pt x="529" y="2073"/>
                    </a:cubicBezTo>
                    <a:cubicBezTo>
                      <a:pt x="1312" y="2623"/>
                      <a:pt x="1270" y="3257"/>
                      <a:pt x="868" y="4061"/>
                    </a:cubicBezTo>
                    <a:cubicBezTo>
                      <a:pt x="783" y="4167"/>
                      <a:pt x="868" y="4315"/>
                      <a:pt x="1016" y="4315"/>
                    </a:cubicBezTo>
                    <a:lnTo>
                      <a:pt x="2602" y="4315"/>
                    </a:lnTo>
                    <a:cubicBezTo>
                      <a:pt x="2687" y="4315"/>
                      <a:pt x="2750" y="4251"/>
                      <a:pt x="2792" y="4188"/>
                    </a:cubicBezTo>
                    <a:cubicBezTo>
                      <a:pt x="2983" y="3659"/>
                      <a:pt x="3173" y="3046"/>
                      <a:pt x="2962" y="2496"/>
                    </a:cubicBezTo>
                    <a:cubicBezTo>
                      <a:pt x="2856" y="2263"/>
                      <a:pt x="2708" y="2030"/>
                      <a:pt x="2560" y="1840"/>
                    </a:cubicBezTo>
                    <a:cubicBezTo>
                      <a:pt x="2243" y="1269"/>
                      <a:pt x="2264" y="825"/>
                      <a:pt x="2433" y="233"/>
                    </a:cubicBezTo>
                    <a:cubicBezTo>
                      <a:pt x="2454" y="106"/>
                      <a:pt x="2369" y="0"/>
                      <a:pt x="2243"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1"/>
              <p:cNvSpPr/>
              <p:nvPr/>
            </p:nvSpPr>
            <p:spPr>
              <a:xfrm>
                <a:off x="1636500" y="1526200"/>
                <a:ext cx="120050" cy="147550"/>
              </a:xfrm>
              <a:custGeom>
                <a:avLst/>
                <a:gdLst/>
                <a:ahLst/>
                <a:cxnLst/>
                <a:rect l="l" t="t" r="r" b="b"/>
                <a:pathLst>
                  <a:path w="4802" h="5902" extrusionOk="0">
                    <a:moveTo>
                      <a:pt x="2305" y="1650"/>
                    </a:moveTo>
                    <a:lnTo>
                      <a:pt x="2305" y="1650"/>
                    </a:lnTo>
                    <a:cubicBezTo>
                      <a:pt x="2284" y="2137"/>
                      <a:pt x="2390" y="2623"/>
                      <a:pt x="2665" y="3046"/>
                    </a:cubicBezTo>
                    <a:cubicBezTo>
                      <a:pt x="2707" y="3152"/>
                      <a:pt x="2792" y="3236"/>
                      <a:pt x="2855" y="3342"/>
                    </a:cubicBezTo>
                    <a:cubicBezTo>
                      <a:pt x="2919" y="3406"/>
                      <a:pt x="2961" y="3469"/>
                      <a:pt x="2982" y="3554"/>
                    </a:cubicBezTo>
                    <a:cubicBezTo>
                      <a:pt x="3046" y="3807"/>
                      <a:pt x="3046" y="4082"/>
                      <a:pt x="2940" y="4315"/>
                    </a:cubicBezTo>
                    <a:lnTo>
                      <a:pt x="2686" y="4315"/>
                    </a:lnTo>
                    <a:cubicBezTo>
                      <a:pt x="2813" y="3702"/>
                      <a:pt x="2728" y="2877"/>
                      <a:pt x="1756" y="2221"/>
                    </a:cubicBezTo>
                    <a:lnTo>
                      <a:pt x="1713" y="2200"/>
                    </a:lnTo>
                    <a:cubicBezTo>
                      <a:pt x="1819" y="2073"/>
                      <a:pt x="1925" y="1946"/>
                      <a:pt x="2052" y="1841"/>
                    </a:cubicBezTo>
                    <a:lnTo>
                      <a:pt x="2305" y="1650"/>
                    </a:lnTo>
                    <a:close/>
                    <a:moveTo>
                      <a:pt x="3003" y="1"/>
                    </a:moveTo>
                    <a:cubicBezTo>
                      <a:pt x="2369" y="43"/>
                      <a:pt x="1713" y="85"/>
                      <a:pt x="1079" y="127"/>
                    </a:cubicBezTo>
                    <a:cubicBezTo>
                      <a:pt x="402" y="212"/>
                      <a:pt x="0" y="931"/>
                      <a:pt x="296" y="1544"/>
                    </a:cubicBezTo>
                    <a:cubicBezTo>
                      <a:pt x="106" y="1883"/>
                      <a:pt x="64" y="2306"/>
                      <a:pt x="191" y="2687"/>
                    </a:cubicBezTo>
                    <a:cubicBezTo>
                      <a:pt x="296" y="3025"/>
                      <a:pt x="550" y="3342"/>
                      <a:pt x="867" y="3533"/>
                    </a:cubicBezTo>
                    <a:cubicBezTo>
                      <a:pt x="1163" y="3744"/>
                      <a:pt x="1290" y="3829"/>
                      <a:pt x="952" y="4484"/>
                    </a:cubicBezTo>
                    <a:cubicBezTo>
                      <a:pt x="783" y="4801"/>
                      <a:pt x="804" y="5161"/>
                      <a:pt x="973" y="5457"/>
                    </a:cubicBezTo>
                    <a:cubicBezTo>
                      <a:pt x="1142" y="5732"/>
                      <a:pt x="1460" y="5901"/>
                      <a:pt x="1798" y="5901"/>
                    </a:cubicBezTo>
                    <a:lnTo>
                      <a:pt x="3384" y="5901"/>
                    </a:lnTo>
                    <a:cubicBezTo>
                      <a:pt x="3807" y="5901"/>
                      <a:pt x="4167" y="5647"/>
                      <a:pt x="4315" y="5267"/>
                    </a:cubicBezTo>
                    <a:cubicBezTo>
                      <a:pt x="4505" y="4717"/>
                      <a:pt x="4801" y="3892"/>
                      <a:pt x="4505" y="3046"/>
                    </a:cubicBezTo>
                    <a:cubicBezTo>
                      <a:pt x="4399" y="2813"/>
                      <a:pt x="4294" y="2623"/>
                      <a:pt x="4145" y="2433"/>
                    </a:cubicBezTo>
                    <a:cubicBezTo>
                      <a:pt x="4103" y="2369"/>
                      <a:pt x="4061" y="2327"/>
                      <a:pt x="4040" y="2264"/>
                    </a:cubicBezTo>
                    <a:cubicBezTo>
                      <a:pt x="3849" y="1967"/>
                      <a:pt x="3849" y="1756"/>
                      <a:pt x="3976" y="1248"/>
                    </a:cubicBezTo>
                    <a:cubicBezTo>
                      <a:pt x="4061" y="952"/>
                      <a:pt x="3997" y="656"/>
                      <a:pt x="3807" y="402"/>
                    </a:cubicBezTo>
                    <a:lnTo>
                      <a:pt x="3913" y="318"/>
                    </a:lnTo>
                    <a:lnTo>
                      <a:pt x="3765" y="318"/>
                    </a:lnTo>
                    <a:cubicBezTo>
                      <a:pt x="3574" y="106"/>
                      <a:pt x="3278" y="1"/>
                      <a:pt x="3003"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1"/>
              <p:cNvSpPr/>
              <p:nvPr/>
            </p:nvSpPr>
            <p:spPr>
              <a:xfrm>
                <a:off x="1320000" y="1861825"/>
                <a:ext cx="74400" cy="49400"/>
              </a:xfrm>
              <a:custGeom>
                <a:avLst/>
                <a:gdLst/>
                <a:ahLst/>
                <a:cxnLst/>
                <a:rect l="l" t="t" r="r" b="b"/>
                <a:pathLst>
                  <a:path w="2976" h="1976" extrusionOk="0">
                    <a:moveTo>
                      <a:pt x="752" y="0"/>
                    </a:moveTo>
                    <a:cubicBezTo>
                      <a:pt x="277" y="0"/>
                      <a:pt x="1" y="709"/>
                      <a:pt x="478" y="1063"/>
                    </a:cubicBezTo>
                    <a:cubicBezTo>
                      <a:pt x="1007" y="1444"/>
                      <a:pt x="1599" y="1761"/>
                      <a:pt x="2234" y="1951"/>
                    </a:cubicBezTo>
                    <a:cubicBezTo>
                      <a:pt x="2287" y="1968"/>
                      <a:pt x="2337" y="1976"/>
                      <a:pt x="2384" y="1976"/>
                    </a:cubicBezTo>
                    <a:cubicBezTo>
                      <a:pt x="2807" y="1976"/>
                      <a:pt x="2976" y="1350"/>
                      <a:pt x="2614" y="1084"/>
                    </a:cubicBezTo>
                    <a:cubicBezTo>
                      <a:pt x="2085" y="746"/>
                      <a:pt x="1578" y="407"/>
                      <a:pt x="1049" y="90"/>
                    </a:cubicBezTo>
                    <a:cubicBezTo>
                      <a:pt x="945" y="28"/>
                      <a:pt x="845" y="0"/>
                      <a:pt x="752"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1"/>
              <p:cNvSpPr/>
              <p:nvPr/>
            </p:nvSpPr>
            <p:spPr>
              <a:xfrm>
                <a:off x="1300750" y="1842050"/>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1"/>
              <p:cNvSpPr/>
              <p:nvPr/>
            </p:nvSpPr>
            <p:spPr>
              <a:xfrm>
                <a:off x="1351075" y="1818400"/>
                <a:ext cx="59150" cy="65000"/>
              </a:xfrm>
              <a:custGeom>
                <a:avLst/>
                <a:gdLst/>
                <a:ahLst/>
                <a:cxnLst/>
                <a:rect l="l" t="t" r="r" b="b"/>
                <a:pathLst>
                  <a:path w="2366" h="2600" extrusionOk="0">
                    <a:moveTo>
                      <a:pt x="688" y="1"/>
                    </a:moveTo>
                    <a:cubicBezTo>
                      <a:pt x="334" y="1"/>
                      <a:pt x="0" y="338"/>
                      <a:pt x="250" y="706"/>
                    </a:cubicBezTo>
                    <a:cubicBezTo>
                      <a:pt x="420" y="952"/>
                      <a:pt x="1418" y="2600"/>
                      <a:pt x="1931" y="2600"/>
                    </a:cubicBezTo>
                    <a:cubicBezTo>
                      <a:pt x="1991" y="2600"/>
                      <a:pt x="2045" y="2577"/>
                      <a:pt x="2090" y="2525"/>
                    </a:cubicBezTo>
                    <a:cubicBezTo>
                      <a:pt x="2365" y="2229"/>
                      <a:pt x="2090" y="1827"/>
                      <a:pt x="1942" y="1531"/>
                    </a:cubicBezTo>
                    <a:cubicBezTo>
                      <a:pt x="1688" y="1087"/>
                      <a:pt x="1414" y="643"/>
                      <a:pt x="1117" y="220"/>
                    </a:cubicBezTo>
                    <a:cubicBezTo>
                      <a:pt x="1002" y="65"/>
                      <a:pt x="843" y="1"/>
                      <a:pt x="688" y="1"/>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1"/>
              <p:cNvSpPr/>
              <p:nvPr/>
            </p:nvSpPr>
            <p:spPr>
              <a:xfrm>
                <a:off x="1331400" y="1798275"/>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41"/>
              <p:cNvSpPr/>
              <p:nvPr/>
            </p:nvSpPr>
            <p:spPr>
              <a:xfrm>
                <a:off x="1403325" y="1779475"/>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41"/>
              <p:cNvSpPr/>
              <p:nvPr/>
            </p:nvSpPr>
            <p:spPr>
              <a:xfrm>
                <a:off x="1384275" y="1759775"/>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41"/>
              <p:cNvSpPr/>
              <p:nvPr/>
            </p:nvSpPr>
            <p:spPr>
              <a:xfrm>
                <a:off x="1574100" y="1657925"/>
                <a:ext cx="289775" cy="169675"/>
              </a:xfrm>
              <a:custGeom>
                <a:avLst/>
                <a:gdLst/>
                <a:ahLst/>
                <a:cxnLst/>
                <a:rect l="l" t="t" r="r" b="b"/>
                <a:pathLst>
                  <a:path w="11591" h="6787" extrusionOk="0">
                    <a:moveTo>
                      <a:pt x="1114" y="1"/>
                    </a:moveTo>
                    <a:cubicBezTo>
                      <a:pt x="981" y="1"/>
                      <a:pt x="848" y="26"/>
                      <a:pt x="720" y="82"/>
                    </a:cubicBezTo>
                    <a:cubicBezTo>
                      <a:pt x="191" y="315"/>
                      <a:pt x="1" y="992"/>
                      <a:pt x="43" y="1542"/>
                    </a:cubicBezTo>
                    <a:cubicBezTo>
                      <a:pt x="149" y="2557"/>
                      <a:pt x="847" y="3403"/>
                      <a:pt x="1693" y="3953"/>
                    </a:cubicBezTo>
                    <a:cubicBezTo>
                      <a:pt x="2538" y="4503"/>
                      <a:pt x="3533" y="4777"/>
                      <a:pt x="4505" y="5010"/>
                    </a:cubicBezTo>
                    <a:lnTo>
                      <a:pt x="11590" y="6787"/>
                    </a:lnTo>
                    <a:cubicBezTo>
                      <a:pt x="10427" y="6131"/>
                      <a:pt x="9645" y="4947"/>
                      <a:pt x="9497" y="3614"/>
                    </a:cubicBezTo>
                    <a:cubicBezTo>
                      <a:pt x="9478" y="3312"/>
                      <a:pt x="9324" y="2875"/>
                      <a:pt x="9051" y="2875"/>
                    </a:cubicBezTo>
                    <a:cubicBezTo>
                      <a:pt x="9018" y="2875"/>
                      <a:pt x="8983" y="2882"/>
                      <a:pt x="8947" y="2895"/>
                    </a:cubicBezTo>
                    <a:cubicBezTo>
                      <a:pt x="8841" y="2938"/>
                      <a:pt x="8756" y="3022"/>
                      <a:pt x="8693" y="3149"/>
                    </a:cubicBezTo>
                    <a:cubicBezTo>
                      <a:pt x="8481" y="3530"/>
                      <a:pt x="8270" y="3932"/>
                      <a:pt x="8101" y="4333"/>
                    </a:cubicBezTo>
                    <a:cubicBezTo>
                      <a:pt x="7382" y="3974"/>
                      <a:pt x="6895" y="3276"/>
                      <a:pt x="6768" y="2493"/>
                    </a:cubicBezTo>
                    <a:cubicBezTo>
                      <a:pt x="6747" y="2134"/>
                      <a:pt x="6705" y="1774"/>
                      <a:pt x="6641" y="1436"/>
                    </a:cubicBezTo>
                    <a:cubicBezTo>
                      <a:pt x="6578" y="1076"/>
                      <a:pt x="6282" y="801"/>
                      <a:pt x="5922" y="738"/>
                    </a:cubicBezTo>
                    <a:cubicBezTo>
                      <a:pt x="5912" y="737"/>
                      <a:pt x="5901" y="737"/>
                      <a:pt x="5890" y="737"/>
                    </a:cubicBezTo>
                    <a:cubicBezTo>
                      <a:pt x="5525" y="737"/>
                      <a:pt x="5243" y="1086"/>
                      <a:pt x="5140" y="1436"/>
                    </a:cubicBezTo>
                    <a:cubicBezTo>
                      <a:pt x="5055" y="1795"/>
                      <a:pt x="5013" y="2176"/>
                      <a:pt x="4992" y="2557"/>
                    </a:cubicBezTo>
                    <a:cubicBezTo>
                      <a:pt x="4971" y="2726"/>
                      <a:pt x="4865" y="2895"/>
                      <a:pt x="4717" y="3001"/>
                    </a:cubicBezTo>
                    <a:cubicBezTo>
                      <a:pt x="4657" y="3016"/>
                      <a:pt x="4597" y="3031"/>
                      <a:pt x="4537" y="3031"/>
                    </a:cubicBezTo>
                    <a:cubicBezTo>
                      <a:pt x="4513" y="3031"/>
                      <a:pt x="4488" y="3028"/>
                      <a:pt x="4463" y="3022"/>
                    </a:cubicBezTo>
                    <a:cubicBezTo>
                      <a:pt x="3892" y="2980"/>
                      <a:pt x="3448" y="2536"/>
                      <a:pt x="3131" y="2049"/>
                    </a:cubicBezTo>
                    <a:cubicBezTo>
                      <a:pt x="2835" y="1542"/>
                      <a:pt x="2623" y="992"/>
                      <a:pt x="2242" y="569"/>
                    </a:cubicBezTo>
                    <a:cubicBezTo>
                      <a:pt x="1954" y="248"/>
                      <a:pt x="1532" y="1"/>
                      <a:pt x="1114"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41"/>
              <p:cNvSpPr/>
              <p:nvPr/>
            </p:nvSpPr>
            <p:spPr>
              <a:xfrm>
                <a:off x="1398025" y="1742775"/>
                <a:ext cx="589575" cy="506225"/>
              </a:xfrm>
              <a:custGeom>
                <a:avLst/>
                <a:gdLst/>
                <a:ahLst/>
                <a:cxnLst/>
                <a:rect l="l" t="t" r="r" b="b"/>
                <a:pathLst>
                  <a:path w="23583" h="20249" extrusionOk="0">
                    <a:moveTo>
                      <a:pt x="12066" y="0"/>
                    </a:moveTo>
                    <a:cubicBezTo>
                      <a:pt x="10644" y="0"/>
                      <a:pt x="9221" y="265"/>
                      <a:pt x="7868" y="791"/>
                    </a:cubicBezTo>
                    <a:lnTo>
                      <a:pt x="7044" y="1109"/>
                    </a:lnTo>
                    <a:cubicBezTo>
                      <a:pt x="2814" y="2737"/>
                      <a:pt x="22" y="6798"/>
                      <a:pt x="22" y="11345"/>
                    </a:cubicBezTo>
                    <a:cubicBezTo>
                      <a:pt x="1" y="16273"/>
                      <a:pt x="3998" y="20249"/>
                      <a:pt x="8926" y="20249"/>
                    </a:cubicBezTo>
                    <a:lnTo>
                      <a:pt x="14679" y="20249"/>
                    </a:lnTo>
                    <a:cubicBezTo>
                      <a:pt x="19585" y="20249"/>
                      <a:pt x="23582" y="16273"/>
                      <a:pt x="23582" y="11345"/>
                    </a:cubicBezTo>
                    <a:cubicBezTo>
                      <a:pt x="23582" y="6798"/>
                      <a:pt x="20833" y="2695"/>
                      <a:pt x="16624" y="961"/>
                    </a:cubicBezTo>
                    <a:lnTo>
                      <a:pt x="16455" y="876"/>
                    </a:lnTo>
                    <a:cubicBezTo>
                      <a:pt x="15048" y="291"/>
                      <a:pt x="13557" y="0"/>
                      <a:pt x="12066"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41"/>
              <p:cNvSpPr/>
              <p:nvPr/>
            </p:nvSpPr>
            <p:spPr>
              <a:xfrm>
                <a:off x="1533400" y="1843450"/>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8" y="3744"/>
                      <a:pt x="3722" y="2898"/>
                      <a:pt x="3722" y="1882"/>
                    </a:cubicBezTo>
                    <a:cubicBezTo>
                      <a:pt x="3722" y="846"/>
                      <a:pt x="2898" y="0"/>
                      <a:pt x="186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41"/>
              <p:cNvSpPr/>
              <p:nvPr/>
            </p:nvSpPr>
            <p:spPr>
              <a:xfrm>
                <a:off x="1759700" y="1843450"/>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7" y="3744"/>
                      <a:pt x="3722" y="2898"/>
                      <a:pt x="3722" y="1882"/>
                    </a:cubicBezTo>
                    <a:cubicBezTo>
                      <a:pt x="3722" y="846"/>
                      <a:pt x="2897" y="0"/>
                      <a:pt x="1861"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41"/>
              <p:cNvSpPr/>
              <p:nvPr/>
            </p:nvSpPr>
            <p:spPr>
              <a:xfrm>
                <a:off x="1655000" y="1911650"/>
                <a:ext cx="76150" cy="98900"/>
              </a:xfrm>
              <a:custGeom>
                <a:avLst/>
                <a:gdLst/>
                <a:ahLst/>
                <a:cxnLst/>
                <a:rect l="l" t="t" r="r" b="b"/>
                <a:pathLst>
                  <a:path w="3046" h="3956" extrusionOk="0">
                    <a:moveTo>
                      <a:pt x="1515" y="0"/>
                    </a:moveTo>
                    <a:cubicBezTo>
                      <a:pt x="772" y="0"/>
                      <a:pt x="32" y="487"/>
                      <a:pt x="0" y="1460"/>
                    </a:cubicBezTo>
                    <a:cubicBezTo>
                      <a:pt x="0" y="2306"/>
                      <a:pt x="677" y="3955"/>
                      <a:pt x="1523" y="3955"/>
                    </a:cubicBezTo>
                    <a:cubicBezTo>
                      <a:pt x="2369" y="3955"/>
                      <a:pt x="3046" y="2306"/>
                      <a:pt x="3046" y="1460"/>
                    </a:cubicBezTo>
                    <a:cubicBezTo>
                      <a:pt x="3004" y="487"/>
                      <a:pt x="2258" y="0"/>
                      <a:pt x="1515" y="0"/>
                    </a:cubicBezTo>
                    <a:close/>
                  </a:path>
                </a:pathLst>
              </a:custGeom>
              <a:solidFill>
                <a:srgbClr val="DB8D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41"/>
              <p:cNvSpPr/>
              <p:nvPr/>
            </p:nvSpPr>
            <p:spPr>
              <a:xfrm>
                <a:off x="1655000" y="1909000"/>
                <a:ext cx="76150" cy="78275"/>
              </a:xfrm>
              <a:custGeom>
                <a:avLst/>
                <a:gdLst/>
                <a:ahLst/>
                <a:cxnLst/>
                <a:rect l="l" t="t" r="r" b="b"/>
                <a:pathLst>
                  <a:path w="3046" h="3131" extrusionOk="0">
                    <a:moveTo>
                      <a:pt x="1523" y="1"/>
                    </a:moveTo>
                    <a:cubicBezTo>
                      <a:pt x="677" y="1"/>
                      <a:pt x="0" y="720"/>
                      <a:pt x="0" y="1333"/>
                    </a:cubicBezTo>
                    <a:cubicBezTo>
                      <a:pt x="0" y="1925"/>
                      <a:pt x="677" y="3131"/>
                      <a:pt x="1523" y="3131"/>
                    </a:cubicBezTo>
                    <a:cubicBezTo>
                      <a:pt x="2369" y="3131"/>
                      <a:pt x="3046" y="1946"/>
                      <a:pt x="3046" y="1333"/>
                    </a:cubicBezTo>
                    <a:cubicBezTo>
                      <a:pt x="3046" y="720"/>
                      <a:pt x="2369" y="1"/>
                      <a:pt x="1523" y="1"/>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1"/>
              <p:cNvSpPr/>
              <p:nvPr/>
            </p:nvSpPr>
            <p:spPr>
              <a:xfrm>
                <a:off x="1579925" y="1861950"/>
                <a:ext cx="28050" cy="28575"/>
              </a:xfrm>
              <a:custGeom>
                <a:avLst/>
                <a:gdLst/>
                <a:ahLst/>
                <a:cxnLst/>
                <a:rect l="l" t="t" r="r" b="b"/>
                <a:pathLst>
                  <a:path w="1122" h="1143" extrusionOk="0">
                    <a:moveTo>
                      <a:pt x="550" y="0"/>
                    </a:moveTo>
                    <a:cubicBezTo>
                      <a:pt x="254" y="0"/>
                      <a:pt x="0" y="254"/>
                      <a:pt x="0" y="571"/>
                    </a:cubicBezTo>
                    <a:cubicBezTo>
                      <a:pt x="0" y="889"/>
                      <a:pt x="254" y="1142"/>
                      <a:pt x="550" y="1142"/>
                    </a:cubicBezTo>
                    <a:cubicBezTo>
                      <a:pt x="867" y="1142"/>
                      <a:pt x="1121" y="889"/>
                      <a:pt x="1121" y="571"/>
                    </a:cubicBezTo>
                    <a:cubicBezTo>
                      <a:pt x="1121" y="254"/>
                      <a:pt x="867" y="0"/>
                      <a:pt x="550"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1"/>
              <p:cNvSpPr/>
              <p:nvPr/>
            </p:nvSpPr>
            <p:spPr>
              <a:xfrm>
                <a:off x="1813100" y="1861950"/>
                <a:ext cx="28050" cy="28575"/>
              </a:xfrm>
              <a:custGeom>
                <a:avLst/>
                <a:gdLst/>
                <a:ahLst/>
                <a:cxnLst/>
                <a:rect l="l" t="t" r="r" b="b"/>
                <a:pathLst>
                  <a:path w="1122" h="1143" extrusionOk="0">
                    <a:moveTo>
                      <a:pt x="571" y="0"/>
                    </a:moveTo>
                    <a:cubicBezTo>
                      <a:pt x="254" y="0"/>
                      <a:pt x="0" y="254"/>
                      <a:pt x="0" y="571"/>
                    </a:cubicBezTo>
                    <a:cubicBezTo>
                      <a:pt x="0" y="889"/>
                      <a:pt x="254" y="1142"/>
                      <a:pt x="571" y="1142"/>
                    </a:cubicBezTo>
                    <a:cubicBezTo>
                      <a:pt x="867" y="1142"/>
                      <a:pt x="1121" y="889"/>
                      <a:pt x="1121" y="571"/>
                    </a:cubicBezTo>
                    <a:cubicBezTo>
                      <a:pt x="1121" y="254"/>
                      <a:pt x="867" y="0"/>
                      <a:pt x="571"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1"/>
              <p:cNvSpPr/>
              <p:nvPr/>
            </p:nvSpPr>
            <p:spPr>
              <a:xfrm>
                <a:off x="1357850" y="1934875"/>
                <a:ext cx="65050" cy="104225"/>
              </a:xfrm>
              <a:custGeom>
                <a:avLst/>
                <a:gdLst/>
                <a:ahLst/>
                <a:cxnLst/>
                <a:rect l="l" t="t" r="r" b="b"/>
                <a:pathLst>
                  <a:path w="2602" h="4169" extrusionOk="0">
                    <a:moveTo>
                      <a:pt x="317" y="0"/>
                    </a:moveTo>
                    <a:cubicBezTo>
                      <a:pt x="245" y="0"/>
                      <a:pt x="172" y="18"/>
                      <a:pt x="106" y="44"/>
                    </a:cubicBezTo>
                    <a:cubicBezTo>
                      <a:pt x="0" y="150"/>
                      <a:pt x="22" y="340"/>
                      <a:pt x="85" y="488"/>
                    </a:cubicBezTo>
                    <a:cubicBezTo>
                      <a:pt x="529" y="1842"/>
                      <a:pt x="1269" y="3090"/>
                      <a:pt x="2221" y="4168"/>
                    </a:cubicBezTo>
                    <a:lnTo>
                      <a:pt x="2602" y="742"/>
                    </a:lnTo>
                    <a:cubicBezTo>
                      <a:pt x="1967" y="298"/>
                      <a:pt x="1185" y="150"/>
                      <a:pt x="445" y="23"/>
                    </a:cubicBezTo>
                    <a:cubicBezTo>
                      <a:pt x="404" y="7"/>
                      <a:pt x="361" y="0"/>
                      <a:pt x="317"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1"/>
              <p:cNvSpPr/>
              <p:nvPr/>
            </p:nvSpPr>
            <p:spPr>
              <a:xfrm>
                <a:off x="1348325" y="1927400"/>
                <a:ext cx="80975" cy="115225"/>
              </a:xfrm>
              <a:custGeom>
                <a:avLst/>
                <a:gdLst/>
                <a:ahLst/>
                <a:cxnLst/>
                <a:rect l="l" t="t" r="r" b="b"/>
                <a:pathLst>
                  <a:path w="3239" h="4609" extrusionOk="0">
                    <a:moveTo>
                      <a:pt x="832" y="1"/>
                    </a:moveTo>
                    <a:cubicBezTo>
                      <a:pt x="485" y="1"/>
                      <a:pt x="220" y="117"/>
                      <a:pt x="149" y="428"/>
                    </a:cubicBezTo>
                    <a:cubicBezTo>
                      <a:pt x="1" y="999"/>
                      <a:pt x="572" y="1887"/>
                      <a:pt x="826" y="2352"/>
                    </a:cubicBezTo>
                    <a:cubicBezTo>
                      <a:pt x="1249" y="3177"/>
                      <a:pt x="1798" y="3939"/>
                      <a:pt x="2475" y="4573"/>
                    </a:cubicBezTo>
                    <a:cubicBezTo>
                      <a:pt x="2505" y="4598"/>
                      <a:pt x="2540" y="4609"/>
                      <a:pt x="2574" y="4609"/>
                    </a:cubicBezTo>
                    <a:cubicBezTo>
                      <a:pt x="2684" y="4609"/>
                      <a:pt x="2789" y="4496"/>
                      <a:pt x="2708" y="4383"/>
                    </a:cubicBezTo>
                    <a:lnTo>
                      <a:pt x="2708" y="4383"/>
                    </a:lnTo>
                    <a:lnTo>
                      <a:pt x="2729" y="4404"/>
                    </a:lnTo>
                    <a:cubicBezTo>
                      <a:pt x="2031" y="3452"/>
                      <a:pt x="1460" y="2437"/>
                      <a:pt x="974" y="1380"/>
                    </a:cubicBezTo>
                    <a:cubicBezTo>
                      <a:pt x="952" y="1295"/>
                      <a:pt x="678" y="787"/>
                      <a:pt x="720" y="703"/>
                    </a:cubicBezTo>
                    <a:cubicBezTo>
                      <a:pt x="765" y="636"/>
                      <a:pt x="854" y="613"/>
                      <a:pt x="958" y="613"/>
                    </a:cubicBezTo>
                    <a:cubicBezTo>
                      <a:pt x="1150" y="613"/>
                      <a:pt x="1393" y="689"/>
                      <a:pt x="1502" y="703"/>
                    </a:cubicBezTo>
                    <a:cubicBezTo>
                      <a:pt x="1989" y="851"/>
                      <a:pt x="2454" y="1020"/>
                      <a:pt x="2919" y="1210"/>
                    </a:cubicBezTo>
                    <a:cubicBezTo>
                      <a:pt x="2944" y="1221"/>
                      <a:pt x="2968" y="1226"/>
                      <a:pt x="2991" y="1226"/>
                    </a:cubicBezTo>
                    <a:cubicBezTo>
                      <a:pt x="3143" y="1226"/>
                      <a:pt x="3239" y="1004"/>
                      <a:pt x="3110" y="893"/>
                    </a:cubicBezTo>
                    <a:cubicBezTo>
                      <a:pt x="2816" y="600"/>
                      <a:pt x="1616" y="1"/>
                      <a:pt x="832"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1"/>
              <p:cNvSpPr/>
              <p:nvPr/>
            </p:nvSpPr>
            <p:spPr>
              <a:xfrm>
                <a:off x="1497975" y="1535200"/>
                <a:ext cx="87775" cy="91300"/>
              </a:xfrm>
              <a:custGeom>
                <a:avLst/>
                <a:gdLst/>
                <a:ahLst/>
                <a:cxnLst/>
                <a:rect l="l" t="t" r="r" b="b"/>
                <a:pathLst>
                  <a:path w="3511" h="3652" extrusionOk="0">
                    <a:moveTo>
                      <a:pt x="571" y="0"/>
                    </a:moveTo>
                    <a:cubicBezTo>
                      <a:pt x="529" y="0"/>
                      <a:pt x="465" y="64"/>
                      <a:pt x="444" y="127"/>
                    </a:cubicBezTo>
                    <a:lnTo>
                      <a:pt x="0" y="910"/>
                    </a:lnTo>
                    <a:lnTo>
                      <a:pt x="212" y="846"/>
                    </a:lnTo>
                    <a:lnTo>
                      <a:pt x="212" y="846"/>
                    </a:lnTo>
                    <a:cubicBezTo>
                      <a:pt x="190" y="1163"/>
                      <a:pt x="381" y="1459"/>
                      <a:pt x="677" y="1586"/>
                    </a:cubicBezTo>
                    <a:cubicBezTo>
                      <a:pt x="888" y="1650"/>
                      <a:pt x="1121" y="1650"/>
                      <a:pt x="1311" y="1734"/>
                    </a:cubicBezTo>
                    <a:cubicBezTo>
                      <a:pt x="1586" y="1904"/>
                      <a:pt x="1755" y="2200"/>
                      <a:pt x="1755" y="2517"/>
                    </a:cubicBezTo>
                    <a:cubicBezTo>
                      <a:pt x="1798" y="2813"/>
                      <a:pt x="1755" y="3130"/>
                      <a:pt x="1840" y="3447"/>
                    </a:cubicBezTo>
                    <a:cubicBezTo>
                      <a:pt x="1840" y="3532"/>
                      <a:pt x="1903" y="3595"/>
                      <a:pt x="1967" y="3638"/>
                    </a:cubicBezTo>
                    <a:cubicBezTo>
                      <a:pt x="2002" y="3647"/>
                      <a:pt x="2037" y="3652"/>
                      <a:pt x="2072" y="3652"/>
                    </a:cubicBezTo>
                    <a:cubicBezTo>
                      <a:pt x="2122" y="3652"/>
                      <a:pt x="2171" y="3641"/>
                      <a:pt x="2221" y="3617"/>
                    </a:cubicBezTo>
                    <a:cubicBezTo>
                      <a:pt x="2623" y="3426"/>
                      <a:pt x="3003" y="3215"/>
                      <a:pt x="3384" y="2982"/>
                    </a:cubicBezTo>
                    <a:cubicBezTo>
                      <a:pt x="3447" y="2961"/>
                      <a:pt x="3490" y="2919"/>
                      <a:pt x="3511" y="2855"/>
                    </a:cubicBezTo>
                    <a:cubicBezTo>
                      <a:pt x="3511" y="2813"/>
                      <a:pt x="3490" y="2750"/>
                      <a:pt x="3469" y="2707"/>
                    </a:cubicBezTo>
                    <a:cubicBezTo>
                      <a:pt x="3278" y="2411"/>
                      <a:pt x="2982" y="2178"/>
                      <a:pt x="2834" y="1882"/>
                    </a:cubicBezTo>
                    <a:cubicBezTo>
                      <a:pt x="2771" y="1650"/>
                      <a:pt x="2707" y="1438"/>
                      <a:pt x="2644" y="1227"/>
                    </a:cubicBezTo>
                    <a:cubicBezTo>
                      <a:pt x="2432" y="656"/>
                      <a:pt x="1903" y="254"/>
                      <a:pt x="1311" y="233"/>
                    </a:cubicBezTo>
                    <a:cubicBezTo>
                      <a:pt x="1100" y="233"/>
                      <a:pt x="846" y="233"/>
                      <a:pt x="698" y="85"/>
                    </a:cubicBezTo>
                    <a:cubicBezTo>
                      <a:pt x="656" y="64"/>
                      <a:pt x="635" y="21"/>
                      <a:pt x="571" y="0"/>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41"/>
              <p:cNvSpPr/>
              <p:nvPr/>
            </p:nvSpPr>
            <p:spPr>
              <a:xfrm>
                <a:off x="1784000" y="1563225"/>
                <a:ext cx="128525" cy="84175"/>
              </a:xfrm>
              <a:custGeom>
                <a:avLst/>
                <a:gdLst/>
                <a:ahLst/>
                <a:cxnLst/>
                <a:rect l="l" t="t" r="r" b="b"/>
                <a:pathLst>
                  <a:path w="5141" h="3367" extrusionOk="0">
                    <a:moveTo>
                      <a:pt x="3765" y="0"/>
                    </a:moveTo>
                    <a:cubicBezTo>
                      <a:pt x="3596" y="740"/>
                      <a:pt x="2920" y="1248"/>
                      <a:pt x="2179" y="1248"/>
                    </a:cubicBezTo>
                    <a:cubicBezTo>
                      <a:pt x="1904" y="1248"/>
                      <a:pt x="1672" y="1163"/>
                      <a:pt x="1397" y="1163"/>
                    </a:cubicBezTo>
                    <a:cubicBezTo>
                      <a:pt x="805" y="1163"/>
                      <a:pt x="276" y="1480"/>
                      <a:pt x="22" y="2009"/>
                    </a:cubicBezTo>
                    <a:lnTo>
                      <a:pt x="1" y="1988"/>
                    </a:lnTo>
                    <a:lnTo>
                      <a:pt x="1" y="1988"/>
                    </a:lnTo>
                    <a:cubicBezTo>
                      <a:pt x="212" y="2200"/>
                      <a:pt x="255" y="2517"/>
                      <a:pt x="339" y="2813"/>
                    </a:cubicBezTo>
                    <a:cubicBezTo>
                      <a:pt x="419" y="3071"/>
                      <a:pt x="591" y="3367"/>
                      <a:pt x="892" y="3367"/>
                    </a:cubicBezTo>
                    <a:cubicBezTo>
                      <a:pt x="912" y="3367"/>
                      <a:pt x="932" y="3365"/>
                      <a:pt x="953" y="3363"/>
                    </a:cubicBezTo>
                    <a:cubicBezTo>
                      <a:pt x="1291" y="3320"/>
                      <a:pt x="1439" y="2919"/>
                      <a:pt x="1756" y="2792"/>
                    </a:cubicBezTo>
                    <a:cubicBezTo>
                      <a:pt x="1851" y="2744"/>
                      <a:pt x="1947" y="2720"/>
                      <a:pt x="2051" y="2720"/>
                    </a:cubicBezTo>
                    <a:cubicBezTo>
                      <a:pt x="2085" y="2720"/>
                      <a:pt x="2121" y="2723"/>
                      <a:pt x="2158" y="2728"/>
                    </a:cubicBezTo>
                    <a:lnTo>
                      <a:pt x="3808" y="2665"/>
                    </a:lnTo>
                    <a:cubicBezTo>
                      <a:pt x="4210" y="2644"/>
                      <a:pt x="4675" y="2623"/>
                      <a:pt x="4908" y="2242"/>
                    </a:cubicBezTo>
                    <a:cubicBezTo>
                      <a:pt x="5140" y="1861"/>
                      <a:pt x="4908" y="1354"/>
                      <a:pt x="4611" y="1015"/>
                    </a:cubicBezTo>
                    <a:cubicBezTo>
                      <a:pt x="4315" y="698"/>
                      <a:pt x="3914" y="423"/>
                      <a:pt x="3765"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41"/>
              <p:cNvSpPr/>
              <p:nvPr/>
            </p:nvSpPr>
            <p:spPr>
              <a:xfrm>
                <a:off x="1417600" y="1649100"/>
                <a:ext cx="110000" cy="49775"/>
              </a:xfrm>
              <a:custGeom>
                <a:avLst/>
                <a:gdLst/>
                <a:ahLst/>
                <a:cxnLst/>
                <a:rect l="l" t="t" r="r" b="b"/>
                <a:pathLst>
                  <a:path w="4400" h="1991" extrusionOk="0">
                    <a:moveTo>
                      <a:pt x="1483" y="0"/>
                    </a:moveTo>
                    <a:cubicBezTo>
                      <a:pt x="1181" y="0"/>
                      <a:pt x="885" y="305"/>
                      <a:pt x="635" y="520"/>
                    </a:cubicBezTo>
                    <a:cubicBezTo>
                      <a:pt x="444" y="647"/>
                      <a:pt x="275" y="795"/>
                      <a:pt x="127" y="943"/>
                    </a:cubicBezTo>
                    <a:cubicBezTo>
                      <a:pt x="0" y="1133"/>
                      <a:pt x="21" y="1387"/>
                      <a:pt x="191" y="1535"/>
                    </a:cubicBezTo>
                    <a:lnTo>
                      <a:pt x="181" y="1385"/>
                    </a:lnTo>
                    <a:lnTo>
                      <a:pt x="181" y="1385"/>
                    </a:lnTo>
                    <a:cubicBezTo>
                      <a:pt x="245" y="1571"/>
                      <a:pt x="482" y="1682"/>
                      <a:pt x="708" y="1682"/>
                    </a:cubicBezTo>
                    <a:cubicBezTo>
                      <a:pt x="763" y="1682"/>
                      <a:pt x="817" y="1676"/>
                      <a:pt x="867" y="1662"/>
                    </a:cubicBezTo>
                    <a:cubicBezTo>
                      <a:pt x="1206" y="1556"/>
                      <a:pt x="1460" y="1324"/>
                      <a:pt x="1798" y="1260"/>
                    </a:cubicBezTo>
                    <a:cubicBezTo>
                      <a:pt x="1870" y="1244"/>
                      <a:pt x="1940" y="1237"/>
                      <a:pt x="2011" y="1237"/>
                    </a:cubicBezTo>
                    <a:cubicBezTo>
                      <a:pt x="2725" y="1237"/>
                      <a:pt x="3389" y="1990"/>
                      <a:pt x="4123" y="1990"/>
                    </a:cubicBezTo>
                    <a:cubicBezTo>
                      <a:pt x="4172" y="1990"/>
                      <a:pt x="4222" y="1987"/>
                      <a:pt x="4273" y="1979"/>
                    </a:cubicBezTo>
                    <a:lnTo>
                      <a:pt x="4399" y="520"/>
                    </a:lnTo>
                    <a:cubicBezTo>
                      <a:pt x="4228" y="322"/>
                      <a:pt x="3973" y="264"/>
                      <a:pt x="3703" y="264"/>
                    </a:cubicBezTo>
                    <a:cubicBezTo>
                      <a:pt x="3541" y="264"/>
                      <a:pt x="3374" y="285"/>
                      <a:pt x="3215" y="308"/>
                    </a:cubicBezTo>
                    <a:cubicBezTo>
                      <a:pt x="2995" y="355"/>
                      <a:pt x="2756" y="407"/>
                      <a:pt x="2526" y="407"/>
                    </a:cubicBezTo>
                    <a:cubicBezTo>
                      <a:pt x="2335" y="407"/>
                      <a:pt x="2151" y="371"/>
                      <a:pt x="1988" y="266"/>
                    </a:cubicBezTo>
                    <a:cubicBezTo>
                      <a:pt x="1883" y="182"/>
                      <a:pt x="1777" y="97"/>
                      <a:pt x="1650" y="34"/>
                    </a:cubicBezTo>
                    <a:cubicBezTo>
                      <a:pt x="1594" y="11"/>
                      <a:pt x="1539" y="0"/>
                      <a:pt x="1483" y="0"/>
                    </a:cubicBezTo>
                    <a:close/>
                  </a:path>
                </a:pathLst>
              </a:custGeom>
              <a:solidFill>
                <a:srgbClr val="8FC8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41"/>
              <p:cNvSpPr/>
              <p:nvPr/>
            </p:nvSpPr>
            <p:spPr>
              <a:xfrm>
                <a:off x="1692550" y="1481450"/>
                <a:ext cx="98875" cy="86550"/>
              </a:xfrm>
              <a:custGeom>
                <a:avLst/>
                <a:gdLst/>
                <a:ahLst/>
                <a:cxnLst/>
                <a:rect l="l" t="t" r="r" b="b"/>
                <a:pathLst>
                  <a:path w="3955" h="3462" extrusionOk="0">
                    <a:moveTo>
                      <a:pt x="778" y="0"/>
                    </a:moveTo>
                    <a:cubicBezTo>
                      <a:pt x="650" y="0"/>
                      <a:pt x="526" y="10"/>
                      <a:pt x="402" y="35"/>
                    </a:cubicBezTo>
                    <a:cubicBezTo>
                      <a:pt x="190" y="99"/>
                      <a:pt x="0" y="289"/>
                      <a:pt x="63" y="522"/>
                    </a:cubicBezTo>
                    <a:lnTo>
                      <a:pt x="170" y="380"/>
                    </a:lnTo>
                    <a:lnTo>
                      <a:pt x="170" y="380"/>
                    </a:lnTo>
                    <a:cubicBezTo>
                      <a:pt x="73" y="609"/>
                      <a:pt x="278" y="943"/>
                      <a:pt x="529" y="1050"/>
                    </a:cubicBezTo>
                    <a:cubicBezTo>
                      <a:pt x="825" y="1177"/>
                      <a:pt x="1184" y="1177"/>
                      <a:pt x="1480" y="1325"/>
                    </a:cubicBezTo>
                    <a:cubicBezTo>
                      <a:pt x="2284" y="1727"/>
                      <a:pt x="2178" y="3017"/>
                      <a:pt x="2940" y="3461"/>
                    </a:cubicBezTo>
                    <a:lnTo>
                      <a:pt x="3955" y="2425"/>
                    </a:lnTo>
                    <a:cubicBezTo>
                      <a:pt x="3955" y="2023"/>
                      <a:pt x="3553" y="1727"/>
                      <a:pt x="3172" y="1516"/>
                    </a:cubicBezTo>
                    <a:cubicBezTo>
                      <a:pt x="2792" y="1304"/>
                      <a:pt x="2369" y="1093"/>
                      <a:pt x="2263" y="691"/>
                    </a:cubicBezTo>
                    <a:cubicBezTo>
                      <a:pt x="2242" y="564"/>
                      <a:pt x="2200" y="416"/>
                      <a:pt x="2136" y="289"/>
                    </a:cubicBezTo>
                    <a:cubicBezTo>
                      <a:pt x="1998" y="43"/>
                      <a:pt x="1691" y="9"/>
                      <a:pt x="1388" y="9"/>
                    </a:cubicBezTo>
                    <a:cubicBezTo>
                      <a:pt x="1275" y="9"/>
                      <a:pt x="1161" y="14"/>
                      <a:pt x="1058" y="14"/>
                    </a:cubicBezTo>
                    <a:cubicBezTo>
                      <a:pt x="961" y="5"/>
                      <a:pt x="868" y="0"/>
                      <a:pt x="778"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41"/>
              <p:cNvSpPr/>
              <p:nvPr/>
            </p:nvSpPr>
            <p:spPr>
              <a:xfrm>
                <a:off x="1668225" y="1551575"/>
                <a:ext cx="69800" cy="98900"/>
              </a:xfrm>
              <a:custGeom>
                <a:avLst/>
                <a:gdLst/>
                <a:ahLst/>
                <a:cxnLst/>
                <a:rect l="l" t="t" r="r" b="b"/>
                <a:pathLst>
                  <a:path w="2792" h="3956" extrusionOk="0">
                    <a:moveTo>
                      <a:pt x="2073" y="1"/>
                    </a:moveTo>
                    <a:lnTo>
                      <a:pt x="2073" y="1"/>
                    </a:lnTo>
                    <a:cubicBezTo>
                      <a:pt x="1438" y="22"/>
                      <a:pt x="825" y="64"/>
                      <a:pt x="191" y="106"/>
                    </a:cubicBezTo>
                    <a:lnTo>
                      <a:pt x="656" y="255"/>
                    </a:lnTo>
                    <a:cubicBezTo>
                      <a:pt x="444" y="403"/>
                      <a:pt x="275" y="614"/>
                      <a:pt x="127" y="847"/>
                    </a:cubicBezTo>
                    <a:cubicBezTo>
                      <a:pt x="0" y="1079"/>
                      <a:pt x="0" y="1375"/>
                      <a:pt x="148" y="1608"/>
                    </a:cubicBezTo>
                    <a:cubicBezTo>
                      <a:pt x="317" y="1820"/>
                      <a:pt x="656" y="1883"/>
                      <a:pt x="867" y="2052"/>
                    </a:cubicBezTo>
                    <a:cubicBezTo>
                      <a:pt x="1121" y="2285"/>
                      <a:pt x="1248" y="2644"/>
                      <a:pt x="1185" y="2983"/>
                    </a:cubicBezTo>
                    <a:cubicBezTo>
                      <a:pt x="1121" y="3321"/>
                      <a:pt x="994" y="3660"/>
                      <a:pt x="825" y="3956"/>
                    </a:cubicBezTo>
                    <a:lnTo>
                      <a:pt x="2411" y="3956"/>
                    </a:lnTo>
                    <a:cubicBezTo>
                      <a:pt x="2602" y="3427"/>
                      <a:pt x="2792" y="2877"/>
                      <a:pt x="2580" y="2369"/>
                    </a:cubicBezTo>
                    <a:cubicBezTo>
                      <a:pt x="2432" y="1989"/>
                      <a:pt x="2115" y="1714"/>
                      <a:pt x="1967" y="1354"/>
                    </a:cubicBezTo>
                    <a:cubicBezTo>
                      <a:pt x="1819" y="931"/>
                      <a:pt x="1946" y="445"/>
                      <a:pt x="2073"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41"/>
              <p:cNvSpPr/>
              <p:nvPr/>
            </p:nvSpPr>
            <p:spPr>
              <a:xfrm>
                <a:off x="1327400" y="1862875"/>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1"/>
              <p:cNvSpPr/>
              <p:nvPr/>
            </p:nvSpPr>
            <p:spPr>
              <a:xfrm>
                <a:off x="1358925" y="1819275"/>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41"/>
              <p:cNvSpPr/>
              <p:nvPr/>
            </p:nvSpPr>
            <p:spPr>
              <a:xfrm>
                <a:off x="1410725" y="1780325"/>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8" name="Google Shape;1568;p41"/>
            <p:cNvGrpSpPr/>
            <p:nvPr/>
          </p:nvGrpSpPr>
          <p:grpSpPr>
            <a:xfrm rot="-433704">
              <a:off x="2867839" y="2932953"/>
              <a:ext cx="397101" cy="463150"/>
              <a:chOff x="1886563" y="1688438"/>
              <a:chExt cx="147000" cy="171450"/>
            </a:xfrm>
          </p:grpSpPr>
          <p:sp>
            <p:nvSpPr>
              <p:cNvPr id="1569" name="Google Shape;1569;p41"/>
              <p:cNvSpPr/>
              <p:nvPr/>
            </p:nvSpPr>
            <p:spPr>
              <a:xfrm flipH="1">
                <a:off x="1920388" y="1770713"/>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1"/>
              <p:cNvSpPr/>
              <p:nvPr/>
            </p:nvSpPr>
            <p:spPr>
              <a:xfrm flipH="1">
                <a:off x="1900313" y="1726938"/>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1"/>
              <p:cNvSpPr/>
              <p:nvPr/>
            </p:nvSpPr>
            <p:spPr>
              <a:xfrm flipH="1">
                <a:off x="1907163" y="1708138"/>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41"/>
              <p:cNvSpPr/>
              <p:nvPr/>
            </p:nvSpPr>
            <p:spPr>
              <a:xfrm flipH="1">
                <a:off x="1886563" y="1688438"/>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41"/>
              <p:cNvSpPr/>
              <p:nvPr/>
            </p:nvSpPr>
            <p:spPr>
              <a:xfrm flipH="1">
                <a:off x="1932013" y="1791538"/>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41"/>
              <p:cNvSpPr/>
              <p:nvPr/>
            </p:nvSpPr>
            <p:spPr>
              <a:xfrm flipH="1">
                <a:off x="1916688" y="1747938"/>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1"/>
              <p:cNvSpPr/>
              <p:nvPr/>
            </p:nvSpPr>
            <p:spPr>
              <a:xfrm flipH="1">
                <a:off x="1899788" y="1708988"/>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6" name="Google Shape;1576;p41"/>
            <p:cNvSpPr/>
            <p:nvPr/>
          </p:nvSpPr>
          <p:spPr>
            <a:xfrm rot="-433704">
              <a:off x="1985864" y="4506620"/>
              <a:ext cx="191460" cy="198281"/>
            </a:xfrm>
            <a:custGeom>
              <a:avLst/>
              <a:gdLst/>
              <a:ahLst/>
              <a:cxnLst/>
              <a:rect l="l" t="t" r="r" b="b"/>
              <a:pathLst>
                <a:path w="2835" h="2936" extrusionOk="0">
                  <a:moveTo>
                    <a:pt x="2221" y="0"/>
                  </a:moveTo>
                  <a:lnTo>
                    <a:pt x="1946" y="43"/>
                  </a:lnTo>
                  <a:cubicBezTo>
                    <a:pt x="1079" y="529"/>
                    <a:pt x="424" y="1290"/>
                    <a:pt x="85" y="2221"/>
                  </a:cubicBezTo>
                  <a:cubicBezTo>
                    <a:pt x="1" y="2369"/>
                    <a:pt x="1" y="2538"/>
                    <a:pt x="43" y="2686"/>
                  </a:cubicBezTo>
                  <a:cubicBezTo>
                    <a:pt x="122" y="2877"/>
                    <a:pt x="332" y="2936"/>
                    <a:pt x="548" y="2936"/>
                  </a:cubicBezTo>
                  <a:cubicBezTo>
                    <a:pt x="620" y="2936"/>
                    <a:pt x="693" y="2929"/>
                    <a:pt x="762" y="2919"/>
                  </a:cubicBezTo>
                  <a:cubicBezTo>
                    <a:pt x="1608" y="2750"/>
                    <a:pt x="2327" y="2179"/>
                    <a:pt x="2665" y="1375"/>
                  </a:cubicBezTo>
                  <a:cubicBezTo>
                    <a:pt x="2792" y="1121"/>
                    <a:pt x="2835" y="846"/>
                    <a:pt x="2792" y="550"/>
                  </a:cubicBezTo>
                  <a:cubicBezTo>
                    <a:pt x="2729" y="275"/>
                    <a:pt x="2496" y="43"/>
                    <a:pt x="2221"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41"/>
            <p:cNvSpPr/>
            <p:nvPr/>
          </p:nvSpPr>
          <p:spPr>
            <a:xfrm rot="-433704">
              <a:off x="1962652" y="4496200"/>
              <a:ext cx="240760" cy="225699"/>
            </a:xfrm>
            <a:custGeom>
              <a:avLst/>
              <a:gdLst/>
              <a:ahLst/>
              <a:cxnLst/>
              <a:rect l="l" t="t" r="r" b="b"/>
              <a:pathLst>
                <a:path w="3565" h="3342" extrusionOk="0">
                  <a:moveTo>
                    <a:pt x="2275" y="152"/>
                  </a:moveTo>
                  <a:cubicBezTo>
                    <a:pt x="2281" y="152"/>
                    <a:pt x="2286" y="153"/>
                    <a:pt x="2290" y="154"/>
                  </a:cubicBezTo>
                  <a:lnTo>
                    <a:pt x="2290" y="154"/>
                  </a:lnTo>
                  <a:cubicBezTo>
                    <a:pt x="2292" y="154"/>
                    <a:pt x="2294" y="153"/>
                    <a:pt x="2296" y="152"/>
                  </a:cubicBezTo>
                  <a:close/>
                  <a:moveTo>
                    <a:pt x="2746" y="0"/>
                  </a:moveTo>
                  <a:cubicBezTo>
                    <a:pt x="2679" y="0"/>
                    <a:pt x="2607" y="8"/>
                    <a:pt x="2529" y="25"/>
                  </a:cubicBezTo>
                  <a:cubicBezTo>
                    <a:pt x="2402" y="46"/>
                    <a:pt x="2402" y="216"/>
                    <a:pt x="2487" y="279"/>
                  </a:cubicBezTo>
                  <a:cubicBezTo>
                    <a:pt x="3544" y="1062"/>
                    <a:pt x="1958" y="2754"/>
                    <a:pt x="1027" y="2817"/>
                  </a:cubicBezTo>
                  <a:cubicBezTo>
                    <a:pt x="1013" y="2818"/>
                    <a:pt x="999" y="2818"/>
                    <a:pt x="986" y="2818"/>
                  </a:cubicBezTo>
                  <a:cubicBezTo>
                    <a:pt x="269" y="2818"/>
                    <a:pt x="926" y="1712"/>
                    <a:pt x="1154" y="1400"/>
                  </a:cubicBezTo>
                  <a:cubicBezTo>
                    <a:pt x="1493" y="956"/>
                    <a:pt x="1873" y="575"/>
                    <a:pt x="2317" y="216"/>
                  </a:cubicBezTo>
                  <a:cubicBezTo>
                    <a:pt x="2336" y="197"/>
                    <a:pt x="2322" y="163"/>
                    <a:pt x="2290" y="154"/>
                  </a:cubicBezTo>
                  <a:lnTo>
                    <a:pt x="2290" y="154"/>
                  </a:lnTo>
                  <a:cubicBezTo>
                    <a:pt x="1384" y="452"/>
                    <a:pt x="688" y="1275"/>
                    <a:pt x="308" y="2098"/>
                  </a:cubicBezTo>
                  <a:cubicBezTo>
                    <a:pt x="1" y="2790"/>
                    <a:pt x="252" y="3342"/>
                    <a:pt x="951" y="3342"/>
                  </a:cubicBezTo>
                  <a:cubicBezTo>
                    <a:pt x="1021" y="3342"/>
                    <a:pt x="1096" y="3336"/>
                    <a:pt x="1175" y="3325"/>
                  </a:cubicBezTo>
                  <a:cubicBezTo>
                    <a:pt x="2127" y="3177"/>
                    <a:pt x="2931" y="2542"/>
                    <a:pt x="3311" y="1654"/>
                  </a:cubicBezTo>
                  <a:cubicBezTo>
                    <a:pt x="3564" y="1051"/>
                    <a:pt x="3513" y="0"/>
                    <a:pt x="2746"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1"/>
            <p:cNvSpPr/>
            <p:nvPr/>
          </p:nvSpPr>
          <p:spPr>
            <a:xfrm rot="-433704">
              <a:off x="2775026" y="4425682"/>
              <a:ext cx="227185" cy="156342"/>
            </a:xfrm>
            <a:custGeom>
              <a:avLst/>
              <a:gdLst/>
              <a:ahLst/>
              <a:cxnLst/>
              <a:rect l="l" t="t" r="r" b="b"/>
              <a:pathLst>
                <a:path w="3364" h="2315" extrusionOk="0">
                  <a:moveTo>
                    <a:pt x="656" y="0"/>
                  </a:moveTo>
                  <a:lnTo>
                    <a:pt x="403" y="64"/>
                  </a:lnTo>
                  <a:cubicBezTo>
                    <a:pt x="149" y="212"/>
                    <a:pt x="1" y="487"/>
                    <a:pt x="43" y="783"/>
                  </a:cubicBezTo>
                  <a:cubicBezTo>
                    <a:pt x="107" y="1058"/>
                    <a:pt x="255" y="1312"/>
                    <a:pt x="445" y="1523"/>
                  </a:cubicBezTo>
                  <a:cubicBezTo>
                    <a:pt x="960" y="2038"/>
                    <a:pt x="1655" y="2315"/>
                    <a:pt x="2378" y="2315"/>
                  </a:cubicBezTo>
                  <a:cubicBezTo>
                    <a:pt x="2515" y="2315"/>
                    <a:pt x="2654" y="2305"/>
                    <a:pt x="2792" y="2285"/>
                  </a:cubicBezTo>
                  <a:cubicBezTo>
                    <a:pt x="3046" y="2221"/>
                    <a:pt x="3364" y="2073"/>
                    <a:pt x="3364" y="1819"/>
                  </a:cubicBezTo>
                  <a:cubicBezTo>
                    <a:pt x="3364" y="1650"/>
                    <a:pt x="3300" y="1502"/>
                    <a:pt x="3173" y="1396"/>
                  </a:cubicBezTo>
                  <a:cubicBezTo>
                    <a:pt x="2518" y="635"/>
                    <a:pt x="1629" y="149"/>
                    <a:pt x="656"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1"/>
            <p:cNvSpPr/>
            <p:nvPr/>
          </p:nvSpPr>
          <p:spPr>
            <a:xfrm rot="-433704">
              <a:off x="2738816" y="4421034"/>
              <a:ext cx="297151" cy="180654"/>
            </a:xfrm>
            <a:custGeom>
              <a:avLst/>
              <a:gdLst/>
              <a:ahLst/>
              <a:cxnLst/>
              <a:rect l="l" t="t" r="r" b="b"/>
              <a:pathLst>
                <a:path w="4400" h="2675" extrusionOk="0">
                  <a:moveTo>
                    <a:pt x="953" y="1"/>
                  </a:moveTo>
                  <a:cubicBezTo>
                    <a:pt x="939" y="1"/>
                    <a:pt x="925" y="3"/>
                    <a:pt x="910" y="9"/>
                  </a:cubicBezTo>
                  <a:cubicBezTo>
                    <a:pt x="1" y="178"/>
                    <a:pt x="276" y="1215"/>
                    <a:pt x="720" y="1722"/>
                  </a:cubicBezTo>
                  <a:cubicBezTo>
                    <a:pt x="1247" y="2337"/>
                    <a:pt x="2022" y="2674"/>
                    <a:pt x="2826" y="2674"/>
                  </a:cubicBezTo>
                  <a:cubicBezTo>
                    <a:pt x="2991" y="2674"/>
                    <a:pt x="3156" y="2660"/>
                    <a:pt x="3321" y="2632"/>
                  </a:cubicBezTo>
                  <a:cubicBezTo>
                    <a:pt x="4040" y="2483"/>
                    <a:pt x="4400" y="1912"/>
                    <a:pt x="3871" y="1299"/>
                  </a:cubicBezTo>
                  <a:cubicBezTo>
                    <a:pt x="3249" y="573"/>
                    <a:pt x="2219" y="30"/>
                    <a:pt x="1261" y="30"/>
                  </a:cubicBezTo>
                  <a:cubicBezTo>
                    <a:pt x="1243" y="30"/>
                    <a:pt x="1225" y="30"/>
                    <a:pt x="1206" y="30"/>
                  </a:cubicBezTo>
                  <a:cubicBezTo>
                    <a:pt x="1143" y="30"/>
                    <a:pt x="1143" y="115"/>
                    <a:pt x="1206" y="115"/>
                  </a:cubicBezTo>
                  <a:lnTo>
                    <a:pt x="1185" y="115"/>
                  </a:lnTo>
                  <a:cubicBezTo>
                    <a:pt x="1714" y="284"/>
                    <a:pt x="2222" y="517"/>
                    <a:pt x="2687" y="792"/>
                  </a:cubicBezTo>
                  <a:cubicBezTo>
                    <a:pt x="3046" y="1024"/>
                    <a:pt x="4104" y="1807"/>
                    <a:pt x="3279" y="2061"/>
                  </a:cubicBezTo>
                  <a:cubicBezTo>
                    <a:pt x="3168" y="2099"/>
                    <a:pt x="3040" y="2118"/>
                    <a:pt x="2903" y="2118"/>
                  </a:cubicBezTo>
                  <a:cubicBezTo>
                    <a:pt x="1922" y="2118"/>
                    <a:pt x="465" y="1183"/>
                    <a:pt x="1058" y="199"/>
                  </a:cubicBezTo>
                  <a:cubicBezTo>
                    <a:pt x="1113" y="108"/>
                    <a:pt x="1042" y="1"/>
                    <a:pt x="953"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1"/>
            <p:cNvSpPr/>
            <p:nvPr/>
          </p:nvSpPr>
          <p:spPr>
            <a:xfrm rot="-433704">
              <a:off x="3070402" y="3431179"/>
              <a:ext cx="220027" cy="395751"/>
            </a:xfrm>
            <a:custGeom>
              <a:avLst/>
              <a:gdLst/>
              <a:ahLst/>
              <a:cxnLst/>
              <a:rect l="l" t="t" r="r" b="b"/>
              <a:pathLst>
                <a:path w="3258" h="5860" extrusionOk="0">
                  <a:moveTo>
                    <a:pt x="2879" y="0"/>
                  </a:moveTo>
                  <a:cubicBezTo>
                    <a:pt x="2771" y="0"/>
                    <a:pt x="2649" y="75"/>
                    <a:pt x="2560" y="150"/>
                  </a:cubicBezTo>
                  <a:cubicBezTo>
                    <a:pt x="1671" y="869"/>
                    <a:pt x="804" y="1651"/>
                    <a:pt x="1" y="2476"/>
                  </a:cubicBezTo>
                  <a:lnTo>
                    <a:pt x="973" y="5860"/>
                  </a:lnTo>
                  <a:cubicBezTo>
                    <a:pt x="1481" y="4908"/>
                    <a:pt x="1967" y="3956"/>
                    <a:pt x="2433" y="2984"/>
                  </a:cubicBezTo>
                  <a:cubicBezTo>
                    <a:pt x="2835" y="2117"/>
                    <a:pt x="3258" y="1186"/>
                    <a:pt x="3067" y="234"/>
                  </a:cubicBezTo>
                  <a:cubicBezTo>
                    <a:pt x="3067" y="171"/>
                    <a:pt x="3046" y="107"/>
                    <a:pt x="3004" y="44"/>
                  </a:cubicBezTo>
                  <a:cubicBezTo>
                    <a:pt x="2967" y="13"/>
                    <a:pt x="2924" y="0"/>
                    <a:pt x="2879"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41"/>
            <p:cNvSpPr/>
            <p:nvPr/>
          </p:nvSpPr>
          <p:spPr>
            <a:xfrm rot="-433704">
              <a:off x="3068984" y="3408727"/>
              <a:ext cx="253996" cy="416146"/>
            </a:xfrm>
            <a:custGeom>
              <a:avLst/>
              <a:gdLst/>
              <a:ahLst/>
              <a:cxnLst/>
              <a:rect l="l" t="t" r="r" b="b"/>
              <a:pathLst>
                <a:path w="3761" h="6162" extrusionOk="0">
                  <a:moveTo>
                    <a:pt x="2998" y="1"/>
                  </a:moveTo>
                  <a:cubicBezTo>
                    <a:pt x="2102" y="1"/>
                    <a:pt x="416" y="2163"/>
                    <a:pt x="81" y="2533"/>
                  </a:cubicBezTo>
                  <a:cubicBezTo>
                    <a:pt x="1" y="2614"/>
                    <a:pt x="78" y="2718"/>
                    <a:pt x="167" y="2718"/>
                  </a:cubicBezTo>
                  <a:cubicBezTo>
                    <a:pt x="195" y="2718"/>
                    <a:pt x="224" y="2707"/>
                    <a:pt x="250" y="2681"/>
                  </a:cubicBezTo>
                  <a:cubicBezTo>
                    <a:pt x="779" y="2195"/>
                    <a:pt x="1329" y="1730"/>
                    <a:pt x="1879" y="1243"/>
                  </a:cubicBezTo>
                  <a:cubicBezTo>
                    <a:pt x="2059" y="1096"/>
                    <a:pt x="2442" y="644"/>
                    <a:pt x="2792" y="644"/>
                  </a:cubicBezTo>
                  <a:cubicBezTo>
                    <a:pt x="2894" y="644"/>
                    <a:pt x="2993" y="683"/>
                    <a:pt x="3084" y="778"/>
                  </a:cubicBezTo>
                  <a:cubicBezTo>
                    <a:pt x="3275" y="990"/>
                    <a:pt x="2809" y="2068"/>
                    <a:pt x="2725" y="2280"/>
                  </a:cubicBezTo>
                  <a:cubicBezTo>
                    <a:pt x="2238" y="3549"/>
                    <a:pt x="1413" y="4691"/>
                    <a:pt x="969" y="5960"/>
                  </a:cubicBezTo>
                  <a:cubicBezTo>
                    <a:pt x="928" y="6083"/>
                    <a:pt x="1029" y="6162"/>
                    <a:pt x="1134" y="6162"/>
                  </a:cubicBezTo>
                  <a:cubicBezTo>
                    <a:pt x="1191" y="6162"/>
                    <a:pt x="1249" y="6139"/>
                    <a:pt x="1286" y="6087"/>
                  </a:cubicBezTo>
                  <a:cubicBezTo>
                    <a:pt x="1984" y="5156"/>
                    <a:pt x="2471" y="3929"/>
                    <a:pt x="2957" y="2851"/>
                  </a:cubicBezTo>
                  <a:cubicBezTo>
                    <a:pt x="3232" y="2216"/>
                    <a:pt x="3761" y="1011"/>
                    <a:pt x="3423" y="292"/>
                  </a:cubicBezTo>
                  <a:cubicBezTo>
                    <a:pt x="3324" y="87"/>
                    <a:pt x="3177" y="1"/>
                    <a:pt x="2998"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2" name="Google Shape;1582;p41"/>
            <p:cNvGrpSpPr/>
            <p:nvPr/>
          </p:nvGrpSpPr>
          <p:grpSpPr>
            <a:xfrm rot="-433704">
              <a:off x="1330327" y="2397896"/>
              <a:ext cx="2042505" cy="2338305"/>
              <a:chOff x="1012625" y="1467788"/>
              <a:chExt cx="756100" cy="865600"/>
            </a:xfrm>
          </p:grpSpPr>
          <p:sp>
            <p:nvSpPr>
              <p:cNvPr id="1583" name="Google Shape;1583;p41"/>
              <p:cNvSpPr/>
              <p:nvPr/>
            </p:nvSpPr>
            <p:spPr>
              <a:xfrm>
                <a:off x="1053325" y="1669313"/>
                <a:ext cx="693725" cy="644375"/>
              </a:xfrm>
              <a:custGeom>
                <a:avLst/>
                <a:gdLst/>
                <a:ahLst/>
                <a:cxnLst/>
                <a:rect l="l" t="t" r="r" b="b"/>
                <a:pathLst>
                  <a:path w="27749" h="25775" extrusionOk="0">
                    <a:moveTo>
                      <a:pt x="10103" y="1"/>
                    </a:moveTo>
                    <a:cubicBezTo>
                      <a:pt x="9970" y="1"/>
                      <a:pt x="9837" y="26"/>
                      <a:pt x="9708" y="82"/>
                    </a:cubicBezTo>
                    <a:cubicBezTo>
                      <a:pt x="9180" y="315"/>
                      <a:pt x="8989" y="970"/>
                      <a:pt x="9032" y="1542"/>
                    </a:cubicBezTo>
                    <a:cubicBezTo>
                      <a:pt x="9137" y="2514"/>
                      <a:pt x="9793" y="3339"/>
                      <a:pt x="10597" y="3889"/>
                    </a:cubicBezTo>
                    <a:cubicBezTo>
                      <a:pt x="10322" y="3974"/>
                      <a:pt x="10068" y="4058"/>
                      <a:pt x="9814" y="4164"/>
                    </a:cubicBezTo>
                    <a:lnTo>
                      <a:pt x="8989" y="4481"/>
                    </a:lnTo>
                    <a:cubicBezTo>
                      <a:pt x="5923" y="5687"/>
                      <a:pt x="3554" y="8182"/>
                      <a:pt x="2539" y="11291"/>
                    </a:cubicBezTo>
                    <a:cubicBezTo>
                      <a:pt x="2032" y="11038"/>
                      <a:pt x="1335" y="10777"/>
                      <a:pt x="816" y="10777"/>
                    </a:cubicBezTo>
                    <a:cubicBezTo>
                      <a:pt x="470" y="10777"/>
                      <a:pt x="204" y="10893"/>
                      <a:pt x="128" y="11207"/>
                    </a:cubicBezTo>
                    <a:cubicBezTo>
                      <a:pt x="1" y="11757"/>
                      <a:pt x="551" y="12645"/>
                      <a:pt x="826" y="13131"/>
                    </a:cubicBezTo>
                    <a:cubicBezTo>
                      <a:pt x="1143" y="13745"/>
                      <a:pt x="1545" y="14337"/>
                      <a:pt x="1989" y="14866"/>
                    </a:cubicBezTo>
                    <a:cubicBezTo>
                      <a:pt x="2052" y="18376"/>
                      <a:pt x="4167" y="21549"/>
                      <a:pt x="7424" y="22923"/>
                    </a:cubicBezTo>
                    <a:cubicBezTo>
                      <a:pt x="6853" y="23346"/>
                      <a:pt x="6409" y="23896"/>
                      <a:pt x="6134" y="24531"/>
                    </a:cubicBezTo>
                    <a:cubicBezTo>
                      <a:pt x="5827" y="25223"/>
                      <a:pt x="6078" y="25775"/>
                      <a:pt x="6777" y="25775"/>
                    </a:cubicBezTo>
                    <a:cubicBezTo>
                      <a:pt x="6847" y="25775"/>
                      <a:pt x="6922" y="25769"/>
                      <a:pt x="7001" y="25757"/>
                    </a:cubicBezTo>
                    <a:cubicBezTo>
                      <a:pt x="7953" y="25588"/>
                      <a:pt x="8757" y="24975"/>
                      <a:pt x="9137" y="24087"/>
                    </a:cubicBezTo>
                    <a:cubicBezTo>
                      <a:pt x="9222" y="23875"/>
                      <a:pt x="9264" y="23685"/>
                      <a:pt x="9264" y="23473"/>
                    </a:cubicBezTo>
                    <a:cubicBezTo>
                      <a:pt x="9814" y="23579"/>
                      <a:pt x="10343" y="23621"/>
                      <a:pt x="10893" y="23621"/>
                    </a:cubicBezTo>
                    <a:lnTo>
                      <a:pt x="16645" y="23621"/>
                    </a:lnTo>
                    <a:cubicBezTo>
                      <a:pt x="16984" y="23621"/>
                      <a:pt x="17343" y="23600"/>
                      <a:pt x="17703" y="23558"/>
                    </a:cubicBezTo>
                    <a:cubicBezTo>
                      <a:pt x="17724" y="23917"/>
                      <a:pt x="17872" y="24277"/>
                      <a:pt x="18105" y="24552"/>
                    </a:cubicBezTo>
                    <a:cubicBezTo>
                      <a:pt x="18649" y="25149"/>
                      <a:pt x="19411" y="25483"/>
                      <a:pt x="20211" y="25483"/>
                    </a:cubicBezTo>
                    <a:cubicBezTo>
                      <a:pt x="20375" y="25483"/>
                      <a:pt x="20540" y="25469"/>
                      <a:pt x="20706" y="25440"/>
                    </a:cubicBezTo>
                    <a:cubicBezTo>
                      <a:pt x="21425" y="25292"/>
                      <a:pt x="21806" y="24721"/>
                      <a:pt x="21277" y="24108"/>
                    </a:cubicBezTo>
                    <a:cubicBezTo>
                      <a:pt x="20854" y="23643"/>
                      <a:pt x="20347" y="23283"/>
                      <a:pt x="19754" y="23050"/>
                    </a:cubicBezTo>
                    <a:cubicBezTo>
                      <a:pt x="23223" y="21760"/>
                      <a:pt x="25528" y="18440"/>
                      <a:pt x="25549" y="14718"/>
                    </a:cubicBezTo>
                    <a:lnTo>
                      <a:pt x="25549" y="14316"/>
                    </a:lnTo>
                    <a:cubicBezTo>
                      <a:pt x="26078" y="13385"/>
                      <a:pt x="26543" y="12433"/>
                      <a:pt x="26924" y="11461"/>
                    </a:cubicBezTo>
                    <a:cubicBezTo>
                      <a:pt x="27220" y="10805"/>
                      <a:pt x="27749" y="9621"/>
                      <a:pt x="27389" y="8901"/>
                    </a:cubicBezTo>
                    <a:cubicBezTo>
                      <a:pt x="27295" y="8694"/>
                      <a:pt x="27151" y="8606"/>
                      <a:pt x="26975" y="8606"/>
                    </a:cubicBezTo>
                    <a:cubicBezTo>
                      <a:pt x="26361" y="8606"/>
                      <a:pt x="25356" y="9668"/>
                      <a:pt x="24682" y="10424"/>
                    </a:cubicBezTo>
                    <a:cubicBezTo>
                      <a:pt x="23540" y="7675"/>
                      <a:pt x="21383" y="5496"/>
                      <a:pt x="18633" y="4354"/>
                    </a:cubicBezTo>
                    <a:cubicBezTo>
                      <a:pt x="18570" y="4101"/>
                      <a:pt x="18507" y="3847"/>
                      <a:pt x="18485" y="3593"/>
                    </a:cubicBezTo>
                    <a:cubicBezTo>
                      <a:pt x="18448" y="3291"/>
                      <a:pt x="18309" y="2854"/>
                      <a:pt x="18039" y="2854"/>
                    </a:cubicBezTo>
                    <a:cubicBezTo>
                      <a:pt x="18006" y="2854"/>
                      <a:pt x="17972" y="2860"/>
                      <a:pt x="17936" y="2874"/>
                    </a:cubicBezTo>
                    <a:cubicBezTo>
                      <a:pt x="17830" y="2916"/>
                      <a:pt x="17724" y="3022"/>
                      <a:pt x="17682" y="3128"/>
                    </a:cubicBezTo>
                    <a:cubicBezTo>
                      <a:pt x="17534" y="3360"/>
                      <a:pt x="17407" y="3614"/>
                      <a:pt x="17301" y="3868"/>
                    </a:cubicBezTo>
                    <a:cubicBezTo>
                      <a:pt x="16942" y="3762"/>
                      <a:pt x="16582" y="3656"/>
                      <a:pt x="16222" y="3593"/>
                    </a:cubicBezTo>
                    <a:cubicBezTo>
                      <a:pt x="15969" y="3276"/>
                      <a:pt x="15821" y="2895"/>
                      <a:pt x="15757" y="2493"/>
                    </a:cubicBezTo>
                    <a:cubicBezTo>
                      <a:pt x="15736" y="2134"/>
                      <a:pt x="15694" y="1774"/>
                      <a:pt x="15630" y="1436"/>
                    </a:cubicBezTo>
                    <a:cubicBezTo>
                      <a:pt x="15567" y="1076"/>
                      <a:pt x="15271" y="780"/>
                      <a:pt x="14911" y="738"/>
                    </a:cubicBezTo>
                    <a:cubicBezTo>
                      <a:pt x="14900" y="737"/>
                      <a:pt x="14890" y="737"/>
                      <a:pt x="14879" y="737"/>
                    </a:cubicBezTo>
                    <a:cubicBezTo>
                      <a:pt x="14514" y="737"/>
                      <a:pt x="14231" y="1086"/>
                      <a:pt x="14129" y="1436"/>
                    </a:cubicBezTo>
                    <a:cubicBezTo>
                      <a:pt x="14044" y="1795"/>
                      <a:pt x="14002" y="2176"/>
                      <a:pt x="13981" y="2557"/>
                    </a:cubicBezTo>
                    <a:cubicBezTo>
                      <a:pt x="13959" y="2726"/>
                      <a:pt x="13854" y="2895"/>
                      <a:pt x="13706" y="2980"/>
                    </a:cubicBezTo>
                    <a:cubicBezTo>
                      <a:pt x="13621" y="3022"/>
                      <a:pt x="13536" y="3022"/>
                      <a:pt x="13452" y="3022"/>
                    </a:cubicBezTo>
                    <a:cubicBezTo>
                      <a:pt x="12881" y="2980"/>
                      <a:pt x="12416" y="2514"/>
                      <a:pt x="12119" y="2028"/>
                    </a:cubicBezTo>
                    <a:cubicBezTo>
                      <a:pt x="11823" y="1542"/>
                      <a:pt x="11612" y="992"/>
                      <a:pt x="11231" y="569"/>
                    </a:cubicBezTo>
                    <a:cubicBezTo>
                      <a:pt x="10943" y="248"/>
                      <a:pt x="10521" y="1"/>
                      <a:pt x="10103" y="1"/>
                    </a:cubicBezTo>
                    <a:close/>
                  </a:path>
                </a:pathLst>
              </a:custGeom>
              <a:solidFill>
                <a:srgbClr val="D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41"/>
              <p:cNvSpPr/>
              <p:nvPr/>
            </p:nvSpPr>
            <p:spPr>
              <a:xfrm>
                <a:off x="1032175" y="1649313"/>
                <a:ext cx="736550" cy="684075"/>
              </a:xfrm>
              <a:custGeom>
                <a:avLst/>
                <a:gdLst/>
                <a:ahLst/>
                <a:cxnLst/>
                <a:rect l="l" t="t" r="r" b="b"/>
                <a:pathLst>
                  <a:path w="29462" h="27363" extrusionOk="0">
                    <a:moveTo>
                      <a:pt x="10935" y="1592"/>
                    </a:moveTo>
                    <a:cubicBezTo>
                      <a:pt x="11077" y="1592"/>
                      <a:pt x="11304" y="1698"/>
                      <a:pt x="11485" y="1897"/>
                    </a:cubicBezTo>
                    <a:cubicBezTo>
                      <a:pt x="11675" y="2130"/>
                      <a:pt x="11845" y="2405"/>
                      <a:pt x="11971" y="2680"/>
                    </a:cubicBezTo>
                    <a:cubicBezTo>
                      <a:pt x="12077" y="2870"/>
                      <a:pt x="12183" y="3061"/>
                      <a:pt x="12289" y="3251"/>
                    </a:cubicBezTo>
                    <a:cubicBezTo>
                      <a:pt x="12796" y="4076"/>
                      <a:pt x="13494" y="4562"/>
                      <a:pt x="14234" y="4626"/>
                    </a:cubicBezTo>
                    <a:cubicBezTo>
                      <a:pt x="14273" y="4629"/>
                      <a:pt x="14313" y="4631"/>
                      <a:pt x="14352" y="4631"/>
                    </a:cubicBezTo>
                    <a:cubicBezTo>
                      <a:pt x="14550" y="4631"/>
                      <a:pt x="14756" y="4587"/>
                      <a:pt x="14932" y="4499"/>
                    </a:cubicBezTo>
                    <a:cubicBezTo>
                      <a:pt x="15292" y="4287"/>
                      <a:pt x="15546" y="3928"/>
                      <a:pt x="15609" y="3505"/>
                    </a:cubicBezTo>
                    <a:cubicBezTo>
                      <a:pt x="15630" y="3314"/>
                      <a:pt x="15651" y="3145"/>
                      <a:pt x="15651" y="2955"/>
                    </a:cubicBezTo>
                    <a:cubicBezTo>
                      <a:pt x="15673" y="2807"/>
                      <a:pt x="15694" y="2638"/>
                      <a:pt x="15715" y="2490"/>
                    </a:cubicBezTo>
                    <a:cubicBezTo>
                      <a:pt x="15757" y="2638"/>
                      <a:pt x="15757" y="2786"/>
                      <a:pt x="15778" y="2934"/>
                    </a:cubicBezTo>
                    <a:cubicBezTo>
                      <a:pt x="15778" y="3082"/>
                      <a:pt x="15778" y="3230"/>
                      <a:pt x="15821" y="3399"/>
                    </a:cubicBezTo>
                    <a:cubicBezTo>
                      <a:pt x="15884" y="3949"/>
                      <a:pt x="16096" y="4435"/>
                      <a:pt x="16413" y="4879"/>
                    </a:cubicBezTo>
                    <a:lnTo>
                      <a:pt x="16603" y="5133"/>
                    </a:lnTo>
                    <a:lnTo>
                      <a:pt x="16899" y="5176"/>
                    </a:lnTo>
                    <a:cubicBezTo>
                      <a:pt x="17238" y="5239"/>
                      <a:pt x="17576" y="5324"/>
                      <a:pt x="17914" y="5429"/>
                    </a:cubicBezTo>
                    <a:lnTo>
                      <a:pt x="18549" y="5620"/>
                    </a:lnTo>
                    <a:lnTo>
                      <a:pt x="18697" y="5324"/>
                    </a:lnTo>
                    <a:cubicBezTo>
                      <a:pt x="18697" y="5345"/>
                      <a:pt x="18718" y="5366"/>
                      <a:pt x="18718" y="5387"/>
                    </a:cubicBezTo>
                    <a:lnTo>
                      <a:pt x="18845" y="5747"/>
                    </a:lnTo>
                    <a:lnTo>
                      <a:pt x="19183" y="5895"/>
                    </a:lnTo>
                    <a:cubicBezTo>
                      <a:pt x="21721" y="6952"/>
                      <a:pt x="23752" y="8982"/>
                      <a:pt x="24809" y="11520"/>
                    </a:cubicBezTo>
                    <a:lnTo>
                      <a:pt x="25274" y="12684"/>
                    </a:lnTo>
                    <a:lnTo>
                      <a:pt x="26120" y="11732"/>
                    </a:lnTo>
                    <a:cubicBezTo>
                      <a:pt x="26565" y="11224"/>
                      <a:pt x="27051" y="10759"/>
                      <a:pt x="27601" y="10357"/>
                    </a:cubicBezTo>
                    <a:lnTo>
                      <a:pt x="27601" y="10357"/>
                    </a:lnTo>
                    <a:cubicBezTo>
                      <a:pt x="27495" y="10907"/>
                      <a:pt x="27326" y="11436"/>
                      <a:pt x="27072" y="11943"/>
                    </a:cubicBezTo>
                    <a:lnTo>
                      <a:pt x="26924" y="12303"/>
                    </a:lnTo>
                    <a:cubicBezTo>
                      <a:pt x="26586" y="13128"/>
                      <a:pt x="26184" y="13910"/>
                      <a:pt x="25719" y="14672"/>
                    </a:cubicBezTo>
                    <a:lnTo>
                      <a:pt x="25592" y="14883"/>
                    </a:lnTo>
                    <a:lnTo>
                      <a:pt x="25592" y="15137"/>
                    </a:lnTo>
                    <a:lnTo>
                      <a:pt x="25592" y="15518"/>
                    </a:lnTo>
                    <a:cubicBezTo>
                      <a:pt x="25570" y="18901"/>
                      <a:pt x="23477" y="21926"/>
                      <a:pt x="20325" y="23131"/>
                    </a:cubicBezTo>
                    <a:lnTo>
                      <a:pt x="19289" y="23512"/>
                    </a:lnTo>
                    <a:lnTo>
                      <a:pt x="19289" y="23470"/>
                    </a:lnTo>
                    <a:lnTo>
                      <a:pt x="18443" y="23575"/>
                    </a:lnTo>
                    <a:cubicBezTo>
                      <a:pt x="18126" y="23618"/>
                      <a:pt x="17788" y="23639"/>
                      <a:pt x="17470" y="23639"/>
                    </a:cubicBezTo>
                    <a:lnTo>
                      <a:pt x="11718" y="23639"/>
                    </a:lnTo>
                    <a:cubicBezTo>
                      <a:pt x="11231" y="23639"/>
                      <a:pt x="10724" y="23597"/>
                      <a:pt x="10237" y="23491"/>
                    </a:cubicBezTo>
                    <a:lnTo>
                      <a:pt x="9370" y="23343"/>
                    </a:lnTo>
                    <a:lnTo>
                      <a:pt x="8566" y="23004"/>
                    </a:lnTo>
                    <a:cubicBezTo>
                      <a:pt x="5605" y="21735"/>
                      <a:pt x="3660" y="18859"/>
                      <a:pt x="3617" y="15644"/>
                    </a:cubicBezTo>
                    <a:lnTo>
                      <a:pt x="3617" y="15348"/>
                    </a:lnTo>
                    <a:lnTo>
                      <a:pt x="3427" y="15137"/>
                    </a:lnTo>
                    <a:cubicBezTo>
                      <a:pt x="3004" y="14650"/>
                      <a:pt x="2645" y="14101"/>
                      <a:pt x="2348" y="13551"/>
                    </a:cubicBezTo>
                    <a:lnTo>
                      <a:pt x="2243" y="13339"/>
                    </a:lnTo>
                    <a:cubicBezTo>
                      <a:pt x="2052" y="13022"/>
                      <a:pt x="1883" y="12705"/>
                      <a:pt x="1756" y="12366"/>
                    </a:cubicBezTo>
                    <a:lnTo>
                      <a:pt x="1756" y="12366"/>
                    </a:lnTo>
                    <a:cubicBezTo>
                      <a:pt x="2200" y="12430"/>
                      <a:pt x="2623" y="12578"/>
                      <a:pt x="3004" y="12789"/>
                    </a:cubicBezTo>
                    <a:lnTo>
                      <a:pt x="3829" y="13233"/>
                    </a:lnTo>
                    <a:lnTo>
                      <a:pt x="4104" y="12345"/>
                    </a:lnTo>
                    <a:cubicBezTo>
                      <a:pt x="5056" y="9448"/>
                      <a:pt x="7255" y="7121"/>
                      <a:pt x="10110" y="6021"/>
                    </a:cubicBezTo>
                    <a:lnTo>
                      <a:pt x="10956" y="5704"/>
                    </a:lnTo>
                    <a:cubicBezTo>
                      <a:pt x="11168" y="5620"/>
                      <a:pt x="11400" y="5535"/>
                      <a:pt x="11675" y="5450"/>
                    </a:cubicBezTo>
                    <a:lnTo>
                      <a:pt x="13262" y="4964"/>
                    </a:lnTo>
                    <a:lnTo>
                      <a:pt x="11887" y="4033"/>
                    </a:lnTo>
                    <a:cubicBezTo>
                      <a:pt x="11189" y="3568"/>
                      <a:pt x="10745" y="2913"/>
                      <a:pt x="10681" y="2257"/>
                    </a:cubicBezTo>
                    <a:cubicBezTo>
                      <a:pt x="10618" y="2024"/>
                      <a:pt x="10702" y="1770"/>
                      <a:pt x="10872" y="1601"/>
                    </a:cubicBezTo>
                    <a:cubicBezTo>
                      <a:pt x="10890" y="1595"/>
                      <a:pt x="10911" y="1592"/>
                      <a:pt x="10935" y="1592"/>
                    </a:cubicBezTo>
                    <a:close/>
                    <a:moveTo>
                      <a:pt x="19331" y="24231"/>
                    </a:moveTo>
                    <a:lnTo>
                      <a:pt x="20304" y="24612"/>
                    </a:lnTo>
                    <a:cubicBezTo>
                      <a:pt x="20770" y="24781"/>
                      <a:pt x="21171" y="25056"/>
                      <a:pt x="21510" y="25437"/>
                    </a:cubicBezTo>
                    <a:cubicBezTo>
                      <a:pt x="21468" y="25437"/>
                      <a:pt x="21425" y="25458"/>
                      <a:pt x="21383" y="25458"/>
                    </a:cubicBezTo>
                    <a:cubicBezTo>
                      <a:pt x="21262" y="25480"/>
                      <a:pt x="21140" y="25492"/>
                      <a:pt x="21018" y="25492"/>
                    </a:cubicBezTo>
                    <a:cubicBezTo>
                      <a:pt x="20463" y="25492"/>
                      <a:pt x="19925" y="25257"/>
                      <a:pt x="19543" y="24823"/>
                    </a:cubicBezTo>
                    <a:cubicBezTo>
                      <a:pt x="19416" y="24696"/>
                      <a:pt x="19353" y="24506"/>
                      <a:pt x="19331" y="24337"/>
                    </a:cubicBezTo>
                    <a:lnTo>
                      <a:pt x="19331" y="24231"/>
                    </a:lnTo>
                    <a:close/>
                    <a:moveTo>
                      <a:pt x="9328" y="23956"/>
                    </a:moveTo>
                    <a:lnTo>
                      <a:pt x="9307" y="24231"/>
                    </a:lnTo>
                    <a:cubicBezTo>
                      <a:pt x="9285" y="24358"/>
                      <a:pt x="9264" y="24464"/>
                      <a:pt x="9222" y="24591"/>
                    </a:cubicBezTo>
                    <a:cubicBezTo>
                      <a:pt x="8968" y="25204"/>
                      <a:pt x="8397" y="25669"/>
                      <a:pt x="7720" y="25775"/>
                    </a:cubicBezTo>
                    <a:lnTo>
                      <a:pt x="7636" y="25775"/>
                    </a:lnTo>
                    <a:cubicBezTo>
                      <a:pt x="7657" y="25733"/>
                      <a:pt x="7657" y="25690"/>
                      <a:pt x="7678" y="25648"/>
                    </a:cubicBezTo>
                    <a:cubicBezTo>
                      <a:pt x="7911" y="25140"/>
                      <a:pt x="8249" y="24717"/>
                      <a:pt x="8714" y="24379"/>
                    </a:cubicBezTo>
                    <a:lnTo>
                      <a:pt x="9328" y="23956"/>
                    </a:lnTo>
                    <a:close/>
                    <a:moveTo>
                      <a:pt x="10970" y="1"/>
                    </a:moveTo>
                    <a:cubicBezTo>
                      <a:pt x="10727" y="1"/>
                      <a:pt x="10480" y="50"/>
                      <a:pt x="10237" y="163"/>
                    </a:cubicBezTo>
                    <a:cubicBezTo>
                      <a:pt x="9349" y="565"/>
                      <a:pt x="9032" y="1580"/>
                      <a:pt x="9116" y="2426"/>
                    </a:cubicBezTo>
                    <a:cubicBezTo>
                      <a:pt x="9180" y="3145"/>
                      <a:pt x="9476" y="3843"/>
                      <a:pt x="9941" y="4393"/>
                    </a:cubicBezTo>
                    <a:lnTo>
                      <a:pt x="9560" y="4541"/>
                    </a:lnTo>
                    <a:cubicBezTo>
                      <a:pt x="6536" y="5704"/>
                      <a:pt x="4146" y="8052"/>
                      <a:pt x="2919" y="11034"/>
                    </a:cubicBezTo>
                    <a:cubicBezTo>
                      <a:pt x="2534" y="10901"/>
                      <a:pt x="2083" y="10785"/>
                      <a:pt x="1653" y="10785"/>
                    </a:cubicBezTo>
                    <a:cubicBezTo>
                      <a:pt x="1399" y="10785"/>
                      <a:pt x="1152" y="10826"/>
                      <a:pt x="931" y="10928"/>
                    </a:cubicBezTo>
                    <a:cubicBezTo>
                      <a:pt x="551" y="11097"/>
                      <a:pt x="276" y="11415"/>
                      <a:pt x="191" y="11816"/>
                    </a:cubicBezTo>
                    <a:cubicBezTo>
                      <a:pt x="1" y="12620"/>
                      <a:pt x="487" y="13487"/>
                      <a:pt x="847" y="14122"/>
                    </a:cubicBezTo>
                    <a:lnTo>
                      <a:pt x="953" y="14312"/>
                    </a:lnTo>
                    <a:cubicBezTo>
                      <a:pt x="1270" y="14904"/>
                      <a:pt x="1629" y="15454"/>
                      <a:pt x="2052" y="15962"/>
                    </a:cubicBezTo>
                    <a:cubicBezTo>
                      <a:pt x="2200" y="19282"/>
                      <a:pt x="4019" y="22285"/>
                      <a:pt x="6896" y="23935"/>
                    </a:cubicBezTo>
                    <a:cubicBezTo>
                      <a:pt x="6621" y="24252"/>
                      <a:pt x="6409" y="24612"/>
                      <a:pt x="6240" y="24992"/>
                    </a:cubicBezTo>
                    <a:cubicBezTo>
                      <a:pt x="5944" y="25648"/>
                      <a:pt x="5965" y="26304"/>
                      <a:pt x="6325" y="26769"/>
                    </a:cubicBezTo>
                    <a:cubicBezTo>
                      <a:pt x="6627" y="27152"/>
                      <a:pt x="7065" y="27363"/>
                      <a:pt x="7545" y="27363"/>
                    </a:cubicBezTo>
                    <a:cubicBezTo>
                      <a:pt x="7568" y="27363"/>
                      <a:pt x="7591" y="27362"/>
                      <a:pt x="7615" y="27361"/>
                    </a:cubicBezTo>
                    <a:cubicBezTo>
                      <a:pt x="7720" y="27361"/>
                      <a:pt x="7847" y="27340"/>
                      <a:pt x="7953" y="27340"/>
                    </a:cubicBezTo>
                    <a:cubicBezTo>
                      <a:pt x="9180" y="27129"/>
                      <a:pt x="10237" y="26304"/>
                      <a:pt x="10702" y="25162"/>
                    </a:cubicBezTo>
                    <a:cubicBezTo>
                      <a:pt x="11041" y="25183"/>
                      <a:pt x="11400" y="25204"/>
                      <a:pt x="11739" y="25204"/>
                    </a:cubicBezTo>
                    <a:lnTo>
                      <a:pt x="17936" y="25204"/>
                    </a:lnTo>
                    <a:cubicBezTo>
                      <a:pt x="18041" y="25437"/>
                      <a:pt x="18168" y="25669"/>
                      <a:pt x="18337" y="25860"/>
                    </a:cubicBezTo>
                    <a:cubicBezTo>
                      <a:pt x="19017" y="26644"/>
                      <a:pt x="20013" y="27084"/>
                      <a:pt x="21041" y="27084"/>
                    </a:cubicBezTo>
                    <a:cubicBezTo>
                      <a:pt x="21260" y="27084"/>
                      <a:pt x="21481" y="27064"/>
                      <a:pt x="21700" y="27023"/>
                    </a:cubicBezTo>
                    <a:cubicBezTo>
                      <a:pt x="22313" y="26938"/>
                      <a:pt x="22842" y="26515"/>
                      <a:pt x="23075" y="25944"/>
                    </a:cubicBezTo>
                    <a:cubicBezTo>
                      <a:pt x="23244" y="25394"/>
                      <a:pt x="23096" y="24802"/>
                      <a:pt x="22715" y="24400"/>
                    </a:cubicBezTo>
                    <a:cubicBezTo>
                      <a:pt x="22567" y="24231"/>
                      <a:pt x="22419" y="24083"/>
                      <a:pt x="22271" y="23956"/>
                    </a:cubicBezTo>
                    <a:cubicBezTo>
                      <a:pt x="25274" y="22222"/>
                      <a:pt x="27157" y="19007"/>
                      <a:pt x="27157" y="15518"/>
                    </a:cubicBezTo>
                    <a:lnTo>
                      <a:pt x="27157" y="15327"/>
                    </a:lnTo>
                    <a:cubicBezTo>
                      <a:pt x="27622" y="14545"/>
                      <a:pt x="28003" y="13741"/>
                      <a:pt x="28341" y="12916"/>
                    </a:cubicBezTo>
                    <a:lnTo>
                      <a:pt x="28510" y="12578"/>
                    </a:lnTo>
                    <a:cubicBezTo>
                      <a:pt x="28849" y="11753"/>
                      <a:pt x="29462" y="10399"/>
                      <a:pt x="28954" y="9342"/>
                    </a:cubicBezTo>
                    <a:cubicBezTo>
                      <a:pt x="28785" y="8961"/>
                      <a:pt x="28405" y="8686"/>
                      <a:pt x="27982" y="8623"/>
                    </a:cubicBezTo>
                    <a:cubicBezTo>
                      <a:pt x="27924" y="8615"/>
                      <a:pt x="27866" y="8611"/>
                      <a:pt x="27806" y="8611"/>
                    </a:cubicBezTo>
                    <a:cubicBezTo>
                      <a:pt x="27235" y="8611"/>
                      <a:pt x="26583" y="8985"/>
                      <a:pt x="25740" y="9828"/>
                    </a:cubicBezTo>
                    <a:cubicBezTo>
                      <a:pt x="24492" y="7502"/>
                      <a:pt x="22546" y="5662"/>
                      <a:pt x="20156" y="4583"/>
                    </a:cubicBezTo>
                    <a:cubicBezTo>
                      <a:pt x="20135" y="4499"/>
                      <a:pt x="20114" y="4414"/>
                      <a:pt x="20114" y="4330"/>
                    </a:cubicBezTo>
                    <a:cubicBezTo>
                      <a:pt x="20093" y="4033"/>
                      <a:pt x="19966" y="3357"/>
                      <a:pt x="19437" y="3039"/>
                    </a:cubicBezTo>
                    <a:cubicBezTo>
                      <a:pt x="19268" y="2922"/>
                      <a:pt x="19074" y="2861"/>
                      <a:pt x="18882" y="2861"/>
                    </a:cubicBezTo>
                    <a:cubicBezTo>
                      <a:pt x="18762" y="2861"/>
                      <a:pt x="18642" y="2885"/>
                      <a:pt x="18528" y="2934"/>
                    </a:cubicBezTo>
                    <a:cubicBezTo>
                      <a:pt x="18232" y="3039"/>
                      <a:pt x="17978" y="3251"/>
                      <a:pt x="17830" y="3547"/>
                    </a:cubicBezTo>
                    <a:cubicBezTo>
                      <a:pt x="17809" y="3610"/>
                      <a:pt x="17766" y="3674"/>
                      <a:pt x="17724" y="3737"/>
                    </a:cubicBezTo>
                    <a:lnTo>
                      <a:pt x="17555" y="3695"/>
                    </a:lnTo>
                    <a:cubicBezTo>
                      <a:pt x="17470" y="3526"/>
                      <a:pt x="17407" y="3357"/>
                      <a:pt x="17386" y="3187"/>
                    </a:cubicBezTo>
                    <a:cubicBezTo>
                      <a:pt x="17365" y="3061"/>
                      <a:pt x="17365" y="2955"/>
                      <a:pt x="17365" y="2828"/>
                    </a:cubicBezTo>
                    <a:cubicBezTo>
                      <a:pt x="17343" y="2553"/>
                      <a:pt x="17301" y="2278"/>
                      <a:pt x="17238" y="2024"/>
                    </a:cubicBezTo>
                    <a:cubicBezTo>
                      <a:pt x="17089" y="1173"/>
                      <a:pt x="16404" y="745"/>
                      <a:pt x="15721" y="745"/>
                    </a:cubicBezTo>
                    <a:cubicBezTo>
                      <a:pt x="15045" y="745"/>
                      <a:pt x="14371" y="1162"/>
                      <a:pt x="14213" y="2003"/>
                    </a:cubicBezTo>
                    <a:cubicBezTo>
                      <a:pt x="14150" y="2278"/>
                      <a:pt x="14108" y="2553"/>
                      <a:pt x="14086" y="2828"/>
                    </a:cubicBezTo>
                    <a:lnTo>
                      <a:pt x="14086" y="2913"/>
                    </a:lnTo>
                    <a:cubicBezTo>
                      <a:pt x="13917" y="2786"/>
                      <a:pt x="13769" y="2616"/>
                      <a:pt x="13663" y="2426"/>
                    </a:cubicBezTo>
                    <a:cubicBezTo>
                      <a:pt x="13558" y="2278"/>
                      <a:pt x="13473" y="2109"/>
                      <a:pt x="13388" y="1940"/>
                    </a:cubicBezTo>
                    <a:cubicBezTo>
                      <a:pt x="13198" y="1559"/>
                      <a:pt x="12965" y="1178"/>
                      <a:pt x="12690" y="840"/>
                    </a:cubicBezTo>
                    <a:cubicBezTo>
                      <a:pt x="12272" y="375"/>
                      <a:pt x="11637" y="1"/>
                      <a:pt x="109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41"/>
              <p:cNvSpPr/>
              <p:nvPr/>
            </p:nvSpPr>
            <p:spPr>
              <a:xfrm>
                <a:off x="1194800" y="1540238"/>
                <a:ext cx="101775" cy="102950"/>
              </a:xfrm>
              <a:custGeom>
                <a:avLst/>
                <a:gdLst/>
                <a:ahLst/>
                <a:cxnLst/>
                <a:rect l="l" t="t" r="r" b="b"/>
                <a:pathLst>
                  <a:path w="4071" h="4118" extrusionOk="0">
                    <a:moveTo>
                      <a:pt x="877" y="0"/>
                    </a:moveTo>
                    <a:cubicBezTo>
                      <a:pt x="454" y="42"/>
                      <a:pt x="264" y="719"/>
                      <a:pt x="94" y="1036"/>
                    </a:cubicBezTo>
                    <a:cubicBezTo>
                      <a:pt x="0" y="1209"/>
                      <a:pt x="139" y="1382"/>
                      <a:pt x="286" y="1382"/>
                    </a:cubicBezTo>
                    <a:cubicBezTo>
                      <a:pt x="337" y="1382"/>
                      <a:pt x="389" y="1361"/>
                      <a:pt x="433" y="1311"/>
                    </a:cubicBezTo>
                    <a:cubicBezTo>
                      <a:pt x="454" y="1608"/>
                      <a:pt x="644" y="1882"/>
                      <a:pt x="940" y="1988"/>
                    </a:cubicBezTo>
                    <a:cubicBezTo>
                      <a:pt x="1067" y="2031"/>
                      <a:pt x="1237" y="2031"/>
                      <a:pt x="1363" y="2094"/>
                    </a:cubicBezTo>
                    <a:cubicBezTo>
                      <a:pt x="1850" y="2327"/>
                      <a:pt x="1829" y="2686"/>
                      <a:pt x="1850" y="3088"/>
                    </a:cubicBezTo>
                    <a:cubicBezTo>
                      <a:pt x="1829" y="3363"/>
                      <a:pt x="1850" y="3638"/>
                      <a:pt x="1956" y="3892"/>
                    </a:cubicBezTo>
                    <a:cubicBezTo>
                      <a:pt x="2059" y="4060"/>
                      <a:pt x="2186" y="4117"/>
                      <a:pt x="2332" y="4117"/>
                    </a:cubicBezTo>
                    <a:cubicBezTo>
                      <a:pt x="2425" y="4117"/>
                      <a:pt x="2525" y="4094"/>
                      <a:pt x="2632" y="4061"/>
                    </a:cubicBezTo>
                    <a:cubicBezTo>
                      <a:pt x="2992" y="3934"/>
                      <a:pt x="3986" y="3553"/>
                      <a:pt x="4049" y="3109"/>
                    </a:cubicBezTo>
                    <a:cubicBezTo>
                      <a:pt x="4071" y="2940"/>
                      <a:pt x="3923" y="2750"/>
                      <a:pt x="3817" y="2623"/>
                    </a:cubicBezTo>
                    <a:cubicBezTo>
                      <a:pt x="3542" y="2284"/>
                      <a:pt x="3330" y="1904"/>
                      <a:pt x="3203" y="1502"/>
                    </a:cubicBezTo>
                    <a:cubicBezTo>
                      <a:pt x="3055" y="1015"/>
                      <a:pt x="2738" y="614"/>
                      <a:pt x="2294" y="402"/>
                    </a:cubicBezTo>
                    <a:cubicBezTo>
                      <a:pt x="2061" y="296"/>
                      <a:pt x="1829" y="233"/>
                      <a:pt x="1596" y="212"/>
                    </a:cubicBezTo>
                    <a:cubicBezTo>
                      <a:pt x="1406" y="169"/>
                      <a:pt x="1237" y="127"/>
                      <a:pt x="1046" y="85"/>
                    </a:cubicBezTo>
                    <a:cubicBezTo>
                      <a:pt x="983" y="64"/>
                      <a:pt x="962" y="0"/>
                      <a:pt x="877" y="0"/>
                    </a:cubicBezTo>
                    <a:close/>
                  </a:path>
                </a:pathLst>
              </a:custGeom>
              <a:solidFill>
                <a:srgbClr val="D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41"/>
              <p:cNvSpPr/>
              <p:nvPr/>
            </p:nvSpPr>
            <p:spPr>
              <a:xfrm>
                <a:off x="1174425" y="1520263"/>
                <a:ext cx="142250" cy="142650"/>
              </a:xfrm>
              <a:custGeom>
                <a:avLst/>
                <a:gdLst/>
                <a:ahLst/>
                <a:cxnLst/>
                <a:rect l="l" t="t" r="r" b="b"/>
                <a:pathLst>
                  <a:path w="5690" h="5706" extrusionOk="0">
                    <a:moveTo>
                      <a:pt x="1988" y="1730"/>
                    </a:moveTo>
                    <a:lnTo>
                      <a:pt x="1988" y="1730"/>
                    </a:lnTo>
                    <a:cubicBezTo>
                      <a:pt x="2094" y="1751"/>
                      <a:pt x="2178" y="1772"/>
                      <a:pt x="2263" y="1772"/>
                    </a:cubicBezTo>
                    <a:lnTo>
                      <a:pt x="2348" y="1793"/>
                    </a:lnTo>
                    <a:cubicBezTo>
                      <a:pt x="2475" y="1814"/>
                      <a:pt x="2601" y="1835"/>
                      <a:pt x="2728" y="1899"/>
                    </a:cubicBezTo>
                    <a:cubicBezTo>
                      <a:pt x="2982" y="2026"/>
                      <a:pt x="3172" y="2258"/>
                      <a:pt x="3257" y="2533"/>
                    </a:cubicBezTo>
                    <a:cubicBezTo>
                      <a:pt x="3405" y="2978"/>
                      <a:pt x="3617" y="3401"/>
                      <a:pt x="3913" y="3781"/>
                    </a:cubicBezTo>
                    <a:cubicBezTo>
                      <a:pt x="3765" y="3866"/>
                      <a:pt x="3617" y="3929"/>
                      <a:pt x="3447" y="3993"/>
                    </a:cubicBezTo>
                    <a:lnTo>
                      <a:pt x="3447" y="3845"/>
                    </a:lnTo>
                    <a:lnTo>
                      <a:pt x="3447" y="3760"/>
                    </a:lnTo>
                    <a:cubicBezTo>
                      <a:pt x="3426" y="3358"/>
                      <a:pt x="3405" y="2618"/>
                      <a:pt x="2517" y="2174"/>
                    </a:cubicBezTo>
                    <a:cubicBezTo>
                      <a:pt x="2390" y="2110"/>
                      <a:pt x="2242" y="2068"/>
                      <a:pt x="2094" y="2047"/>
                    </a:cubicBezTo>
                    <a:lnTo>
                      <a:pt x="2052" y="2047"/>
                    </a:lnTo>
                    <a:lnTo>
                      <a:pt x="2030" y="2026"/>
                    </a:lnTo>
                    <a:lnTo>
                      <a:pt x="1988" y="1730"/>
                    </a:lnTo>
                    <a:close/>
                    <a:moveTo>
                      <a:pt x="1767" y="0"/>
                    </a:moveTo>
                    <a:cubicBezTo>
                      <a:pt x="1715" y="0"/>
                      <a:pt x="1662" y="6"/>
                      <a:pt x="1607" y="17"/>
                    </a:cubicBezTo>
                    <a:cubicBezTo>
                      <a:pt x="825" y="101"/>
                      <a:pt x="486" y="863"/>
                      <a:pt x="317" y="1286"/>
                    </a:cubicBezTo>
                    <a:cubicBezTo>
                      <a:pt x="275" y="1349"/>
                      <a:pt x="254" y="1413"/>
                      <a:pt x="233" y="1455"/>
                    </a:cubicBezTo>
                    <a:cubicBezTo>
                      <a:pt x="0" y="1899"/>
                      <a:pt x="127" y="2449"/>
                      <a:pt x="529" y="2766"/>
                    </a:cubicBezTo>
                    <a:cubicBezTo>
                      <a:pt x="571" y="2787"/>
                      <a:pt x="635" y="2830"/>
                      <a:pt x="698" y="2851"/>
                    </a:cubicBezTo>
                    <a:cubicBezTo>
                      <a:pt x="952" y="3274"/>
                      <a:pt x="1375" y="3549"/>
                      <a:pt x="1840" y="3612"/>
                    </a:cubicBezTo>
                    <a:lnTo>
                      <a:pt x="1861" y="3612"/>
                    </a:lnTo>
                    <a:lnTo>
                      <a:pt x="1861" y="3824"/>
                    </a:lnTo>
                    <a:lnTo>
                      <a:pt x="1861" y="3908"/>
                    </a:lnTo>
                    <a:lnTo>
                      <a:pt x="1861" y="4056"/>
                    </a:lnTo>
                    <a:cubicBezTo>
                      <a:pt x="1840" y="4416"/>
                      <a:pt x="1925" y="4775"/>
                      <a:pt x="2094" y="5114"/>
                    </a:cubicBezTo>
                    <a:cubicBezTo>
                      <a:pt x="2305" y="5473"/>
                      <a:pt x="2707" y="5706"/>
                      <a:pt x="3130" y="5706"/>
                    </a:cubicBezTo>
                    <a:cubicBezTo>
                      <a:pt x="3342" y="5706"/>
                      <a:pt x="3532" y="5664"/>
                      <a:pt x="3722" y="5600"/>
                    </a:cubicBezTo>
                    <a:cubicBezTo>
                      <a:pt x="4970" y="5177"/>
                      <a:pt x="5583" y="4669"/>
                      <a:pt x="5668" y="3993"/>
                    </a:cubicBezTo>
                    <a:cubicBezTo>
                      <a:pt x="5689" y="3633"/>
                      <a:pt x="5562" y="3274"/>
                      <a:pt x="5330" y="2999"/>
                    </a:cubicBezTo>
                    <a:lnTo>
                      <a:pt x="5309" y="2956"/>
                    </a:lnTo>
                    <a:cubicBezTo>
                      <a:pt x="5076" y="2681"/>
                      <a:pt x="4907" y="2385"/>
                      <a:pt x="4801" y="2047"/>
                    </a:cubicBezTo>
                    <a:cubicBezTo>
                      <a:pt x="4589" y="1370"/>
                      <a:pt x="4103" y="799"/>
                      <a:pt x="3469" y="482"/>
                    </a:cubicBezTo>
                    <a:cubicBezTo>
                      <a:pt x="3215" y="355"/>
                      <a:pt x="2919" y="270"/>
                      <a:pt x="2644" y="249"/>
                    </a:cubicBezTo>
                    <a:lnTo>
                      <a:pt x="2559" y="228"/>
                    </a:lnTo>
                    <a:cubicBezTo>
                      <a:pt x="2475" y="207"/>
                      <a:pt x="2369" y="186"/>
                      <a:pt x="2242" y="144"/>
                    </a:cubicBezTo>
                    <a:lnTo>
                      <a:pt x="2178" y="122"/>
                    </a:lnTo>
                    <a:cubicBezTo>
                      <a:pt x="2053" y="44"/>
                      <a:pt x="1916" y="0"/>
                      <a:pt x="17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41"/>
              <p:cNvSpPr/>
              <p:nvPr/>
            </p:nvSpPr>
            <p:spPr>
              <a:xfrm>
                <a:off x="1481725" y="1568988"/>
                <a:ext cx="140550" cy="94500"/>
              </a:xfrm>
              <a:custGeom>
                <a:avLst/>
                <a:gdLst/>
                <a:ahLst/>
                <a:cxnLst/>
                <a:rect l="l" t="t" r="r" b="b"/>
                <a:pathLst>
                  <a:path w="5622" h="3780" extrusionOk="0">
                    <a:moveTo>
                      <a:pt x="4018" y="1"/>
                    </a:moveTo>
                    <a:cubicBezTo>
                      <a:pt x="3928" y="1"/>
                      <a:pt x="3838" y="54"/>
                      <a:pt x="3803" y="161"/>
                    </a:cubicBezTo>
                    <a:cubicBezTo>
                      <a:pt x="3549" y="944"/>
                      <a:pt x="2978" y="1261"/>
                      <a:pt x="2174" y="1261"/>
                    </a:cubicBezTo>
                    <a:cubicBezTo>
                      <a:pt x="2037" y="1240"/>
                      <a:pt x="1894" y="1229"/>
                      <a:pt x="1751" y="1229"/>
                    </a:cubicBezTo>
                    <a:cubicBezTo>
                      <a:pt x="1608" y="1229"/>
                      <a:pt x="1466" y="1240"/>
                      <a:pt x="1328" y="1261"/>
                    </a:cubicBezTo>
                    <a:cubicBezTo>
                      <a:pt x="884" y="1367"/>
                      <a:pt x="503" y="1642"/>
                      <a:pt x="250" y="2023"/>
                    </a:cubicBezTo>
                    <a:cubicBezTo>
                      <a:pt x="241" y="2021"/>
                      <a:pt x="233" y="2021"/>
                      <a:pt x="225" y="2021"/>
                    </a:cubicBezTo>
                    <a:cubicBezTo>
                      <a:pt x="90" y="2021"/>
                      <a:pt x="1" y="2179"/>
                      <a:pt x="80" y="2319"/>
                    </a:cubicBezTo>
                    <a:cubicBezTo>
                      <a:pt x="392" y="2734"/>
                      <a:pt x="459" y="3779"/>
                      <a:pt x="1180" y="3779"/>
                    </a:cubicBezTo>
                    <a:cubicBezTo>
                      <a:pt x="1194" y="3779"/>
                      <a:pt x="1208" y="3779"/>
                      <a:pt x="1223" y="3778"/>
                    </a:cubicBezTo>
                    <a:cubicBezTo>
                      <a:pt x="1646" y="3757"/>
                      <a:pt x="2005" y="3249"/>
                      <a:pt x="2407" y="3143"/>
                    </a:cubicBezTo>
                    <a:cubicBezTo>
                      <a:pt x="2616" y="3085"/>
                      <a:pt x="2852" y="3069"/>
                      <a:pt x="3094" y="3069"/>
                    </a:cubicBezTo>
                    <a:cubicBezTo>
                      <a:pt x="3368" y="3069"/>
                      <a:pt x="3651" y="3089"/>
                      <a:pt x="3914" y="3089"/>
                    </a:cubicBezTo>
                    <a:cubicBezTo>
                      <a:pt x="4006" y="3089"/>
                      <a:pt x="4097" y="3087"/>
                      <a:pt x="4183" y="3080"/>
                    </a:cubicBezTo>
                    <a:cubicBezTo>
                      <a:pt x="4733" y="3038"/>
                      <a:pt x="5347" y="2869"/>
                      <a:pt x="5452" y="2234"/>
                    </a:cubicBezTo>
                    <a:cubicBezTo>
                      <a:pt x="5622" y="1346"/>
                      <a:pt x="4543" y="796"/>
                      <a:pt x="4205" y="98"/>
                    </a:cubicBezTo>
                    <a:cubicBezTo>
                      <a:pt x="4158" y="33"/>
                      <a:pt x="4088" y="1"/>
                      <a:pt x="4018" y="1"/>
                    </a:cubicBezTo>
                    <a:close/>
                  </a:path>
                </a:pathLst>
              </a:custGeom>
              <a:solidFill>
                <a:srgbClr val="D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1"/>
              <p:cNvSpPr/>
              <p:nvPr/>
            </p:nvSpPr>
            <p:spPr>
              <a:xfrm>
                <a:off x="1462050" y="1549088"/>
                <a:ext cx="179800" cy="134450"/>
              </a:xfrm>
              <a:custGeom>
                <a:avLst/>
                <a:gdLst/>
                <a:ahLst/>
                <a:cxnLst/>
                <a:rect l="l" t="t" r="r" b="b"/>
                <a:pathLst>
                  <a:path w="7192" h="5378" extrusionOk="0">
                    <a:moveTo>
                      <a:pt x="4886" y="2057"/>
                    </a:moveTo>
                    <a:lnTo>
                      <a:pt x="4970" y="2142"/>
                    </a:lnTo>
                    <a:cubicBezTo>
                      <a:pt x="5288" y="2480"/>
                      <a:pt x="5499" y="2734"/>
                      <a:pt x="5457" y="2903"/>
                    </a:cubicBezTo>
                    <a:cubicBezTo>
                      <a:pt x="5436" y="3030"/>
                      <a:pt x="5076" y="3094"/>
                      <a:pt x="4907" y="3094"/>
                    </a:cubicBezTo>
                    <a:lnTo>
                      <a:pt x="4315" y="3094"/>
                    </a:lnTo>
                    <a:cubicBezTo>
                      <a:pt x="4174" y="3080"/>
                      <a:pt x="4034" y="3073"/>
                      <a:pt x="3894" y="3073"/>
                    </a:cubicBezTo>
                    <a:cubicBezTo>
                      <a:pt x="3592" y="3073"/>
                      <a:pt x="3293" y="3106"/>
                      <a:pt x="3004" y="3178"/>
                    </a:cubicBezTo>
                    <a:cubicBezTo>
                      <a:pt x="2707" y="3263"/>
                      <a:pt x="2433" y="3411"/>
                      <a:pt x="2200" y="3601"/>
                    </a:cubicBezTo>
                    <a:cubicBezTo>
                      <a:pt x="2158" y="3643"/>
                      <a:pt x="2073" y="3707"/>
                      <a:pt x="2031" y="3749"/>
                    </a:cubicBezTo>
                    <a:cubicBezTo>
                      <a:pt x="1967" y="3622"/>
                      <a:pt x="1904" y="3474"/>
                      <a:pt x="1861" y="3347"/>
                    </a:cubicBezTo>
                    <a:cubicBezTo>
                      <a:pt x="1840" y="3284"/>
                      <a:pt x="1819" y="3220"/>
                      <a:pt x="1798" y="3157"/>
                    </a:cubicBezTo>
                    <a:cubicBezTo>
                      <a:pt x="1904" y="2988"/>
                      <a:pt x="2094" y="2882"/>
                      <a:pt x="2284" y="2840"/>
                    </a:cubicBezTo>
                    <a:cubicBezTo>
                      <a:pt x="2337" y="2829"/>
                      <a:pt x="2390" y="2824"/>
                      <a:pt x="2443" y="2824"/>
                    </a:cubicBezTo>
                    <a:cubicBezTo>
                      <a:pt x="2496" y="2824"/>
                      <a:pt x="2549" y="2829"/>
                      <a:pt x="2602" y="2840"/>
                    </a:cubicBezTo>
                    <a:cubicBezTo>
                      <a:pt x="2729" y="2861"/>
                      <a:pt x="2834" y="2861"/>
                      <a:pt x="2961" y="2861"/>
                    </a:cubicBezTo>
                    <a:cubicBezTo>
                      <a:pt x="3934" y="2861"/>
                      <a:pt x="4526" y="2501"/>
                      <a:pt x="4886" y="2057"/>
                    </a:cubicBezTo>
                    <a:close/>
                    <a:moveTo>
                      <a:pt x="4839" y="0"/>
                    </a:moveTo>
                    <a:cubicBezTo>
                      <a:pt x="4806" y="0"/>
                      <a:pt x="4772" y="2"/>
                      <a:pt x="4738" y="6"/>
                    </a:cubicBezTo>
                    <a:cubicBezTo>
                      <a:pt x="4315" y="27"/>
                      <a:pt x="3955" y="323"/>
                      <a:pt x="3828" y="704"/>
                    </a:cubicBezTo>
                    <a:cubicBezTo>
                      <a:pt x="3723" y="1063"/>
                      <a:pt x="3553" y="1232"/>
                      <a:pt x="2961" y="1232"/>
                    </a:cubicBezTo>
                    <a:lnTo>
                      <a:pt x="2750" y="1232"/>
                    </a:lnTo>
                    <a:cubicBezTo>
                      <a:pt x="2652" y="1220"/>
                      <a:pt x="2554" y="1214"/>
                      <a:pt x="2456" y="1214"/>
                    </a:cubicBezTo>
                    <a:cubicBezTo>
                      <a:pt x="1712" y="1214"/>
                      <a:pt x="999" y="1565"/>
                      <a:pt x="550" y="2163"/>
                    </a:cubicBezTo>
                    <a:cubicBezTo>
                      <a:pt x="381" y="2269"/>
                      <a:pt x="233" y="2396"/>
                      <a:pt x="148" y="2586"/>
                    </a:cubicBezTo>
                    <a:cubicBezTo>
                      <a:pt x="0" y="2882"/>
                      <a:pt x="21" y="3263"/>
                      <a:pt x="233" y="3559"/>
                    </a:cubicBezTo>
                    <a:cubicBezTo>
                      <a:pt x="275" y="3665"/>
                      <a:pt x="318" y="3770"/>
                      <a:pt x="360" y="3897"/>
                    </a:cubicBezTo>
                    <a:cubicBezTo>
                      <a:pt x="529" y="4384"/>
                      <a:pt x="889" y="5378"/>
                      <a:pt x="1946" y="5378"/>
                    </a:cubicBezTo>
                    <a:lnTo>
                      <a:pt x="2052" y="5335"/>
                    </a:lnTo>
                    <a:cubicBezTo>
                      <a:pt x="2454" y="5293"/>
                      <a:pt x="2834" y="5124"/>
                      <a:pt x="3152" y="4849"/>
                    </a:cubicBezTo>
                    <a:cubicBezTo>
                      <a:pt x="3236" y="4785"/>
                      <a:pt x="3300" y="4722"/>
                      <a:pt x="3384" y="4680"/>
                    </a:cubicBezTo>
                    <a:cubicBezTo>
                      <a:pt x="3601" y="4649"/>
                      <a:pt x="3818" y="4629"/>
                      <a:pt x="4026" y="4629"/>
                    </a:cubicBezTo>
                    <a:cubicBezTo>
                      <a:pt x="4102" y="4629"/>
                      <a:pt x="4178" y="4632"/>
                      <a:pt x="4251" y="4637"/>
                    </a:cubicBezTo>
                    <a:cubicBezTo>
                      <a:pt x="4389" y="4648"/>
                      <a:pt x="4521" y="4653"/>
                      <a:pt x="4651" y="4653"/>
                    </a:cubicBezTo>
                    <a:cubicBezTo>
                      <a:pt x="4780" y="4653"/>
                      <a:pt x="4907" y="4648"/>
                      <a:pt x="5034" y="4637"/>
                    </a:cubicBezTo>
                    <a:cubicBezTo>
                      <a:pt x="6472" y="4511"/>
                      <a:pt x="6916" y="3770"/>
                      <a:pt x="7022" y="3157"/>
                    </a:cubicBezTo>
                    <a:cubicBezTo>
                      <a:pt x="7191" y="2184"/>
                      <a:pt x="6578" y="1528"/>
                      <a:pt x="6113" y="1042"/>
                    </a:cubicBezTo>
                    <a:cubicBezTo>
                      <a:pt x="5964" y="894"/>
                      <a:pt x="5816" y="725"/>
                      <a:pt x="5711" y="534"/>
                    </a:cubicBezTo>
                    <a:cubicBezTo>
                      <a:pt x="5536" y="205"/>
                      <a:pt x="5203" y="0"/>
                      <a:pt x="48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1"/>
              <p:cNvSpPr/>
              <p:nvPr/>
            </p:nvSpPr>
            <p:spPr>
              <a:xfrm>
                <a:off x="1113600" y="1655863"/>
                <a:ext cx="130625" cy="57825"/>
              </a:xfrm>
              <a:custGeom>
                <a:avLst/>
                <a:gdLst/>
                <a:ahLst/>
                <a:cxnLst/>
                <a:rect l="l" t="t" r="r" b="b"/>
                <a:pathLst>
                  <a:path w="5225" h="2313" extrusionOk="0">
                    <a:moveTo>
                      <a:pt x="1836" y="1"/>
                    </a:moveTo>
                    <a:cubicBezTo>
                      <a:pt x="1386" y="1"/>
                      <a:pt x="977" y="417"/>
                      <a:pt x="656" y="684"/>
                    </a:cubicBezTo>
                    <a:cubicBezTo>
                      <a:pt x="276" y="1022"/>
                      <a:pt x="1" y="1424"/>
                      <a:pt x="403" y="1847"/>
                    </a:cubicBezTo>
                    <a:cubicBezTo>
                      <a:pt x="434" y="1871"/>
                      <a:pt x="475" y="1883"/>
                      <a:pt x="516" y="1883"/>
                    </a:cubicBezTo>
                    <a:cubicBezTo>
                      <a:pt x="583" y="1883"/>
                      <a:pt x="651" y="1850"/>
                      <a:pt x="678" y="1783"/>
                    </a:cubicBezTo>
                    <a:cubicBezTo>
                      <a:pt x="817" y="1842"/>
                      <a:pt x="969" y="1874"/>
                      <a:pt x="1120" y="1874"/>
                    </a:cubicBezTo>
                    <a:cubicBezTo>
                      <a:pt x="1244" y="1874"/>
                      <a:pt x="1367" y="1852"/>
                      <a:pt x="1481" y="1805"/>
                    </a:cubicBezTo>
                    <a:cubicBezTo>
                      <a:pt x="1801" y="1720"/>
                      <a:pt x="2080" y="1556"/>
                      <a:pt x="2405" y="1556"/>
                    </a:cubicBezTo>
                    <a:cubicBezTo>
                      <a:pt x="2488" y="1556"/>
                      <a:pt x="2575" y="1567"/>
                      <a:pt x="2666" y="1593"/>
                    </a:cubicBezTo>
                    <a:cubicBezTo>
                      <a:pt x="2983" y="1720"/>
                      <a:pt x="3279" y="1868"/>
                      <a:pt x="3575" y="2037"/>
                    </a:cubicBezTo>
                    <a:cubicBezTo>
                      <a:pt x="3871" y="2228"/>
                      <a:pt x="4231" y="2312"/>
                      <a:pt x="4611" y="2312"/>
                    </a:cubicBezTo>
                    <a:cubicBezTo>
                      <a:pt x="4696" y="2312"/>
                      <a:pt x="4759" y="2249"/>
                      <a:pt x="4759" y="2164"/>
                    </a:cubicBezTo>
                    <a:cubicBezTo>
                      <a:pt x="4823" y="1530"/>
                      <a:pt x="5225" y="620"/>
                      <a:pt x="4506" y="345"/>
                    </a:cubicBezTo>
                    <a:cubicBezTo>
                      <a:pt x="4336" y="289"/>
                      <a:pt x="4167" y="261"/>
                      <a:pt x="3998" y="261"/>
                    </a:cubicBezTo>
                    <a:cubicBezTo>
                      <a:pt x="3913" y="261"/>
                      <a:pt x="3829" y="268"/>
                      <a:pt x="3744" y="282"/>
                    </a:cubicBezTo>
                    <a:cubicBezTo>
                      <a:pt x="3533" y="303"/>
                      <a:pt x="3279" y="388"/>
                      <a:pt x="3046" y="388"/>
                    </a:cubicBezTo>
                    <a:cubicBezTo>
                      <a:pt x="2285" y="388"/>
                      <a:pt x="2581" y="240"/>
                      <a:pt x="2095" y="49"/>
                    </a:cubicBezTo>
                    <a:cubicBezTo>
                      <a:pt x="2007" y="16"/>
                      <a:pt x="1921" y="1"/>
                      <a:pt x="1836" y="1"/>
                    </a:cubicBezTo>
                    <a:close/>
                  </a:path>
                </a:pathLst>
              </a:custGeom>
              <a:solidFill>
                <a:srgbClr val="D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1"/>
              <p:cNvSpPr/>
              <p:nvPr/>
            </p:nvSpPr>
            <p:spPr>
              <a:xfrm>
                <a:off x="1098275" y="1636013"/>
                <a:ext cx="165000" cy="97225"/>
              </a:xfrm>
              <a:custGeom>
                <a:avLst/>
                <a:gdLst/>
                <a:ahLst/>
                <a:cxnLst/>
                <a:rect l="l" t="t" r="r" b="b"/>
                <a:pathLst>
                  <a:path w="6600" h="3889" extrusionOk="0">
                    <a:moveTo>
                      <a:pt x="2433" y="1583"/>
                    </a:moveTo>
                    <a:lnTo>
                      <a:pt x="2454" y="1605"/>
                    </a:lnTo>
                    <a:lnTo>
                      <a:pt x="2496" y="1626"/>
                    </a:lnTo>
                    <a:cubicBezTo>
                      <a:pt x="2369" y="1668"/>
                      <a:pt x="2263" y="1710"/>
                      <a:pt x="2158" y="1731"/>
                    </a:cubicBezTo>
                    <a:cubicBezTo>
                      <a:pt x="2242" y="1668"/>
                      <a:pt x="2327" y="1626"/>
                      <a:pt x="2412" y="1583"/>
                    </a:cubicBezTo>
                    <a:close/>
                    <a:moveTo>
                      <a:pt x="4582" y="1842"/>
                    </a:moveTo>
                    <a:cubicBezTo>
                      <a:pt x="4638" y="1842"/>
                      <a:pt x="4696" y="1848"/>
                      <a:pt x="4759" y="1858"/>
                    </a:cubicBezTo>
                    <a:cubicBezTo>
                      <a:pt x="4738" y="1964"/>
                      <a:pt x="4717" y="2091"/>
                      <a:pt x="4696" y="2197"/>
                    </a:cubicBezTo>
                    <a:lnTo>
                      <a:pt x="4526" y="2133"/>
                    </a:lnTo>
                    <a:cubicBezTo>
                      <a:pt x="4442" y="2091"/>
                      <a:pt x="4357" y="2049"/>
                      <a:pt x="4273" y="1985"/>
                    </a:cubicBezTo>
                    <a:lnTo>
                      <a:pt x="4146" y="1922"/>
                    </a:lnTo>
                    <a:lnTo>
                      <a:pt x="4209" y="1901"/>
                    </a:lnTo>
                    <a:cubicBezTo>
                      <a:pt x="4294" y="1879"/>
                      <a:pt x="4378" y="1858"/>
                      <a:pt x="4421" y="1858"/>
                    </a:cubicBezTo>
                    <a:cubicBezTo>
                      <a:pt x="4474" y="1848"/>
                      <a:pt x="4526" y="1842"/>
                      <a:pt x="4582" y="1842"/>
                    </a:cubicBezTo>
                    <a:close/>
                    <a:moveTo>
                      <a:pt x="2436" y="1"/>
                    </a:moveTo>
                    <a:cubicBezTo>
                      <a:pt x="1734" y="1"/>
                      <a:pt x="1164" y="496"/>
                      <a:pt x="825" y="801"/>
                    </a:cubicBezTo>
                    <a:lnTo>
                      <a:pt x="741" y="885"/>
                    </a:lnTo>
                    <a:cubicBezTo>
                      <a:pt x="339" y="1182"/>
                      <a:pt x="85" y="1626"/>
                      <a:pt x="22" y="2133"/>
                    </a:cubicBezTo>
                    <a:cubicBezTo>
                      <a:pt x="1" y="2514"/>
                      <a:pt x="149" y="2895"/>
                      <a:pt x="423" y="3170"/>
                    </a:cubicBezTo>
                    <a:cubicBezTo>
                      <a:pt x="604" y="3369"/>
                      <a:pt x="863" y="3475"/>
                      <a:pt x="1132" y="3475"/>
                    </a:cubicBezTo>
                    <a:cubicBezTo>
                      <a:pt x="1178" y="3475"/>
                      <a:pt x="1224" y="3472"/>
                      <a:pt x="1269" y="3466"/>
                    </a:cubicBezTo>
                    <a:cubicBezTo>
                      <a:pt x="1312" y="3466"/>
                      <a:pt x="1333" y="3445"/>
                      <a:pt x="1375" y="3445"/>
                    </a:cubicBezTo>
                    <a:cubicBezTo>
                      <a:pt x="1476" y="3458"/>
                      <a:pt x="1576" y="3465"/>
                      <a:pt x="1676" y="3465"/>
                    </a:cubicBezTo>
                    <a:cubicBezTo>
                      <a:pt x="1891" y="3465"/>
                      <a:pt x="2103" y="3432"/>
                      <a:pt x="2306" y="3360"/>
                    </a:cubicBezTo>
                    <a:cubicBezTo>
                      <a:pt x="2433" y="3339"/>
                      <a:pt x="2560" y="3296"/>
                      <a:pt x="2686" y="3233"/>
                    </a:cubicBezTo>
                    <a:cubicBezTo>
                      <a:pt x="2792" y="3170"/>
                      <a:pt x="2919" y="3148"/>
                      <a:pt x="3046" y="3148"/>
                    </a:cubicBezTo>
                    <a:cubicBezTo>
                      <a:pt x="3194" y="3212"/>
                      <a:pt x="3342" y="3275"/>
                      <a:pt x="3490" y="3360"/>
                    </a:cubicBezTo>
                    <a:cubicBezTo>
                      <a:pt x="3596" y="3423"/>
                      <a:pt x="3702" y="3487"/>
                      <a:pt x="3829" y="3550"/>
                    </a:cubicBezTo>
                    <a:cubicBezTo>
                      <a:pt x="4230" y="3762"/>
                      <a:pt x="4675" y="3889"/>
                      <a:pt x="5119" y="3889"/>
                    </a:cubicBezTo>
                    <a:lnTo>
                      <a:pt x="5267" y="3889"/>
                    </a:lnTo>
                    <a:cubicBezTo>
                      <a:pt x="5732" y="3868"/>
                      <a:pt x="6113" y="3487"/>
                      <a:pt x="6155" y="3022"/>
                    </a:cubicBezTo>
                    <a:cubicBezTo>
                      <a:pt x="6176" y="2916"/>
                      <a:pt x="6197" y="2789"/>
                      <a:pt x="6218" y="2662"/>
                    </a:cubicBezTo>
                    <a:cubicBezTo>
                      <a:pt x="6345" y="2112"/>
                      <a:pt x="6599" y="843"/>
                      <a:pt x="5372" y="378"/>
                    </a:cubicBezTo>
                    <a:cubicBezTo>
                      <a:pt x="5121" y="299"/>
                      <a:pt x="4847" y="256"/>
                      <a:pt x="4567" y="256"/>
                    </a:cubicBezTo>
                    <a:cubicBezTo>
                      <a:pt x="4469" y="256"/>
                      <a:pt x="4371" y="261"/>
                      <a:pt x="4273" y="272"/>
                    </a:cubicBezTo>
                    <a:cubicBezTo>
                      <a:pt x="4146" y="293"/>
                      <a:pt x="4019" y="314"/>
                      <a:pt x="3892" y="336"/>
                    </a:cubicBezTo>
                    <a:cubicBezTo>
                      <a:pt x="3807" y="357"/>
                      <a:pt x="3723" y="378"/>
                      <a:pt x="3638" y="378"/>
                    </a:cubicBezTo>
                    <a:cubicBezTo>
                      <a:pt x="3617" y="388"/>
                      <a:pt x="3591" y="394"/>
                      <a:pt x="3562" y="394"/>
                    </a:cubicBezTo>
                    <a:cubicBezTo>
                      <a:pt x="3532" y="394"/>
                      <a:pt x="3501" y="388"/>
                      <a:pt x="3469" y="378"/>
                    </a:cubicBezTo>
                    <a:cubicBezTo>
                      <a:pt x="3321" y="251"/>
                      <a:pt x="3152" y="166"/>
                      <a:pt x="2983" y="103"/>
                    </a:cubicBezTo>
                    <a:cubicBezTo>
                      <a:pt x="2793" y="31"/>
                      <a:pt x="2611" y="1"/>
                      <a:pt x="2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1"/>
              <p:cNvSpPr/>
              <p:nvPr/>
            </p:nvSpPr>
            <p:spPr>
              <a:xfrm>
                <a:off x="1393300" y="1487813"/>
                <a:ext cx="112125" cy="95325"/>
              </a:xfrm>
              <a:custGeom>
                <a:avLst/>
                <a:gdLst/>
                <a:ahLst/>
                <a:cxnLst/>
                <a:rect l="l" t="t" r="r" b="b"/>
                <a:pathLst>
                  <a:path w="4485" h="3813" extrusionOk="0">
                    <a:moveTo>
                      <a:pt x="1501" y="1"/>
                    </a:moveTo>
                    <a:cubicBezTo>
                      <a:pt x="1403" y="1"/>
                      <a:pt x="1304" y="3"/>
                      <a:pt x="1206" y="3"/>
                    </a:cubicBezTo>
                    <a:cubicBezTo>
                      <a:pt x="678" y="3"/>
                      <a:pt x="1" y="3"/>
                      <a:pt x="43" y="701"/>
                    </a:cubicBezTo>
                    <a:cubicBezTo>
                      <a:pt x="43" y="812"/>
                      <a:pt x="140" y="875"/>
                      <a:pt x="235" y="875"/>
                    </a:cubicBezTo>
                    <a:cubicBezTo>
                      <a:pt x="249" y="875"/>
                      <a:pt x="262" y="873"/>
                      <a:pt x="276" y="871"/>
                    </a:cubicBezTo>
                    <a:cubicBezTo>
                      <a:pt x="382" y="1167"/>
                      <a:pt x="826" y="1357"/>
                      <a:pt x="1122" y="1463"/>
                    </a:cubicBezTo>
                    <a:cubicBezTo>
                      <a:pt x="1925" y="1716"/>
                      <a:pt x="2031" y="2203"/>
                      <a:pt x="2327" y="2901"/>
                    </a:cubicBezTo>
                    <a:cubicBezTo>
                      <a:pt x="2454" y="3260"/>
                      <a:pt x="2687" y="3556"/>
                      <a:pt x="3004" y="3789"/>
                    </a:cubicBezTo>
                    <a:cubicBezTo>
                      <a:pt x="3020" y="3805"/>
                      <a:pt x="3043" y="3812"/>
                      <a:pt x="3068" y="3812"/>
                    </a:cubicBezTo>
                    <a:cubicBezTo>
                      <a:pt x="3108" y="3812"/>
                      <a:pt x="3155" y="3794"/>
                      <a:pt x="3194" y="3768"/>
                    </a:cubicBezTo>
                    <a:cubicBezTo>
                      <a:pt x="3617" y="3345"/>
                      <a:pt x="4485" y="2922"/>
                      <a:pt x="4167" y="2245"/>
                    </a:cubicBezTo>
                    <a:cubicBezTo>
                      <a:pt x="4040" y="2013"/>
                      <a:pt x="3850" y="1801"/>
                      <a:pt x="3596" y="1653"/>
                    </a:cubicBezTo>
                    <a:cubicBezTo>
                      <a:pt x="3427" y="1547"/>
                      <a:pt x="3216" y="1463"/>
                      <a:pt x="3046" y="1336"/>
                    </a:cubicBezTo>
                    <a:cubicBezTo>
                      <a:pt x="2539" y="976"/>
                      <a:pt x="2708" y="849"/>
                      <a:pt x="2475" y="448"/>
                    </a:cubicBezTo>
                    <a:cubicBezTo>
                      <a:pt x="2272" y="41"/>
                      <a:pt x="1893" y="1"/>
                      <a:pt x="1501" y="1"/>
                    </a:cubicBezTo>
                    <a:close/>
                  </a:path>
                </a:pathLst>
              </a:custGeom>
              <a:solidFill>
                <a:srgbClr val="D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1"/>
              <p:cNvSpPr/>
              <p:nvPr/>
            </p:nvSpPr>
            <p:spPr>
              <a:xfrm>
                <a:off x="1373750" y="1467788"/>
                <a:ext cx="154400" cy="135375"/>
              </a:xfrm>
              <a:custGeom>
                <a:avLst/>
                <a:gdLst/>
                <a:ahLst/>
                <a:cxnLst/>
                <a:rect l="l" t="t" r="r" b="b"/>
                <a:pathLst>
                  <a:path w="6176" h="5415" extrusionOk="0">
                    <a:moveTo>
                      <a:pt x="2411" y="1608"/>
                    </a:moveTo>
                    <a:cubicBezTo>
                      <a:pt x="2475" y="1608"/>
                      <a:pt x="2517" y="1608"/>
                      <a:pt x="2581" y="1629"/>
                    </a:cubicBezTo>
                    <a:cubicBezTo>
                      <a:pt x="2602" y="1650"/>
                      <a:pt x="2602" y="1672"/>
                      <a:pt x="2623" y="1714"/>
                    </a:cubicBezTo>
                    <a:cubicBezTo>
                      <a:pt x="2559" y="1672"/>
                      <a:pt x="2496" y="1629"/>
                      <a:pt x="2411" y="1608"/>
                    </a:cubicBezTo>
                    <a:close/>
                    <a:moveTo>
                      <a:pt x="3659" y="2962"/>
                    </a:moveTo>
                    <a:lnTo>
                      <a:pt x="3723" y="3004"/>
                    </a:lnTo>
                    <a:cubicBezTo>
                      <a:pt x="3786" y="3046"/>
                      <a:pt x="3871" y="3089"/>
                      <a:pt x="3934" y="3131"/>
                    </a:cubicBezTo>
                    <a:cubicBezTo>
                      <a:pt x="4019" y="3173"/>
                      <a:pt x="4103" y="3237"/>
                      <a:pt x="4188" y="3321"/>
                    </a:cubicBezTo>
                    <a:cubicBezTo>
                      <a:pt x="4103" y="3406"/>
                      <a:pt x="4019" y="3490"/>
                      <a:pt x="3934" y="3575"/>
                    </a:cubicBezTo>
                    <a:cubicBezTo>
                      <a:pt x="3892" y="3512"/>
                      <a:pt x="3871" y="3448"/>
                      <a:pt x="3850" y="3385"/>
                    </a:cubicBezTo>
                    <a:lnTo>
                      <a:pt x="3765" y="3215"/>
                    </a:lnTo>
                    <a:cubicBezTo>
                      <a:pt x="3744" y="3131"/>
                      <a:pt x="3702" y="3046"/>
                      <a:pt x="3659" y="2962"/>
                    </a:cubicBezTo>
                    <a:close/>
                    <a:moveTo>
                      <a:pt x="1903" y="1"/>
                    </a:moveTo>
                    <a:cubicBezTo>
                      <a:pt x="1473" y="1"/>
                      <a:pt x="830" y="18"/>
                      <a:pt x="402" y="466"/>
                    </a:cubicBezTo>
                    <a:cubicBezTo>
                      <a:pt x="127" y="762"/>
                      <a:pt x="0" y="1143"/>
                      <a:pt x="43" y="1545"/>
                    </a:cubicBezTo>
                    <a:cubicBezTo>
                      <a:pt x="43" y="1841"/>
                      <a:pt x="191" y="2116"/>
                      <a:pt x="423" y="2285"/>
                    </a:cubicBezTo>
                    <a:cubicBezTo>
                      <a:pt x="466" y="2306"/>
                      <a:pt x="508" y="2327"/>
                      <a:pt x="550" y="2369"/>
                    </a:cubicBezTo>
                    <a:cubicBezTo>
                      <a:pt x="867" y="2666"/>
                      <a:pt x="1227" y="2898"/>
                      <a:pt x="1650" y="3004"/>
                    </a:cubicBezTo>
                    <a:cubicBezTo>
                      <a:pt x="2010" y="3131"/>
                      <a:pt x="2073" y="3258"/>
                      <a:pt x="2306" y="3829"/>
                    </a:cubicBezTo>
                    <a:lnTo>
                      <a:pt x="2390" y="4019"/>
                    </a:lnTo>
                    <a:cubicBezTo>
                      <a:pt x="2581" y="4506"/>
                      <a:pt x="2898" y="4929"/>
                      <a:pt x="3300" y="5225"/>
                    </a:cubicBezTo>
                    <a:cubicBezTo>
                      <a:pt x="3469" y="5351"/>
                      <a:pt x="3659" y="5415"/>
                      <a:pt x="3850" y="5415"/>
                    </a:cubicBezTo>
                    <a:cubicBezTo>
                      <a:pt x="4103" y="5394"/>
                      <a:pt x="4336" y="5309"/>
                      <a:pt x="4505" y="5119"/>
                    </a:cubicBezTo>
                    <a:cubicBezTo>
                      <a:pt x="4569" y="5055"/>
                      <a:pt x="4674" y="4992"/>
                      <a:pt x="4780" y="4886"/>
                    </a:cubicBezTo>
                    <a:cubicBezTo>
                      <a:pt x="5224" y="4527"/>
                      <a:pt x="6176" y="3786"/>
                      <a:pt x="5647" y="2708"/>
                    </a:cubicBezTo>
                    <a:cubicBezTo>
                      <a:pt x="5457" y="2327"/>
                      <a:pt x="5161" y="2010"/>
                      <a:pt x="4801" y="1798"/>
                    </a:cubicBezTo>
                    <a:cubicBezTo>
                      <a:pt x="4696" y="1735"/>
                      <a:pt x="4569" y="1650"/>
                      <a:pt x="4484" y="1608"/>
                    </a:cubicBezTo>
                    <a:cubicBezTo>
                      <a:pt x="4399" y="1566"/>
                      <a:pt x="4315" y="1523"/>
                      <a:pt x="4273" y="1481"/>
                    </a:cubicBezTo>
                    <a:cubicBezTo>
                      <a:pt x="4209" y="1439"/>
                      <a:pt x="4167" y="1418"/>
                      <a:pt x="4167" y="1397"/>
                    </a:cubicBezTo>
                    <a:lnTo>
                      <a:pt x="4167" y="1354"/>
                    </a:lnTo>
                    <a:cubicBezTo>
                      <a:pt x="4103" y="1185"/>
                      <a:pt x="4040" y="1016"/>
                      <a:pt x="3955" y="847"/>
                    </a:cubicBezTo>
                    <a:cubicBezTo>
                      <a:pt x="3490" y="1"/>
                      <a:pt x="2644" y="1"/>
                      <a:pt x="2158" y="1"/>
                    </a:cubicBezTo>
                    <a:lnTo>
                      <a:pt x="2010" y="1"/>
                    </a:lnTo>
                    <a:cubicBezTo>
                      <a:pt x="1976" y="1"/>
                      <a:pt x="1940" y="1"/>
                      <a:pt x="19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1"/>
              <p:cNvSpPr/>
              <p:nvPr/>
            </p:nvSpPr>
            <p:spPr>
              <a:xfrm>
                <a:off x="1367925" y="1557688"/>
                <a:ext cx="79350" cy="107875"/>
              </a:xfrm>
              <a:custGeom>
                <a:avLst/>
                <a:gdLst/>
                <a:ahLst/>
                <a:cxnLst/>
                <a:rect l="l" t="t" r="r" b="b"/>
                <a:pathLst>
                  <a:path w="3174" h="4315" extrusionOk="0">
                    <a:moveTo>
                      <a:pt x="2243" y="0"/>
                    </a:moveTo>
                    <a:cubicBezTo>
                      <a:pt x="1629" y="21"/>
                      <a:pt x="995" y="64"/>
                      <a:pt x="360" y="127"/>
                    </a:cubicBezTo>
                    <a:cubicBezTo>
                      <a:pt x="155" y="127"/>
                      <a:pt x="149" y="466"/>
                      <a:pt x="343" y="466"/>
                    </a:cubicBezTo>
                    <a:cubicBezTo>
                      <a:pt x="348" y="466"/>
                      <a:pt x="354" y="466"/>
                      <a:pt x="360" y="465"/>
                    </a:cubicBezTo>
                    <a:cubicBezTo>
                      <a:pt x="508" y="465"/>
                      <a:pt x="635" y="444"/>
                      <a:pt x="783" y="444"/>
                    </a:cubicBezTo>
                    <a:cubicBezTo>
                      <a:pt x="424" y="740"/>
                      <a:pt x="1" y="1163"/>
                      <a:pt x="149" y="1650"/>
                    </a:cubicBezTo>
                    <a:cubicBezTo>
                      <a:pt x="212" y="1840"/>
                      <a:pt x="360" y="1988"/>
                      <a:pt x="529" y="2073"/>
                    </a:cubicBezTo>
                    <a:cubicBezTo>
                      <a:pt x="1312" y="2623"/>
                      <a:pt x="1270" y="3257"/>
                      <a:pt x="868" y="4061"/>
                    </a:cubicBezTo>
                    <a:cubicBezTo>
                      <a:pt x="783" y="4167"/>
                      <a:pt x="868" y="4315"/>
                      <a:pt x="1016" y="4315"/>
                    </a:cubicBezTo>
                    <a:lnTo>
                      <a:pt x="2602" y="4315"/>
                    </a:lnTo>
                    <a:cubicBezTo>
                      <a:pt x="2687" y="4315"/>
                      <a:pt x="2750" y="4251"/>
                      <a:pt x="2792" y="4188"/>
                    </a:cubicBezTo>
                    <a:cubicBezTo>
                      <a:pt x="2983" y="3659"/>
                      <a:pt x="3173" y="3046"/>
                      <a:pt x="2962" y="2496"/>
                    </a:cubicBezTo>
                    <a:cubicBezTo>
                      <a:pt x="2856" y="2263"/>
                      <a:pt x="2708" y="2030"/>
                      <a:pt x="2560" y="1840"/>
                    </a:cubicBezTo>
                    <a:cubicBezTo>
                      <a:pt x="2243" y="1269"/>
                      <a:pt x="2264" y="825"/>
                      <a:pt x="2433" y="233"/>
                    </a:cubicBezTo>
                    <a:cubicBezTo>
                      <a:pt x="2454" y="106"/>
                      <a:pt x="2369" y="0"/>
                      <a:pt x="2243" y="0"/>
                    </a:cubicBezTo>
                    <a:close/>
                  </a:path>
                </a:pathLst>
              </a:custGeom>
              <a:solidFill>
                <a:srgbClr val="D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41"/>
              <p:cNvSpPr/>
              <p:nvPr/>
            </p:nvSpPr>
            <p:spPr>
              <a:xfrm>
                <a:off x="1348375" y="1538113"/>
                <a:ext cx="120050" cy="147550"/>
              </a:xfrm>
              <a:custGeom>
                <a:avLst/>
                <a:gdLst/>
                <a:ahLst/>
                <a:cxnLst/>
                <a:rect l="l" t="t" r="r" b="b"/>
                <a:pathLst>
                  <a:path w="4802" h="5902" extrusionOk="0">
                    <a:moveTo>
                      <a:pt x="2305" y="1650"/>
                    </a:moveTo>
                    <a:lnTo>
                      <a:pt x="2305" y="1650"/>
                    </a:lnTo>
                    <a:cubicBezTo>
                      <a:pt x="2284" y="2137"/>
                      <a:pt x="2390" y="2623"/>
                      <a:pt x="2665" y="3046"/>
                    </a:cubicBezTo>
                    <a:cubicBezTo>
                      <a:pt x="2707" y="3152"/>
                      <a:pt x="2792" y="3236"/>
                      <a:pt x="2855" y="3342"/>
                    </a:cubicBezTo>
                    <a:cubicBezTo>
                      <a:pt x="2919" y="3406"/>
                      <a:pt x="2961" y="3469"/>
                      <a:pt x="2982" y="3554"/>
                    </a:cubicBezTo>
                    <a:cubicBezTo>
                      <a:pt x="3046" y="3807"/>
                      <a:pt x="3046" y="4082"/>
                      <a:pt x="2940" y="4315"/>
                    </a:cubicBezTo>
                    <a:lnTo>
                      <a:pt x="2686" y="4315"/>
                    </a:lnTo>
                    <a:cubicBezTo>
                      <a:pt x="2813" y="3702"/>
                      <a:pt x="2728" y="2877"/>
                      <a:pt x="1756" y="2221"/>
                    </a:cubicBezTo>
                    <a:lnTo>
                      <a:pt x="1713" y="2200"/>
                    </a:lnTo>
                    <a:cubicBezTo>
                      <a:pt x="1819" y="2073"/>
                      <a:pt x="1925" y="1946"/>
                      <a:pt x="2052" y="1841"/>
                    </a:cubicBezTo>
                    <a:lnTo>
                      <a:pt x="2305" y="1650"/>
                    </a:lnTo>
                    <a:close/>
                    <a:moveTo>
                      <a:pt x="3003" y="1"/>
                    </a:moveTo>
                    <a:cubicBezTo>
                      <a:pt x="2369" y="43"/>
                      <a:pt x="1713" y="85"/>
                      <a:pt x="1079" y="127"/>
                    </a:cubicBezTo>
                    <a:cubicBezTo>
                      <a:pt x="402" y="212"/>
                      <a:pt x="0" y="931"/>
                      <a:pt x="296" y="1544"/>
                    </a:cubicBezTo>
                    <a:cubicBezTo>
                      <a:pt x="106" y="1883"/>
                      <a:pt x="64" y="2306"/>
                      <a:pt x="191" y="2687"/>
                    </a:cubicBezTo>
                    <a:cubicBezTo>
                      <a:pt x="296" y="3025"/>
                      <a:pt x="550" y="3342"/>
                      <a:pt x="867" y="3533"/>
                    </a:cubicBezTo>
                    <a:cubicBezTo>
                      <a:pt x="1163" y="3744"/>
                      <a:pt x="1290" y="3829"/>
                      <a:pt x="952" y="4484"/>
                    </a:cubicBezTo>
                    <a:cubicBezTo>
                      <a:pt x="783" y="4801"/>
                      <a:pt x="804" y="5161"/>
                      <a:pt x="973" y="5457"/>
                    </a:cubicBezTo>
                    <a:cubicBezTo>
                      <a:pt x="1142" y="5732"/>
                      <a:pt x="1460" y="5901"/>
                      <a:pt x="1798" y="5901"/>
                    </a:cubicBezTo>
                    <a:lnTo>
                      <a:pt x="3384" y="5901"/>
                    </a:lnTo>
                    <a:cubicBezTo>
                      <a:pt x="3807" y="5901"/>
                      <a:pt x="4167" y="5647"/>
                      <a:pt x="4315" y="5267"/>
                    </a:cubicBezTo>
                    <a:cubicBezTo>
                      <a:pt x="4505" y="4717"/>
                      <a:pt x="4801" y="3892"/>
                      <a:pt x="4505" y="3046"/>
                    </a:cubicBezTo>
                    <a:cubicBezTo>
                      <a:pt x="4399" y="2813"/>
                      <a:pt x="4294" y="2623"/>
                      <a:pt x="4145" y="2433"/>
                    </a:cubicBezTo>
                    <a:cubicBezTo>
                      <a:pt x="4103" y="2369"/>
                      <a:pt x="4061" y="2327"/>
                      <a:pt x="4040" y="2264"/>
                    </a:cubicBezTo>
                    <a:cubicBezTo>
                      <a:pt x="3849" y="1967"/>
                      <a:pt x="3849" y="1756"/>
                      <a:pt x="3976" y="1248"/>
                    </a:cubicBezTo>
                    <a:cubicBezTo>
                      <a:pt x="4061" y="952"/>
                      <a:pt x="3997" y="656"/>
                      <a:pt x="3807" y="402"/>
                    </a:cubicBezTo>
                    <a:lnTo>
                      <a:pt x="3913" y="318"/>
                    </a:lnTo>
                    <a:lnTo>
                      <a:pt x="3765" y="318"/>
                    </a:lnTo>
                    <a:cubicBezTo>
                      <a:pt x="3574" y="106"/>
                      <a:pt x="3278" y="1"/>
                      <a:pt x="3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41"/>
              <p:cNvSpPr/>
              <p:nvPr/>
            </p:nvSpPr>
            <p:spPr>
              <a:xfrm>
                <a:off x="1031875" y="1873738"/>
                <a:ext cx="74400" cy="49400"/>
              </a:xfrm>
              <a:custGeom>
                <a:avLst/>
                <a:gdLst/>
                <a:ahLst/>
                <a:cxnLst/>
                <a:rect l="l" t="t" r="r" b="b"/>
                <a:pathLst>
                  <a:path w="2976" h="1976" extrusionOk="0">
                    <a:moveTo>
                      <a:pt x="752" y="0"/>
                    </a:moveTo>
                    <a:cubicBezTo>
                      <a:pt x="277" y="0"/>
                      <a:pt x="1" y="709"/>
                      <a:pt x="478" y="1063"/>
                    </a:cubicBezTo>
                    <a:cubicBezTo>
                      <a:pt x="1007" y="1444"/>
                      <a:pt x="1599" y="1761"/>
                      <a:pt x="2234" y="1951"/>
                    </a:cubicBezTo>
                    <a:cubicBezTo>
                      <a:pt x="2287" y="1968"/>
                      <a:pt x="2337" y="1976"/>
                      <a:pt x="2384" y="1976"/>
                    </a:cubicBezTo>
                    <a:cubicBezTo>
                      <a:pt x="2807" y="1976"/>
                      <a:pt x="2976" y="1350"/>
                      <a:pt x="2614" y="1084"/>
                    </a:cubicBezTo>
                    <a:cubicBezTo>
                      <a:pt x="2085" y="746"/>
                      <a:pt x="1578" y="407"/>
                      <a:pt x="1049" y="90"/>
                    </a:cubicBezTo>
                    <a:cubicBezTo>
                      <a:pt x="945" y="28"/>
                      <a:pt x="845" y="0"/>
                      <a:pt x="752" y="0"/>
                    </a:cubicBezTo>
                    <a:close/>
                  </a:path>
                </a:pathLst>
              </a:custGeom>
              <a:solidFill>
                <a:srgbClr val="D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41"/>
              <p:cNvSpPr/>
              <p:nvPr/>
            </p:nvSpPr>
            <p:spPr>
              <a:xfrm>
                <a:off x="1012625" y="1853963"/>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41"/>
              <p:cNvSpPr/>
              <p:nvPr/>
            </p:nvSpPr>
            <p:spPr>
              <a:xfrm>
                <a:off x="1062950" y="1830313"/>
                <a:ext cx="59150" cy="65000"/>
              </a:xfrm>
              <a:custGeom>
                <a:avLst/>
                <a:gdLst/>
                <a:ahLst/>
                <a:cxnLst/>
                <a:rect l="l" t="t" r="r" b="b"/>
                <a:pathLst>
                  <a:path w="2366" h="2600" extrusionOk="0">
                    <a:moveTo>
                      <a:pt x="688" y="1"/>
                    </a:moveTo>
                    <a:cubicBezTo>
                      <a:pt x="334" y="1"/>
                      <a:pt x="0" y="338"/>
                      <a:pt x="250" y="706"/>
                    </a:cubicBezTo>
                    <a:cubicBezTo>
                      <a:pt x="420" y="952"/>
                      <a:pt x="1418" y="2600"/>
                      <a:pt x="1931" y="2600"/>
                    </a:cubicBezTo>
                    <a:cubicBezTo>
                      <a:pt x="1991" y="2600"/>
                      <a:pt x="2045" y="2577"/>
                      <a:pt x="2090" y="2525"/>
                    </a:cubicBezTo>
                    <a:cubicBezTo>
                      <a:pt x="2365" y="2229"/>
                      <a:pt x="2090" y="1827"/>
                      <a:pt x="1942" y="1531"/>
                    </a:cubicBezTo>
                    <a:cubicBezTo>
                      <a:pt x="1688" y="1087"/>
                      <a:pt x="1414" y="643"/>
                      <a:pt x="1117" y="220"/>
                    </a:cubicBezTo>
                    <a:cubicBezTo>
                      <a:pt x="1002" y="65"/>
                      <a:pt x="843" y="1"/>
                      <a:pt x="688" y="1"/>
                    </a:cubicBezTo>
                    <a:close/>
                  </a:path>
                </a:pathLst>
              </a:custGeom>
              <a:solidFill>
                <a:srgbClr val="D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41"/>
              <p:cNvSpPr/>
              <p:nvPr/>
            </p:nvSpPr>
            <p:spPr>
              <a:xfrm>
                <a:off x="1043275" y="1810188"/>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41"/>
              <p:cNvSpPr/>
              <p:nvPr/>
            </p:nvSpPr>
            <p:spPr>
              <a:xfrm>
                <a:off x="1115200" y="1791388"/>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41"/>
              <p:cNvSpPr/>
              <p:nvPr/>
            </p:nvSpPr>
            <p:spPr>
              <a:xfrm>
                <a:off x="1096150" y="1771688"/>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41"/>
              <p:cNvSpPr/>
              <p:nvPr/>
            </p:nvSpPr>
            <p:spPr>
              <a:xfrm>
                <a:off x="1285975" y="1669838"/>
                <a:ext cx="289775" cy="169675"/>
              </a:xfrm>
              <a:custGeom>
                <a:avLst/>
                <a:gdLst/>
                <a:ahLst/>
                <a:cxnLst/>
                <a:rect l="l" t="t" r="r" b="b"/>
                <a:pathLst>
                  <a:path w="11591" h="6787" extrusionOk="0">
                    <a:moveTo>
                      <a:pt x="1114" y="1"/>
                    </a:moveTo>
                    <a:cubicBezTo>
                      <a:pt x="981" y="1"/>
                      <a:pt x="848" y="26"/>
                      <a:pt x="720" y="82"/>
                    </a:cubicBezTo>
                    <a:cubicBezTo>
                      <a:pt x="191" y="315"/>
                      <a:pt x="1" y="992"/>
                      <a:pt x="43" y="1542"/>
                    </a:cubicBezTo>
                    <a:cubicBezTo>
                      <a:pt x="149" y="2557"/>
                      <a:pt x="847" y="3403"/>
                      <a:pt x="1693" y="3953"/>
                    </a:cubicBezTo>
                    <a:cubicBezTo>
                      <a:pt x="2538" y="4503"/>
                      <a:pt x="3533" y="4777"/>
                      <a:pt x="4505" y="5010"/>
                    </a:cubicBezTo>
                    <a:lnTo>
                      <a:pt x="11590" y="6787"/>
                    </a:lnTo>
                    <a:cubicBezTo>
                      <a:pt x="10427" y="6131"/>
                      <a:pt x="9645" y="4947"/>
                      <a:pt x="9497" y="3614"/>
                    </a:cubicBezTo>
                    <a:cubicBezTo>
                      <a:pt x="9478" y="3312"/>
                      <a:pt x="9324" y="2875"/>
                      <a:pt x="9051" y="2875"/>
                    </a:cubicBezTo>
                    <a:cubicBezTo>
                      <a:pt x="9018" y="2875"/>
                      <a:pt x="8983" y="2882"/>
                      <a:pt x="8947" y="2895"/>
                    </a:cubicBezTo>
                    <a:cubicBezTo>
                      <a:pt x="8841" y="2938"/>
                      <a:pt x="8756" y="3022"/>
                      <a:pt x="8693" y="3149"/>
                    </a:cubicBezTo>
                    <a:cubicBezTo>
                      <a:pt x="8481" y="3530"/>
                      <a:pt x="8270" y="3932"/>
                      <a:pt x="8101" y="4333"/>
                    </a:cubicBezTo>
                    <a:cubicBezTo>
                      <a:pt x="7382" y="3974"/>
                      <a:pt x="6895" y="3276"/>
                      <a:pt x="6768" y="2493"/>
                    </a:cubicBezTo>
                    <a:cubicBezTo>
                      <a:pt x="6747" y="2134"/>
                      <a:pt x="6705" y="1774"/>
                      <a:pt x="6641" y="1436"/>
                    </a:cubicBezTo>
                    <a:cubicBezTo>
                      <a:pt x="6578" y="1076"/>
                      <a:pt x="6282" y="801"/>
                      <a:pt x="5922" y="738"/>
                    </a:cubicBezTo>
                    <a:cubicBezTo>
                      <a:pt x="5912" y="737"/>
                      <a:pt x="5901" y="737"/>
                      <a:pt x="5890" y="737"/>
                    </a:cubicBezTo>
                    <a:cubicBezTo>
                      <a:pt x="5525" y="737"/>
                      <a:pt x="5243" y="1086"/>
                      <a:pt x="5140" y="1436"/>
                    </a:cubicBezTo>
                    <a:cubicBezTo>
                      <a:pt x="5055" y="1795"/>
                      <a:pt x="5013" y="2176"/>
                      <a:pt x="4992" y="2557"/>
                    </a:cubicBezTo>
                    <a:cubicBezTo>
                      <a:pt x="4971" y="2726"/>
                      <a:pt x="4865" y="2895"/>
                      <a:pt x="4717" y="3001"/>
                    </a:cubicBezTo>
                    <a:cubicBezTo>
                      <a:pt x="4657" y="3016"/>
                      <a:pt x="4597" y="3031"/>
                      <a:pt x="4537" y="3031"/>
                    </a:cubicBezTo>
                    <a:cubicBezTo>
                      <a:pt x="4513" y="3031"/>
                      <a:pt x="4488" y="3028"/>
                      <a:pt x="4463" y="3022"/>
                    </a:cubicBezTo>
                    <a:cubicBezTo>
                      <a:pt x="3892" y="2980"/>
                      <a:pt x="3448" y="2536"/>
                      <a:pt x="3131" y="2049"/>
                    </a:cubicBezTo>
                    <a:cubicBezTo>
                      <a:pt x="2835" y="1542"/>
                      <a:pt x="2623" y="992"/>
                      <a:pt x="2242" y="569"/>
                    </a:cubicBezTo>
                    <a:cubicBezTo>
                      <a:pt x="1954" y="248"/>
                      <a:pt x="1532" y="1"/>
                      <a:pt x="11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41"/>
              <p:cNvSpPr/>
              <p:nvPr/>
            </p:nvSpPr>
            <p:spPr>
              <a:xfrm>
                <a:off x="1109900" y="1754688"/>
                <a:ext cx="589575" cy="506225"/>
              </a:xfrm>
              <a:custGeom>
                <a:avLst/>
                <a:gdLst/>
                <a:ahLst/>
                <a:cxnLst/>
                <a:rect l="l" t="t" r="r" b="b"/>
                <a:pathLst>
                  <a:path w="23583" h="20249" extrusionOk="0">
                    <a:moveTo>
                      <a:pt x="12066" y="0"/>
                    </a:moveTo>
                    <a:cubicBezTo>
                      <a:pt x="10644" y="0"/>
                      <a:pt x="9221" y="265"/>
                      <a:pt x="7868" y="791"/>
                    </a:cubicBezTo>
                    <a:lnTo>
                      <a:pt x="7044" y="1109"/>
                    </a:lnTo>
                    <a:cubicBezTo>
                      <a:pt x="2814" y="2737"/>
                      <a:pt x="22" y="6798"/>
                      <a:pt x="22" y="11345"/>
                    </a:cubicBezTo>
                    <a:cubicBezTo>
                      <a:pt x="1" y="16273"/>
                      <a:pt x="3998" y="20249"/>
                      <a:pt x="8926" y="20249"/>
                    </a:cubicBezTo>
                    <a:lnTo>
                      <a:pt x="14679" y="20249"/>
                    </a:lnTo>
                    <a:cubicBezTo>
                      <a:pt x="19585" y="20249"/>
                      <a:pt x="23582" y="16273"/>
                      <a:pt x="23582" y="11345"/>
                    </a:cubicBezTo>
                    <a:cubicBezTo>
                      <a:pt x="23582" y="6798"/>
                      <a:pt x="20833" y="2695"/>
                      <a:pt x="16624" y="961"/>
                    </a:cubicBezTo>
                    <a:lnTo>
                      <a:pt x="16455" y="876"/>
                    </a:lnTo>
                    <a:cubicBezTo>
                      <a:pt x="15048" y="291"/>
                      <a:pt x="13557" y="0"/>
                      <a:pt x="120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41"/>
              <p:cNvSpPr/>
              <p:nvPr/>
            </p:nvSpPr>
            <p:spPr>
              <a:xfrm>
                <a:off x="1245275" y="1855363"/>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8" y="3744"/>
                      <a:pt x="3722" y="2898"/>
                      <a:pt x="3722" y="1882"/>
                    </a:cubicBezTo>
                    <a:cubicBezTo>
                      <a:pt x="3722" y="846"/>
                      <a:pt x="2898" y="0"/>
                      <a:pt x="18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41"/>
              <p:cNvSpPr/>
              <p:nvPr/>
            </p:nvSpPr>
            <p:spPr>
              <a:xfrm>
                <a:off x="1471575" y="1855363"/>
                <a:ext cx="93075" cy="93600"/>
              </a:xfrm>
              <a:custGeom>
                <a:avLst/>
                <a:gdLst/>
                <a:ahLst/>
                <a:cxnLst/>
                <a:rect l="l" t="t" r="r" b="b"/>
                <a:pathLst>
                  <a:path w="3723" h="3744" extrusionOk="0">
                    <a:moveTo>
                      <a:pt x="1861" y="0"/>
                    </a:moveTo>
                    <a:cubicBezTo>
                      <a:pt x="825" y="0"/>
                      <a:pt x="0" y="846"/>
                      <a:pt x="0" y="1882"/>
                    </a:cubicBezTo>
                    <a:cubicBezTo>
                      <a:pt x="0" y="2898"/>
                      <a:pt x="825" y="3744"/>
                      <a:pt x="1861" y="3744"/>
                    </a:cubicBezTo>
                    <a:cubicBezTo>
                      <a:pt x="2897" y="3744"/>
                      <a:pt x="3722" y="2898"/>
                      <a:pt x="3722" y="1882"/>
                    </a:cubicBezTo>
                    <a:cubicBezTo>
                      <a:pt x="3722" y="846"/>
                      <a:pt x="2897" y="0"/>
                      <a:pt x="18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41"/>
              <p:cNvSpPr/>
              <p:nvPr/>
            </p:nvSpPr>
            <p:spPr>
              <a:xfrm>
                <a:off x="1366875" y="1923563"/>
                <a:ext cx="76150" cy="98900"/>
              </a:xfrm>
              <a:custGeom>
                <a:avLst/>
                <a:gdLst/>
                <a:ahLst/>
                <a:cxnLst/>
                <a:rect l="l" t="t" r="r" b="b"/>
                <a:pathLst>
                  <a:path w="3046" h="3956" extrusionOk="0">
                    <a:moveTo>
                      <a:pt x="1515" y="0"/>
                    </a:moveTo>
                    <a:cubicBezTo>
                      <a:pt x="772" y="0"/>
                      <a:pt x="32" y="487"/>
                      <a:pt x="0" y="1460"/>
                    </a:cubicBezTo>
                    <a:cubicBezTo>
                      <a:pt x="0" y="2306"/>
                      <a:pt x="677" y="3955"/>
                      <a:pt x="1523" y="3955"/>
                    </a:cubicBezTo>
                    <a:cubicBezTo>
                      <a:pt x="2369" y="3955"/>
                      <a:pt x="3046" y="2306"/>
                      <a:pt x="3046" y="1460"/>
                    </a:cubicBezTo>
                    <a:cubicBezTo>
                      <a:pt x="3004" y="487"/>
                      <a:pt x="2258" y="0"/>
                      <a:pt x="1515" y="0"/>
                    </a:cubicBezTo>
                    <a:close/>
                  </a:path>
                </a:pathLst>
              </a:custGeom>
              <a:solidFill>
                <a:srgbClr val="DB8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41"/>
              <p:cNvSpPr/>
              <p:nvPr/>
            </p:nvSpPr>
            <p:spPr>
              <a:xfrm>
                <a:off x="1366875" y="1920913"/>
                <a:ext cx="76150" cy="78275"/>
              </a:xfrm>
              <a:custGeom>
                <a:avLst/>
                <a:gdLst/>
                <a:ahLst/>
                <a:cxnLst/>
                <a:rect l="l" t="t" r="r" b="b"/>
                <a:pathLst>
                  <a:path w="3046" h="3131" extrusionOk="0">
                    <a:moveTo>
                      <a:pt x="1523" y="1"/>
                    </a:moveTo>
                    <a:cubicBezTo>
                      <a:pt x="677" y="1"/>
                      <a:pt x="0" y="720"/>
                      <a:pt x="0" y="1333"/>
                    </a:cubicBezTo>
                    <a:cubicBezTo>
                      <a:pt x="0" y="1925"/>
                      <a:pt x="677" y="3131"/>
                      <a:pt x="1523" y="3131"/>
                    </a:cubicBezTo>
                    <a:cubicBezTo>
                      <a:pt x="2369" y="3131"/>
                      <a:pt x="3046" y="1946"/>
                      <a:pt x="3046" y="1333"/>
                    </a:cubicBezTo>
                    <a:cubicBezTo>
                      <a:pt x="3046" y="720"/>
                      <a:pt x="2369" y="1"/>
                      <a:pt x="15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41"/>
              <p:cNvSpPr/>
              <p:nvPr/>
            </p:nvSpPr>
            <p:spPr>
              <a:xfrm>
                <a:off x="1291800" y="1873863"/>
                <a:ext cx="28050" cy="28575"/>
              </a:xfrm>
              <a:custGeom>
                <a:avLst/>
                <a:gdLst/>
                <a:ahLst/>
                <a:cxnLst/>
                <a:rect l="l" t="t" r="r" b="b"/>
                <a:pathLst>
                  <a:path w="1122" h="1143" extrusionOk="0">
                    <a:moveTo>
                      <a:pt x="550" y="0"/>
                    </a:moveTo>
                    <a:cubicBezTo>
                      <a:pt x="254" y="0"/>
                      <a:pt x="0" y="254"/>
                      <a:pt x="0" y="571"/>
                    </a:cubicBezTo>
                    <a:cubicBezTo>
                      <a:pt x="0" y="889"/>
                      <a:pt x="254" y="1142"/>
                      <a:pt x="550" y="1142"/>
                    </a:cubicBezTo>
                    <a:cubicBezTo>
                      <a:pt x="867" y="1142"/>
                      <a:pt x="1121" y="889"/>
                      <a:pt x="1121" y="571"/>
                    </a:cubicBezTo>
                    <a:cubicBezTo>
                      <a:pt x="1121" y="254"/>
                      <a:pt x="867" y="0"/>
                      <a:pt x="5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41"/>
              <p:cNvSpPr/>
              <p:nvPr/>
            </p:nvSpPr>
            <p:spPr>
              <a:xfrm>
                <a:off x="1524975" y="1873863"/>
                <a:ext cx="28050" cy="28575"/>
              </a:xfrm>
              <a:custGeom>
                <a:avLst/>
                <a:gdLst/>
                <a:ahLst/>
                <a:cxnLst/>
                <a:rect l="l" t="t" r="r" b="b"/>
                <a:pathLst>
                  <a:path w="1122" h="1143" extrusionOk="0">
                    <a:moveTo>
                      <a:pt x="571" y="0"/>
                    </a:moveTo>
                    <a:cubicBezTo>
                      <a:pt x="254" y="0"/>
                      <a:pt x="0" y="254"/>
                      <a:pt x="0" y="571"/>
                    </a:cubicBezTo>
                    <a:cubicBezTo>
                      <a:pt x="0" y="889"/>
                      <a:pt x="254" y="1142"/>
                      <a:pt x="571" y="1142"/>
                    </a:cubicBezTo>
                    <a:cubicBezTo>
                      <a:pt x="867" y="1142"/>
                      <a:pt x="1121" y="889"/>
                      <a:pt x="1121" y="571"/>
                    </a:cubicBezTo>
                    <a:cubicBezTo>
                      <a:pt x="1121" y="254"/>
                      <a:pt x="867" y="0"/>
                      <a:pt x="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41"/>
              <p:cNvSpPr/>
              <p:nvPr/>
            </p:nvSpPr>
            <p:spPr>
              <a:xfrm>
                <a:off x="1069725" y="1946788"/>
                <a:ext cx="65050" cy="104225"/>
              </a:xfrm>
              <a:custGeom>
                <a:avLst/>
                <a:gdLst/>
                <a:ahLst/>
                <a:cxnLst/>
                <a:rect l="l" t="t" r="r" b="b"/>
                <a:pathLst>
                  <a:path w="2602" h="4169" extrusionOk="0">
                    <a:moveTo>
                      <a:pt x="317" y="0"/>
                    </a:moveTo>
                    <a:cubicBezTo>
                      <a:pt x="245" y="0"/>
                      <a:pt x="172" y="18"/>
                      <a:pt x="106" y="44"/>
                    </a:cubicBezTo>
                    <a:cubicBezTo>
                      <a:pt x="0" y="150"/>
                      <a:pt x="22" y="340"/>
                      <a:pt x="85" y="488"/>
                    </a:cubicBezTo>
                    <a:cubicBezTo>
                      <a:pt x="529" y="1842"/>
                      <a:pt x="1269" y="3090"/>
                      <a:pt x="2221" y="4168"/>
                    </a:cubicBezTo>
                    <a:lnTo>
                      <a:pt x="2602" y="742"/>
                    </a:lnTo>
                    <a:cubicBezTo>
                      <a:pt x="1967" y="298"/>
                      <a:pt x="1185" y="150"/>
                      <a:pt x="445" y="23"/>
                    </a:cubicBezTo>
                    <a:cubicBezTo>
                      <a:pt x="404" y="7"/>
                      <a:pt x="361" y="0"/>
                      <a:pt x="3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41"/>
              <p:cNvSpPr/>
              <p:nvPr/>
            </p:nvSpPr>
            <p:spPr>
              <a:xfrm>
                <a:off x="1060200" y="1939313"/>
                <a:ext cx="80975" cy="115225"/>
              </a:xfrm>
              <a:custGeom>
                <a:avLst/>
                <a:gdLst/>
                <a:ahLst/>
                <a:cxnLst/>
                <a:rect l="l" t="t" r="r" b="b"/>
                <a:pathLst>
                  <a:path w="3239" h="4609" extrusionOk="0">
                    <a:moveTo>
                      <a:pt x="832" y="1"/>
                    </a:moveTo>
                    <a:cubicBezTo>
                      <a:pt x="485" y="1"/>
                      <a:pt x="220" y="117"/>
                      <a:pt x="149" y="428"/>
                    </a:cubicBezTo>
                    <a:cubicBezTo>
                      <a:pt x="1" y="999"/>
                      <a:pt x="572" y="1887"/>
                      <a:pt x="826" y="2352"/>
                    </a:cubicBezTo>
                    <a:cubicBezTo>
                      <a:pt x="1249" y="3177"/>
                      <a:pt x="1798" y="3939"/>
                      <a:pt x="2475" y="4573"/>
                    </a:cubicBezTo>
                    <a:cubicBezTo>
                      <a:pt x="2505" y="4598"/>
                      <a:pt x="2540" y="4609"/>
                      <a:pt x="2574" y="4609"/>
                    </a:cubicBezTo>
                    <a:cubicBezTo>
                      <a:pt x="2684" y="4609"/>
                      <a:pt x="2789" y="4496"/>
                      <a:pt x="2708" y="4383"/>
                    </a:cubicBezTo>
                    <a:lnTo>
                      <a:pt x="2708" y="4383"/>
                    </a:lnTo>
                    <a:lnTo>
                      <a:pt x="2729" y="4404"/>
                    </a:lnTo>
                    <a:cubicBezTo>
                      <a:pt x="2031" y="3452"/>
                      <a:pt x="1460" y="2437"/>
                      <a:pt x="974" y="1380"/>
                    </a:cubicBezTo>
                    <a:cubicBezTo>
                      <a:pt x="952" y="1295"/>
                      <a:pt x="678" y="787"/>
                      <a:pt x="720" y="703"/>
                    </a:cubicBezTo>
                    <a:cubicBezTo>
                      <a:pt x="765" y="636"/>
                      <a:pt x="854" y="613"/>
                      <a:pt x="958" y="613"/>
                    </a:cubicBezTo>
                    <a:cubicBezTo>
                      <a:pt x="1150" y="613"/>
                      <a:pt x="1393" y="689"/>
                      <a:pt x="1502" y="703"/>
                    </a:cubicBezTo>
                    <a:cubicBezTo>
                      <a:pt x="1989" y="851"/>
                      <a:pt x="2454" y="1020"/>
                      <a:pt x="2919" y="1210"/>
                    </a:cubicBezTo>
                    <a:cubicBezTo>
                      <a:pt x="2944" y="1221"/>
                      <a:pt x="2968" y="1226"/>
                      <a:pt x="2991" y="1226"/>
                    </a:cubicBezTo>
                    <a:cubicBezTo>
                      <a:pt x="3143" y="1226"/>
                      <a:pt x="3239" y="1004"/>
                      <a:pt x="3110" y="893"/>
                    </a:cubicBezTo>
                    <a:cubicBezTo>
                      <a:pt x="2816" y="600"/>
                      <a:pt x="1616" y="1"/>
                      <a:pt x="8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41"/>
              <p:cNvSpPr/>
              <p:nvPr/>
            </p:nvSpPr>
            <p:spPr>
              <a:xfrm>
                <a:off x="1209850" y="1547113"/>
                <a:ext cx="87775" cy="91300"/>
              </a:xfrm>
              <a:custGeom>
                <a:avLst/>
                <a:gdLst/>
                <a:ahLst/>
                <a:cxnLst/>
                <a:rect l="l" t="t" r="r" b="b"/>
                <a:pathLst>
                  <a:path w="3511" h="3652" extrusionOk="0">
                    <a:moveTo>
                      <a:pt x="571" y="0"/>
                    </a:moveTo>
                    <a:cubicBezTo>
                      <a:pt x="529" y="0"/>
                      <a:pt x="465" y="64"/>
                      <a:pt x="444" y="127"/>
                    </a:cubicBezTo>
                    <a:lnTo>
                      <a:pt x="0" y="910"/>
                    </a:lnTo>
                    <a:lnTo>
                      <a:pt x="212" y="846"/>
                    </a:lnTo>
                    <a:lnTo>
                      <a:pt x="212" y="846"/>
                    </a:lnTo>
                    <a:cubicBezTo>
                      <a:pt x="190" y="1163"/>
                      <a:pt x="381" y="1459"/>
                      <a:pt x="677" y="1586"/>
                    </a:cubicBezTo>
                    <a:cubicBezTo>
                      <a:pt x="888" y="1650"/>
                      <a:pt x="1121" y="1650"/>
                      <a:pt x="1311" y="1734"/>
                    </a:cubicBezTo>
                    <a:cubicBezTo>
                      <a:pt x="1586" y="1904"/>
                      <a:pt x="1755" y="2200"/>
                      <a:pt x="1755" y="2517"/>
                    </a:cubicBezTo>
                    <a:cubicBezTo>
                      <a:pt x="1798" y="2813"/>
                      <a:pt x="1755" y="3130"/>
                      <a:pt x="1840" y="3447"/>
                    </a:cubicBezTo>
                    <a:cubicBezTo>
                      <a:pt x="1840" y="3532"/>
                      <a:pt x="1903" y="3595"/>
                      <a:pt x="1967" y="3638"/>
                    </a:cubicBezTo>
                    <a:cubicBezTo>
                      <a:pt x="2002" y="3647"/>
                      <a:pt x="2037" y="3652"/>
                      <a:pt x="2072" y="3652"/>
                    </a:cubicBezTo>
                    <a:cubicBezTo>
                      <a:pt x="2122" y="3652"/>
                      <a:pt x="2171" y="3641"/>
                      <a:pt x="2221" y="3617"/>
                    </a:cubicBezTo>
                    <a:cubicBezTo>
                      <a:pt x="2623" y="3426"/>
                      <a:pt x="3003" y="3215"/>
                      <a:pt x="3384" y="2982"/>
                    </a:cubicBezTo>
                    <a:cubicBezTo>
                      <a:pt x="3447" y="2961"/>
                      <a:pt x="3490" y="2919"/>
                      <a:pt x="3511" y="2855"/>
                    </a:cubicBezTo>
                    <a:cubicBezTo>
                      <a:pt x="3511" y="2813"/>
                      <a:pt x="3490" y="2750"/>
                      <a:pt x="3469" y="2707"/>
                    </a:cubicBezTo>
                    <a:cubicBezTo>
                      <a:pt x="3278" y="2411"/>
                      <a:pt x="2982" y="2178"/>
                      <a:pt x="2834" y="1882"/>
                    </a:cubicBezTo>
                    <a:cubicBezTo>
                      <a:pt x="2771" y="1650"/>
                      <a:pt x="2707" y="1438"/>
                      <a:pt x="2644" y="1227"/>
                    </a:cubicBezTo>
                    <a:cubicBezTo>
                      <a:pt x="2432" y="656"/>
                      <a:pt x="1903" y="254"/>
                      <a:pt x="1311" y="233"/>
                    </a:cubicBezTo>
                    <a:cubicBezTo>
                      <a:pt x="1100" y="233"/>
                      <a:pt x="846" y="233"/>
                      <a:pt x="698" y="85"/>
                    </a:cubicBezTo>
                    <a:cubicBezTo>
                      <a:pt x="656" y="64"/>
                      <a:pt x="635" y="21"/>
                      <a:pt x="5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41"/>
              <p:cNvSpPr/>
              <p:nvPr/>
            </p:nvSpPr>
            <p:spPr>
              <a:xfrm>
                <a:off x="1495875" y="1575138"/>
                <a:ext cx="128525" cy="84175"/>
              </a:xfrm>
              <a:custGeom>
                <a:avLst/>
                <a:gdLst/>
                <a:ahLst/>
                <a:cxnLst/>
                <a:rect l="l" t="t" r="r" b="b"/>
                <a:pathLst>
                  <a:path w="5141" h="3367" extrusionOk="0">
                    <a:moveTo>
                      <a:pt x="3765" y="0"/>
                    </a:moveTo>
                    <a:cubicBezTo>
                      <a:pt x="3596" y="740"/>
                      <a:pt x="2920" y="1248"/>
                      <a:pt x="2179" y="1248"/>
                    </a:cubicBezTo>
                    <a:cubicBezTo>
                      <a:pt x="1904" y="1248"/>
                      <a:pt x="1672" y="1163"/>
                      <a:pt x="1397" y="1163"/>
                    </a:cubicBezTo>
                    <a:cubicBezTo>
                      <a:pt x="805" y="1163"/>
                      <a:pt x="276" y="1480"/>
                      <a:pt x="22" y="2009"/>
                    </a:cubicBezTo>
                    <a:lnTo>
                      <a:pt x="1" y="1988"/>
                    </a:lnTo>
                    <a:lnTo>
                      <a:pt x="1" y="1988"/>
                    </a:lnTo>
                    <a:cubicBezTo>
                      <a:pt x="212" y="2200"/>
                      <a:pt x="255" y="2517"/>
                      <a:pt x="339" y="2813"/>
                    </a:cubicBezTo>
                    <a:cubicBezTo>
                      <a:pt x="419" y="3071"/>
                      <a:pt x="591" y="3367"/>
                      <a:pt x="892" y="3367"/>
                    </a:cubicBezTo>
                    <a:cubicBezTo>
                      <a:pt x="912" y="3367"/>
                      <a:pt x="932" y="3365"/>
                      <a:pt x="953" y="3363"/>
                    </a:cubicBezTo>
                    <a:cubicBezTo>
                      <a:pt x="1291" y="3320"/>
                      <a:pt x="1439" y="2919"/>
                      <a:pt x="1756" y="2792"/>
                    </a:cubicBezTo>
                    <a:cubicBezTo>
                      <a:pt x="1851" y="2744"/>
                      <a:pt x="1947" y="2720"/>
                      <a:pt x="2051" y="2720"/>
                    </a:cubicBezTo>
                    <a:cubicBezTo>
                      <a:pt x="2085" y="2720"/>
                      <a:pt x="2121" y="2723"/>
                      <a:pt x="2158" y="2728"/>
                    </a:cubicBezTo>
                    <a:lnTo>
                      <a:pt x="3808" y="2665"/>
                    </a:lnTo>
                    <a:cubicBezTo>
                      <a:pt x="4210" y="2644"/>
                      <a:pt x="4675" y="2623"/>
                      <a:pt x="4908" y="2242"/>
                    </a:cubicBezTo>
                    <a:cubicBezTo>
                      <a:pt x="5140" y="1861"/>
                      <a:pt x="4908" y="1354"/>
                      <a:pt x="4611" y="1015"/>
                    </a:cubicBezTo>
                    <a:cubicBezTo>
                      <a:pt x="4315" y="698"/>
                      <a:pt x="3914" y="423"/>
                      <a:pt x="3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41"/>
              <p:cNvSpPr/>
              <p:nvPr/>
            </p:nvSpPr>
            <p:spPr>
              <a:xfrm>
                <a:off x="1129475" y="1661013"/>
                <a:ext cx="110000" cy="49775"/>
              </a:xfrm>
              <a:custGeom>
                <a:avLst/>
                <a:gdLst/>
                <a:ahLst/>
                <a:cxnLst/>
                <a:rect l="l" t="t" r="r" b="b"/>
                <a:pathLst>
                  <a:path w="4400" h="1991" extrusionOk="0">
                    <a:moveTo>
                      <a:pt x="1483" y="0"/>
                    </a:moveTo>
                    <a:cubicBezTo>
                      <a:pt x="1181" y="0"/>
                      <a:pt x="885" y="305"/>
                      <a:pt x="635" y="520"/>
                    </a:cubicBezTo>
                    <a:cubicBezTo>
                      <a:pt x="444" y="647"/>
                      <a:pt x="275" y="795"/>
                      <a:pt x="127" y="943"/>
                    </a:cubicBezTo>
                    <a:cubicBezTo>
                      <a:pt x="0" y="1133"/>
                      <a:pt x="21" y="1387"/>
                      <a:pt x="191" y="1535"/>
                    </a:cubicBezTo>
                    <a:lnTo>
                      <a:pt x="181" y="1385"/>
                    </a:lnTo>
                    <a:lnTo>
                      <a:pt x="181" y="1385"/>
                    </a:lnTo>
                    <a:cubicBezTo>
                      <a:pt x="245" y="1571"/>
                      <a:pt x="482" y="1682"/>
                      <a:pt x="708" y="1682"/>
                    </a:cubicBezTo>
                    <a:cubicBezTo>
                      <a:pt x="763" y="1682"/>
                      <a:pt x="817" y="1676"/>
                      <a:pt x="867" y="1662"/>
                    </a:cubicBezTo>
                    <a:cubicBezTo>
                      <a:pt x="1206" y="1556"/>
                      <a:pt x="1460" y="1324"/>
                      <a:pt x="1798" y="1260"/>
                    </a:cubicBezTo>
                    <a:cubicBezTo>
                      <a:pt x="1870" y="1244"/>
                      <a:pt x="1940" y="1237"/>
                      <a:pt x="2011" y="1237"/>
                    </a:cubicBezTo>
                    <a:cubicBezTo>
                      <a:pt x="2725" y="1237"/>
                      <a:pt x="3389" y="1990"/>
                      <a:pt x="4123" y="1990"/>
                    </a:cubicBezTo>
                    <a:cubicBezTo>
                      <a:pt x="4172" y="1990"/>
                      <a:pt x="4222" y="1987"/>
                      <a:pt x="4273" y="1979"/>
                    </a:cubicBezTo>
                    <a:lnTo>
                      <a:pt x="4399" y="520"/>
                    </a:lnTo>
                    <a:cubicBezTo>
                      <a:pt x="4228" y="322"/>
                      <a:pt x="3973" y="264"/>
                      <a:pt x="3703" y="264"/>
                    </a:cubicBezTo>
                    <a:cubicBezTo>
                      <a:pt x="3541" y="264"/>
                      <a:pt x="3374" y="285"/>
                      <a:pt x="3215" y="308"/>
                    </a:cubicBezTo>
                    <a:cubicBezTo>
                      <a:pt x="2995" y="355"/>
                      <a:pt x="2756" y="407"/>
                      <a:pt x="2526" y="407"/>
                    </a:cubicBezTo>
                    <a:cubicBezTo>
                      <a:pt x="2335" y="407"/>
                      <a:pt x="2151" y="371"/>
                      <a:pt x="1988" y="266"/>
                    </a:cubicBezTo>
                    <a:cubicBezTo>
                      <a:pt x="1883" y="182"/>
                      <a:pt x="1777" y="97"/>
                      <a:pt x="1650" y="34"/>
                    </a:cubicBezTo>
                    <a:cubicBezTo>
                      <a:pt x="1594" y="11"/>
                      <a:pt x="1539" y="0"/>
                      <a:pt x="1483" y="0"/>
                    </a:cubicBezTo>
                    <a:close/>
                  </a:path>
                </a:pathLst>
              </a:custGeom>
              <a:solidFill>
                <a:srgbClr val="8FC8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41"/>
              <p:cNvSpPr/>
              <p:nvPr/>
            </p:nvSpPr>
            <p:spPr>
              <a:xfrm>
                <a:off x="1404425" y="1493363"/>
                <a:ext cx="98875" cy="86550"/>
              </a:xfrm>
              <a:custGeom>
                <a:avLst/>
                <a:gdLst/>
                <a:ahLst/>
                <a:cxnLst/>
                <a:rect l="l" t="t" r="r" b="b"/>
                <a:pathLst>
                  <a:path w="3955" h="3462" extrusionOk="0">
                    <a:moveTo>
                      <a:pt x="778" y="0"/>
                    </a:moveTo>
                    <a:cubicBezTo>
                      <a:pt x="650" y="0"/>
                      <a:pt x="526" y="10"/>
                      <a:pt x="402" y="35"/>
                    </a:cubicBezTo>
                    <a:cubicBezTo>
                      <a:pt x="190" y="99"/>
                      <a:pt x="0" y="289"/>
                      <a:pt x="63" y="522"/>
                    </a:cubicBezTo>
                    <a:lnTo>
                      <a:pt x="170" y="380"/>
                    </a:lnTo>
                    <a:lnTo>
                      <a:pt x="170" y="380"/>
                    </a:lnTo>
                    <a:cubicBezTo>
                      <a:pt x="73" y="609"/>
                      <a:pt x="278" y="943"/>
                      <a:pt x="529" y="1050"/>
                    </a:cubicBezTo>
                    <a:cubicBezTo>
                      <a:pt x="825" y="1177"/>
                      <a:pt x="1184" y="1177"/>
                      <a:pt x="1480" y="1325"/>
                    </a:cubicBezTo>
                    <a:cubicBezTo>
                      <a:pt x="2284" y="1727"/>
                      <a:pt x="2178" y="3017"/>
                      <a:pt x="2940" y="3461"/>
                    </a:cubicBezTo>
                    <a:lnTo>
                      <a:pt x="3955" y="2425"/>
                    </a:lnTo>
                    <a:cubicBezTo>
                      <a:pt x="3955" y="2023"/>
                      <a:pt x="3553" y="1727"/>
                      <a:pt x="3172" y="1516"/>
                    </a:cubicBezTo>
                    <a:cubicBezTo>
                      <a:pt x="2792" y="1304"/>
                      <a:pt x="2369" y="1093"/>
                      <a:pt x="2263" y="691"/>
                    </a:cubicBezTo>
                    <a:cubicBezTo>
                      <a:pt x="2242" y="564"/>
                      <a:pt x="2200" y="416"/>
                      <a:pt x="2136" y="289"/>
                    </a:cubicBezTo>
                    <a:cubicBezTo>
                      <a:pt x="1998" y="43"/>
                      <a:pt x="1691" y="9"/>
                      <a:pt x="1388" y="9"/>
                    </a:cubicBezTo>
                    <a:cubicBezTo>
                      <a:pt x="1275" y="9"/>
                      <a:pt x="1161" y="14"/>
                      <a:pt x="1058" y="14"/>
                    </a:cubicBezTo>
                    <a:cubicBezTo>
                      <a:pt x="961" y="5"/>
                      <a:pt x="868"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41"/>
              <p:cNvSpPr/>
              <p:nvPr/>
            </p:nvSpPr>
            <p:spPr>
              <a:xfrm>
                <a:off x="1380100" y="1563488"/>
                <a:ext cx="69800" cy="98900"/>
              </a:xfrm>
              <a:custGeom>
                <a:avLst/>
                <a:gdLst/>
                <a:ahLst/>
                <a:cxnLst/>
                <a:rect l="l" t="t" r="r" b="b"/>
                <a:pathLst>
                  <a:path w="2792" h="3956" extrusionOk="0">
                    <a:moveTo>
                      <a:pt x="2073" y="1"/>
                    </a:moveTo>
                    <a:lnTo>
                      <a:pt x="2073" y="1"/>
                    </a:lnTo>
                    <a:cubicBezTo>
                      <a:pt x="1438" y="22"/>
                      <a:pt x="825" y="64"/>
                      <a:pt x="191" y="106"/>
                    </a:cubicBezTo>
                    <a:lnTo>
                      <a:pt x="656" y="255"/>
                    </a:lnTo>
                    <a:cubicBezTo>
                      <a:pt x="444" y="403"/>
                      <a:pt x="275" y="614"/>
                      <a:pt x="127" y="847"/>
                    </a:cubicBezTo>
                    <a:cubicBezTo>
                      <a:pt x="0" y="1079"/>
                      <a:pt x="0" y="1375"/>
                      <a:pt x="148" y="1608"/>
                    </a:cubicBezTo>
                    <a:cubicBezTo>
                      <a:pt x="317" y="1820"/>
                      <a:pt x="656" y="1883"/>
                      <a:pt x="867" y="2052"/>
                    </a:cubicBezTo>
                    <a:cubicBezTo>
                      <a:pt x="1121" y="2285"/>
                      <a:pt x="1248" y="2644"/>
                      <a:pt x="1185" y="2983"/>
                    </a:cubicBezTo>
                    <a:cubicBezTo>
                      <a:pt x="1121" y="3321"/>
                      <a:pt x="994" y="3660"/>
                      <a:pt x="825" y="3956"/>
                    </a:cubicBezTo>
                    <a:lnTo>
                      <a:pt x="2411" y="3956"/>
                    </a:lnTo>
                    <a:cubicBezTo>
                      <a:pt x="2602" y="3427"/>
                      <a:pt x="2792" y="2877"/>
                      <a:pt x="2580" y="2369"/>
                    </a:cubicBezTo>
                    <a:cubicBezTo>
                      <a:pt x="2432" y="1989"/>
                      <a:pt x="2115" y="1714"/>
                      <a:pt x="1967" y="1354"/>
                    </a:cubicBezTo>
                    <a:cubicBezTo>
                      <a:pt x="1819" y="931"/>
                      <a:pt x="1946" y="445"/>
                      <a:pt x="2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41"/>
              <p:cNvSpPr/>
              <p:nvPr/>
            </p:nvSpPr>
            <p:spPr>
              <a:xfrm>
                <a:off x="1039275" y="1874788"/>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41"/>
              <p:cNvSpPr/>
              <p:nvPr/>
            </p:nvSpPr>
            <p:spPr>
              <a:xfrm>
                <a:off x="1070800" y="1831188"/>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41"/>
              <p:cNvSpPr/>
              <p:nvPr/>
            </p:nvSpPr>
            <p:spPr>
              <a:xfrm>
                <a:off x="1122600" y="1792238"/>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9" name="Google Shape;1619;p41"/>
            <p:cNvGrpSpPr/>
            <p:nvPr/>
          </p:nvGrpSpPr>
          <p:grpSpPr>
            <a:xfrm rot="-433704">
              <a:off x="2867862" y="2932991"/>
              <a:ext cx="397101" cy="463150"/>
              <a:chOff x="1598438" y="1700350"/>
              <a:chExt cx="147000" cy="171450"/>
            </a:xfrm>
          </p:grpSpPr>
          <p:sp>
            <p:nvSpPr>
              <p:cNvPr id="1620" name="Google Shape;1620;p41"/>
              <p:cNvSpPr/>
              <p:nvPr/>
            </p:nvSpPr>
            <p:spPr>
              <a:xfrm flipH="1">
                <a:off x="1632263" y="1782625"/>
                <a:ext cx="113175" cy="89175"/>
              </a:xfrm>
              <a:custGeom>
                <a:avLst/>
                <a:gdLst/>
                <a:ahLst/>
                <a:cxnLst/>
                <a:rect l="l" t="t" r="r" b="b"/>
                <a:pathLst>
                  <a:path w="4527" h="3567" extrusionOk="0">
                    <a:moveTo>
                      <a:pt x="1516" y="1"/>
                    </a:moveTo>
                    <a:cubicBezTo>
                      <a:pt x="1092" y="1"/>
                      <a:pt x="680" y="207"/>
                      <a:pt x="423" y="585"/>
                    </a:cubicBezTo>
                    <a:cubicBezTo>
                      <a:pt x="0" y="1219"/>
                      <a:pt x="148" y="2065"/>
                      <a:pt x="762" y="2488"/>
                    </a:cubicBezTo>
                    <a:cubicBezTo>
                      <a:pt x="1375" y="2932"/>
                      <a:pt x="2052" y="3271"/>
                      <a:pt x="2750" y="3504"/>
                    </a:cubicBezTo>
                    <a:cubicBezTo>
                      <a:pt x="2877" y="3546"/>
                      <a:pt x="3025" y="3567"/>
                      <a:pt x="3152" y="3567"/>
                    </a:cubicBezTo>
                    <a:cubicBezTo>
                      <a:pt x="3617" y="3567"/>
                      <a:pt x="4040" y="3292"/>
                      <a:pt x="4230" y="2869"/>
                    </a:cubicBezTo>
                    <a:cubicBezTo>
                      <a:pt x="4526" y="2277"/>
                      <a:pt x="4336" y="1579"/>
                      <a:pt x="3807" y="1219"/>
                    </a:cubicBezTo>
                    <a:cubicBezTo>
                      <a:pt x="3384" y="923"/>
                      <a:pt x="2813" y="564"/>
                      <a:pt x="2221" y="204"/>
                    </a:cubicBezTo>
                    <a:cubicBezTo>
                      <a:pt x="1999" y="67"/>
                      <a:pt x="1756" y="1"/>
                      <a:pt x="15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41"/>
              <p:cNvSpPr/>
              <p:nvPr/>
            </p:nvSpPr>
            <p:spPr>
              <a:xfrm flipH="1">
                <a:off x="1612188" y="1738850"/>
                <a:ext cx="102600" cy="104950"/>
              </a:xfrm>
              <a:custGeom>
                <a:avLst/>
                <a:gdLst/>
                <a:ahLst/>
                <a:cxnLst/>
                <a:rect l="l" t="t" r="r" b="b"/>
                <a:pathLst>
                  <a:path w="4104" h="4198" extrusionOk="0">
                    <a:moveTo>
                      <a:pt x="1454" y="0"/>
                    </a:moveTo>
                    <a:cubicBezTo>
                      <a:pt x="1192" y="0"/>
                      <a:pt x="928" y="78"/>
                      <a:pt x="699" y="242"/>
                    </a:cubicBezTo>
                    <a:cubicBezTo>
                      <a:pt x="149" y="623"/>
                      <a:pt x="1" y="1405"/>
                      <a:pt x="382" y="1955"/>
                    </a:cubicBezTo>
                    <a:lnTo>
                      <a:pt x="445" y="2061"/>
                    </a:lnTo>
                    <a:cubicBezTo>
                      <a:pt x="1418" y="3563"/>
                      <a:pt x="2010" y="4155"/>
                      <a:pt x="2645" y="4197"/>
                    </a:cubicBezTo>
                    <a:lnTo>
                      <a:pt x="2729" y="4197"/>
                    </a:lnTo>
                    <a:cubicBezTo>
                      <a:pt x="3004" y="4197"/>
                      <a:pt x="3279" y="4070"/>
                      <a:pt x="3469" y="3859"/>
                    </a:cubicBezTo>
                    <a:cubicBezTo>
                      <a:pt x="4104" y="3161"/>
                      <a:pt x="3639" y="2315"/>
                      <a:pt x="3448" y="1998"/>
                    </a:cubicBezTo>
                    <a:lnTo>
                      <a:pt x="3427" y="1955"/>
                    </a:lnTo>
                    <a:cubicBezTo>
                      <a:pt x="3152" y="1469"/>
                      <a:pt x="2856" y="1003"/>
                      <a:pt x="2539" y="559"/>
                    </a:cubicBezTo>
                    <a:cubicBezTo>
                      <a:pt x="2280" y="196"/>
                      <a:pt x="1869" y="0"/>
                      <a:pt x="14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41"/>
              <p:cNvSpPr/>
              <p:nvPr/>
            </p:nvSpPr>
            <p:spPr>
              <a:xfrm flipH="1">
                <a:off x="1619038" y="1720050"/>
                <a:ext cx="23825" cy="75500"/>
              </a:xfrm>
              <a:custGeom>
                <a:avLst/>
                <a:gdLst/>
                <a:ahLst/>
                <a:cxnLst/>
                <a:rect l="l" t="t" r="r" b="b"/>
                <a:pathLst>
                  <a:path w="953" h="3020" extrusionOk="0">
                    <a:moveTo>
                      <a:pt x="561" y="0"/>
                    </a:moveTo>
                    <a:cubicBezTo>
                      <a:pt x="360" y="0"/>
                      <a:pt x="148" y="127"/>
                      <a:pt x="127" y="381"/>
                    </a:cubicBezTo>
                    <a:cubicBezTo>
                      <a:pt x="106" y="931"/>
                      <a:pt x="43" y="1481"/>
                      <a:pt x="64" y="2030"/>
                    </a:cubicBezTo>
                    <a:cubicBezTo>
                      <a:pt x="64" y="2390"/>
                      <a:pt x="0" y="2792"/>
                      <a:pt x="296" y="3003"/>
                    </a:cubicBezTo>
                    <a:cubicBezTo>
                      <a:pt x="318" y="3014"/>
                      <a:pt x="339" y="3019"/>
                      <a:pt x="357" y="3019"/>
                    </a:cubicBezTo>
                    <a:cubicBezTo>
                      <a:pt x="376" y="3019"/>
                      <a:pt x="392" y="3014"/>
                      <a:pt x="402" y="3003"/>
                    </a:cubicBezTo>
                    <a:cubicBezTo>
                      <a:pt x="762" y="2813"/>
                      <a:pt x="741" y="2305"/>
                      <a:pt x="804" y="1946"/>
                    </a:cubicBezTo>
                    <a:cubicBezTo>
                      <a:pt x="867" y="1417"/>
                      <a:pt x="889" y="888"/>
                      <a:pt x="931" y="381"/>
                    </a:cubicBezTo>
                    <a:cubicBezTo>
                      <a:pt x="952" y="127"/>
                      <a:pt x="762" y="0"/>
                      <a:pt x="561" y="0"/>
                    </a:cubicBezTo>
                    <a:close/>
                  </a:path>
                </a:pathLst>
              </a:custGeom>
              <a:solidFill>
                <a:srgbClr val="D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41"/>
              <p:cNvSpPr/>
              <p:nvPr/>
            </p:nvSpPr>
            <p:spPr>
              <a:xfrm flipH="1">
                <a:off x="1598438" y="1700350"/>
                <a:ext cx="63475" cy="114875"/>
              </a:xfrm>
              <a:custGeom>
                <a:avLst/>
                <a:gdLst/>
                <a:ahLst/>
                <a:cxnLst/>
                <a:rect l="l" t="t" r="r" b="b"/>
                <a:pathLst>
                  <a:path w="2539" h="4595" extrusionOk="0">
                    <a:moveTo>
                      <a:pt x="1304" y="0"/>
                    </a:moveTo>
                    <a:cubicBezTo>
                      <a:pt x="676" y="0"/>
                      <a:pt x="147" y="487"/>
                      <a:pt x="107" y="1105"/>
                    </a:cubicBezTo>
                    <a:lnTo>
                      <a:pt x="86" y="1423"/>
                    </a:lnTo>
                    <a:cubicBezTo>
                      <a:pt x="43" y="1888"/>
                      <a:pt x="22" y="2374"/>
                      <a:pt x="22" y="2840"/>
                    </a:cubicBezTo>
                    <a:lnTo>
                      <a:pt x="22" y="2988"/>
                    </a:lnTo>
                    <a:cubicBezTo>
                      <a:pt x="22" y="3347"/>
                      <a:pt x="1" y="4024"/>
                      <a:pt x="614" y="4447"/>
                    </a:cubicBezTo>
                    <a:cubicBezTo>
                      <a:pt x="762" y="4553"/>
                      <a:pt x="931" y="4595"/>
                      <a:pt x="1122" y="4595"/>
                    </a:cubicBezTo>
                    <a:cubicBezTo>
                      <a:pt x="1249" y="4595"/>
                      <a:pt x="1397" y="4574"/>
                      <a:pt x="1524" y="4489"/>
                    </a:cubicBezTo>
                    <a:cubicBezTo>
                      <a:pt x="2200" y="4151"/>
                      <a:pt x="2285" y="3411"/>
                      <a:pt x="2327" y="3030"/>
                    </a:cubicBezTo>
                    <a:cubicBezTo>
                      <a:pt x="2327" y="2966"/>
                      <a:pt x="2348" y="2903"/>
                      <a:pt x="2348" y="2861"/>
                    </a:cubicBezTo>
                    <a:cubicBezTo>
                      <a:pt x="2412" y="2417"/>
                      <a:pt x="2433" y="1994"/>
                      <a:pt x="2454" y="1571"/>
                    </a:cubicBezTo>
                    <a:cubicBezTo>
                      <a:pt x="2475" y="1465"/>
                      <a:pt x="2475" y="1338"/>
                      <a:pt x="2475" y="1232"/>
                    </a:cubicBezTo>
                    <a:cubicBezTo>
                      <a:pt x="2539" y="577"/>
                      <a:pt x="2052" y="27"/>
                      <a:pt x="1418" y="6"/>
                    </a:cubicBezTo>
                    <a:cubicBezTo>
                      <a:pt x="1380" y="2"/>
                      <a:pt x="1341" y="0"/>
                      <a:pt x="13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41"/>
              <p:cNvSpPr/>
              <p:nvPr/>
            </p:nvSpPr>
            <p:spPr>
              <a:xfrm flipH="1">
                <a:off x="1643888" y="1803450"/>
                <a:ext cx="74900" cy="49400"/>
              </a:xfrm>
              <a:custGeom>
                <a:avLst/>
                <a:gdLst/>
                <a:ahLst/>
                <a:cxnLst/>
                <a:rect l="l" t="t" r="r" b="b"/>
                <a:pathLst>
                  <a:path w="2996" h="1976" extrusionOk="0">
                    <a:moveTo>
                      <a:pt x="752" y="1"/>
                    </a:moveTo>
                    <a:cubicBezTo>
                      <a:pt x="277" y="1"/>
                      <a:pt x="1" y="709"/>
                      <a:pt x="478" y="1063"/>
                    </a:cubicBezTo>
                    <a:cubicBezTo>
                      <a:pt x="1007" y="1444"/>
                      <a:pt x="1599" y="1740"/>
                      <a:pt x="2234" y="1951"/>
                    </a:cubicBezTo>
                    <a:cubicBezTo>
                      <a:pt x="2286" y="1968"/>
                      <a:pt x="2335" y="1976"/>
                      <a:pt x="2382" y="1976"/>
                    </a:cubicBezTo>
                    <a:cubicBezTo>
                      <a:pt x="2810" y="1976"/>
                      <a:pt x="2996" y="1332"/>
                      <a:pt x="2614" y="1084"/>
                    </a:cubicBezTo>
                    <a:cubicBezTo>
                      <a:pt x="2086" y="746"/>
                      <a:pt x="1578" y="408"/>
                      <a:pt x="1049" y="90"/>
                    </a:cubicBezTo>
                    <a:cubicBezTo>
                      <a:pt x="945" y="28"/>
                      <a:pt x="845" y="1"/>
                      <a:pt x="7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41"/>
              <p:cNvSpPr/>
              <p:nvPr/>
            </p:nvSpPr>
            <p:spPr>
              <a:xfrm flipH="1">
                <a:off x="1628563" y="1759850"/>
                <a:ext cx="58700" cy="65200"/>
              </a:xfrm>
              <a:custGeom>
                <a:avLst/>
                <a:gdLst/>
                <a:ahLst/>
                <a:cxnLst/>
                <a:rect l="l" t="t" r="r" b="b"/>
                <a:pathLst>
                  <a:path w="2348" h="2608" extrusionOk="0">
                    <a:moveTo>
                      <a:pt x="695" y="1"/>
                    </a:moveTo>
                    <a:cubicBezTo>
                      <a:pt x="344" y="1"/>
                      <a:pt x="1" y="341"/>
                      <a:pt x="254" y="713"/>
                    </a:cubicBezTo>
                    <a:cubicBezTo>
                      <a:pt x="424" y="959"/>
                      <a:pt x="1405" y="2607"/>
                      <a:pt x="1928" y="2607"/>
                    </a:cubicBezTo>
                    <a:cubicBezTo>
                      <a:pt x="1991" y="2607"/>
                      <a:pt x="2046" y="2584"/>
                      <a:pt x="2094" y="2532"/>
                    </a:cubicBezTo>
                    <a:cubicBezTo>
                      <a:pt x="2347" y="2236"/>
                      <a:pt x="2094" y="1813"/>
                      <a:pt x="1945" y="1538"/>
                    </a:cubicBezTo>
                    <a:cubicBezTo>
                      <a:pt x="1692" y="1073"/>
                      <a:pt x="1417" y="650"/>
                      <a:pt x="1100" y="206"/>
                    </a:cubicBezTo>
                    <a:cubicBezTo>
                      <a:pt x="993" y="62"/>
                      <a:pt x="843" y="1"/>
                      <a:pt x="6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41"/>
              <p:cNvSpPr/>
              <p:nvPr/>
            </p:nvSpPr>
            <p:spPr>
              <a:xfrm flipH="1">
                <a:off x="1611663" y="1720900"/>
                <a:ext cx="23800" cy="75700"/>
              </a:xfrm>
              <a:custGeom>
                <a:avLst/>
                <a:gdLst/>
                <a:ahLst/>
                <a:cxnLst/>
                <a:rect l="l" t="t" r="r" b="b"/>
                <a:pathLst>
                  <a:path w="952" h="3028" extrusionOk="0">
                    <a:moveTo>
                      <a:pt x="577" y="0"/>
                    </a:moveTo>
                    <a:cubicBezTo>
                      <a:pt x="380" y="0"/>
                      <a:pt x="170" y="133"/>
                      <a:pt x="148" y="389"/>
                    </a:cubicBezTo>
                    <a:cubicBezTo>
                      <a:pt x="106" y="939"/>
                      <a:pt x="64" y="1489"/>
                      <a:pt x="64" y="2039"/>
                    </a:cubicBezTo>
                    <a:cubicBezTo>
                      <a:pt x="64" y="2377"/>
                      <a:pt x="0" y="2779"/>
                      <a:pt x="318" y="3012"/>
                    </a:cubicBezTo>
                    <a:cubicBezTo>
                      <a:pt x="328" y="3022"/>
                      <a:pt x="344" y="3027"/>
                      <a:pt x="363" y="3027"/>
                    </a:cubicBezTo>
                    <a:cubicBezTo>
                      <a:pt x="381" y="3027"/>
                      <a:pt x="402" y="3022"/>
                      <a:pt x="423" y="3012"/>
                    </a:cubicBezTo>
                    <a:cubicBezTo>
                      <a:pt x="783" y="2821"/>
                      <a:pt x="741" y="2293"/>
                      <a:pt x="804" y="1954"/>
                    </a:cubicBezTo>
                    <a:cubicBezTo>
                      <a:pt x="889" y="1425"/>
                      <a:pt x="910" y="918"/>
                      <a:pt x="931" y="389"/>
                    </a:cubicBezTo>
                    <a:cubicBezTo>
                      <a:pt x="952" y="127"/>
                      <a:pt x="771" y="0"/>
                      <a:pt x="5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7" name="Google Shape;1627;p41"/>
            <p:cNvSpPr/>
            <p:nvPr/>
          </p:nvSpPr>
          <p:spPr>
            <a:xfrm rot="-433704">
              <a:off x="1985868" y="4506654"/>
              <a:ext cx="191460" cy="198281"/>
            </a:xfrm>
            <a:custGeom>
              <a:avLst/>
              <a:gdLst/>
              <a:ahLst/>
              <a:cxnLst/>
              <a:rect l="l" t="t" r="r" b="b"/>
              <a:pathLst>
                <a:path w="2835" h="2936" extrusionOk="0">
                  <a:moveTo>
                    <a:pt x="2221" y="0"/>
                  </a:moveTo>
                  <a:lnTo>
                    <a:pt x="1946" y="43"/>
                  </a:lnTo>
                  <a:cubicBezTo>
                    <a:pt x="1079" y="529"/>
                    <a:pt x="424" y="1290"/>
                    <a:pt x="85" y="2221"/>
                  </a:cubicBezTo>
                  <a:cubicBezTo>
                    <a:pt x="1" y="2369"/>
                    <a:pt x="1" y="2538"/>
                    <a:pt x="43" y="2686"/>
                  </a:cubicBezTo>
                  <a:cubicBezTo>
                    <a:pt x="122" y="2877"/>
                    <a:pt x="332" y="2936"/>
                    <a:pt x="548" y="2936"/>
                  </a:cubicBezTo>
                  <a:cubicBezTo>
                    <a:pt x="620" y="2936"/>
                    <a:pt x="693" y="2929"/>
                    <a:pt x="762" y="2919"/>
                  </a:cubicBezTo>
                  <a:cubicBezTo>
                    <a:pt x="1608" y="2750"/>
                    <a:pt x="2327" y="2179"/>
                    <a:pt x="2665" y="1375"/>
                  </a:cubicBezTo>
                  <a:cubicBezTo>
                    <a:pt x="2792" y="1121"/>
                    <a:pt x="2835" y="846"/>
                    <a:pt x="2792" y="550"/>
                  </a:cubicBezTo>
                  <a:cubicBezTo>
                    <a:pt x="2729" y="275"/>
                    <a:pt x="2496" y="43"/>
                    <a:pt x="22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41"/>
            <p:cNvSpPr/>
            <p:nvPr/>
          </p:nvSpPr>
          <p:spPr>
            <a:xfrm rot="-433704">
              <a:off x="1962656" y="4496233"/>
              <a:ext cx="240760" cy="225699"/>
            </a:xfrm>
            <a:custGeom>
              <a:avLst/>
              <a:gdLst/>
              <a:ahLst/>
              <a:cxnLst/>
              <a:rect l="l" t="t" r="r" b="b"/>
              <a:pathLst>
                <a:path w="3565" h="3342" extrusionOk="0">
                  <a:moveTo>
                    <a:pt x="2275" y="152"/>
                  </a:moveTo>
                  <a:cubicBezTo>
                    <a:pt x="2281" y="152"/>
                    <a:pt x="2286" y="153"/>
                    <a:pt x="2290" y="154"/>
                  </a:cubicBezTo>
                  <a:lnTo>
                    <a:pt x="2290" y="154"/>
                  </a:lnTo>
                  <a:cubicBezTo>
                    <a:pt x="2292" y="154"/>
                    <a:pt x="2294" y="153"/>
                    <a:pt x="2296" y="152"/>
                  </a:cubicBezTo>
                  <a:close/>
                  <a:moveTo>
                    <a:pt x="2746" y="0"/>
                  </a:moveTo>
                  <a:cubicBezTo>
                    <a:pt x="2679" y="0"/>
                    <a:pt x="2607" y="8"/>
                    <a:pt x="2529" y="25"/>
                  </a:cubicBezTo>
                  <a:cubicBezTo>
                    <a:pt x="2402" y="46"/>
                    <a:pt x="2402" y="216"/>
                    <a:pt x="2487" y="279"/>
                  </a:cubicBezTo>
                  <a:cubicBezTo>
                    <a:pt x="3544" y="1062"/>
                    <a:pt x="1958" y="2754"/>
                    <a:pt x="1027" y="2817"/>
                  </a:cubicBezTo>
                  <a:cubicBezTo>
                    <a:pt x="1013" y="2818"/>
                    <a:pt x="999" y="2818"/>
                    <a:pt x="986" y="2818"/>
                  </a:cubicBezTo>
                  <a:cubicBezTo>
                    <a:pt x="269" y="2818"/>
                    <a:pt x="926" y="1712"/>
                    <a:pt x="1154" y="1400"/>
                  </a:cubicBezTo>
                  <a:cubicBezTo>
                    <a:pt x="1493" y="956"/>
                    <a:pt x="1873" y="575"/>
                    <a:pt x="2317" y="216"/>
                  </a:cubicBezTo>
                  <a:cubicBezTo>
                    <a:pt x="2336" y="197"/>
                    <a:pt x="2322" y="163"/>
                    <a:pt x="2290" y="154"/>
                  </a:cubicBezTo>
                  <a:lnTo>
                    <a:pt x="2290" y="154"/>
                  </a:lnTo>
                  <a:cubicBezTo>
                    <a:pt x="1384" y="452"/>
                    <a:pt x="688" y="1275"/>
                    <a:pt x="308" y="2098"/>
                  </a:cubicBezTo>
                  <a:cubicBezTo>
                    <a:pt x="1" y="2790"/>
                    <a:pt x="252" y="3342"/>
                    <a:pt x="951" y="3342"/>
                  </a:cubicBezTo>
                  <a:cubicBezTo>
                    <a:pt x="1021" y="3342"/>
                    <a:pt x="1096" y="3336"/>
                    <a:pt x="1175" y="3325"/>
                  </a:cubicBezTo>
                  <a:cubicBezTo>
                    <a:pt x="2127" y="3177"/>
                    <a:pt x="2931" y="2542"/>
                    <a:pt x="3311" y="1654"/>
                  </a:cubicBezTo>
                  <a:cubicBezTo>
                    <a:pt x="3564" y="1051"/>
                    <a:pt x="3513" y="0"/>
                    <a:pt x="2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41"/>
            <p:cNvSpPr/>
            <p:nvPr/>
          </p:nvSpPr>
          <p:spPr>
            <a:xfrm rot="-433704">
              <a:off x="2775030" y="4425716"/>
              <a:ext cx="227185" cy="156342"/>
            </a:xfrm>
            <a:custGeom>
              <a:avLst/>
              <a:gdLst/>
              <a:ahLst/>
              <a:cxnLst/>
              <a:rect l="l" t="t" r="r" b="b"/>
              <a:pathLst>
                <a:path w="3364" h="2315" extrusionOk="0">
                  <a:moveTo>
                    <a:pt x="656" y="0"/>
                  </a:moveTo>
                  <a:lnTo>
                    <a:pt x="403" y="64"/>
                  </a:lnTo>
                  <a:cubicBezTo>
                    <a:pt x="149" y="212"/>
                    <a:pt x="1" y="487"/>
                    <a:pt x="43" y="783"/>
                  </a:cubicBezTo>
                  <a:cubicBezTo>
                    <a:pt x="107" y="1058"/>
                    <a:pt x="255" y="1312"/>
                    <a:pt x="445" y="1523"/>
                  </a:cubicBezTo>
                  <a:cubicBezTo>
                    <a:pt x="960" y="2038"/>
                    <a:pt x="1655" y="2315"/>
                    <a:pt x="2378" y="2315"/>
                  </a:cubicBezTo>
                  <a:cubicBezTo>
                    <a:pt x="2515" y="2315"/>
                    <a:pt x="2654" y="2305"/>
                    <a:pt x="2792" y="2285"/>
                  </a:cubicBezTo>
                  <a:cubicBezTo>
                    <a:pt x="3046" y="2221"/>
                    <a:pt x="3364" y="2073"/>
                    <a:pt x="3364" y="1819"/>
                  </a:cubicBezTo>
                  <a:cubicBezTo>
                    <a:pt x="3364" y="1650"/>
                    <a:pt x="3300" y="1502"/>
                    <a:pt x="3173" y="1396"/>
                  </a:cubicBezTo>
                  <a:cubicBezTo>
                    <a:pt x="2518" y="635"/>
                    <a:pt x="1629" y="149"/>
                    <a:pt x="6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41"/>
            <p:cNvSpPr/>
            <p:nvPr/>
          </p:nvSpPr>
          <p:spPr>
            <a:xfrm rot="-433704">
              <a:off x="2738820" y="4421067"/>
              <a:ext cx="297151" cy="180654"/>
            </a:xfrm>
            <a:custGeom>
              <a:avLst/>
              <a:gdLst/>
              <a:ahLst/>
              <a:cxnLst/>
              <a:rect l="l" t="t" r="r" b="b"/>
              <a:pathLst>
                <a:path w="4400" h="2675" extrusionOk="0">
                  <a:moveTo>
                    <a:pt x="953" y="1"/>
                  </a:moveTo>
                  <a:cubicBezTo>
                    <a:pt x="939" y="1"/>
                    <a:pt x="925" y="3"/>
                    <a:pt x="910" y="9"/>
                  </a:cubicBezTo>
                  <a:cubicBezTo>
                    <a:pt x="1" y="178"/>
                    <a:pt x="276" y="1215"/>
                    <a:pt x="720" y="1722"/>
                  </a:cubicBezTo>
                  <a:cubicBezTo>
                    <a:pt x="1247" y="2337"/>
                    <a:pt x="2022" y="2674"/>
                    <a:pt x="2826" y="2674"/>
                  </a:cubicBezTo>
                  <a:cubicBezTo>
                    <a:pt x="2991" y="2674"/>
                    <a:pt x="3156" y="2660"/>
                    <a:pt x="3321" y="2632"/>
                  </a:cubicBezTo>
                  <a:cubicBezTo>
                    <a:pt x="4040" y="2483"/>
                    <a:pt x="4400" y="1912"/>
                    <a:pt x="3871" y="1299"/>
                  </a:cubicBezTo>
                  <a:cubicBezTo>
                    <a:pt x="3249" y="573"/>
                    <a:pt x="2219" y="30"/>
                    <a:pt x="1261" y="30"/>
                  </a:cubicBezTo>
                  <a:cubicBezTo>
                    <a:pt x="1243" y="30"/>
                    <a:pt x="1225" y="30"/>
                    <a:pt x="1206" y="30"/>
                  </a:cubicBezTo>
                  <a:cubicBezTo>
                    <a:pt x="1143" y="30"/>
                    <a:pt x="1143" y="115"/>
                    <a:pt x="1206" y="115"/>
                  </a:cubicBezTo>
                  <a:lnTo>
                    <a:pt x="1185" y="115"/>
                  </a:lnTo>
                  <a:cubicBezTo>
                    <a:pt x="1714" y="284"/>
                    <a:pt x="2222" y="517"/>
                    <a:pt x="2687" y="792"/>
                  </a:cubicBezTo>
                  <a:cubicBezTo>
                    <a:pt x="3046" y="1024"/>
                    <a:pt x="4104" y="1807"/>
                    <a:pt x="3279" y="2061"/>
                  </a:cubicBezTo>
                  <a:cubicBezTo>
                    <a:pt x="3168" y="2099"/>
                    <a:pt x="3040" y="2118"/>
                    <a:pt x="2903" y="2118"/>
                  </a:cubicBezTo>
                  <a:cubicBezTo>
                    <a:pt x="1922" y="2118"/>
                    <a:pt x="465" y="1183"/>
                    <a:pt x="1058" y="199"/>
                  </a:cubicBezTo>
                  <a:cubicBezTo>
                    <a:pt x="1113" y="108"/>
                    <a:pt x="1042" y="1"/>
                    <a:pt x="9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41"/>
            <p:cNvSpPr/>
            <p:nvPr/>
          </p:nvSpPr>
          <p:spPr>
            <a:xfrm rot="-433704">
              <a:off x="3070406" y="3431212"/>
              <a:ext cx="220027" cy="395751"/>
            </a:xfrm>
            <a:custGeom>
              <a:avLst/>
              <a:gdLst/>
              <a:ahLst/>
              <a:cxnLst/>
              <a:rect l="l" t="t" r="r" b="b"/>
              <a:pathLst>
                <a:path w="3258" h="5860" extrusionOk="0">
                  <a:moveTo>
                    <a:pt x="2879" y="0"/>
                  </a:moveTo>
                  <a:cubicBezTo>
                    <a:pt x="2771" y="0"/>
                    <a:pt x="2649" y="75"/>
                    <a:pt x="2560" y="150"/>
                  </a:cubicBezTo>
                  <a:cubicBezTo>
                    <a:pt x="1671" y="869"/>
                    <a:pt x="804" y="1651"/>
                    <a:pt x="1" y="2476"/>
                  </a:cubicBezTo>
                  <a:lnTo>
                    <a:pt x="973" y="5860"/>
                  </a:lnTo>
                  <a:cubicBezTo>
                    <a:pt x="1481" y="4908"/>
                    <a:pt x="1967" y="3956"/>
                    <a:pt x="2433" y="2984"/>
                  </a:cubicBezTo>
                  <a:cubicBezTo>
                    <a:pt x="2835" y="2117"/>
                    <a:pt x="3258" y="1186"/>
                    <a:pt x="3067" y="234"/>
                  </a:cubicBezTo>
                  <a:cubicBezTo>
                    <a:pt x="3067" y="171"/>
                    <a:pt x="3046" y="107"/>
                    <a:pt x="3004" y="44"/>
                  </a:cubicBezTo>
                  <a:cubicBezTo>
                    <a:pt x="2967" y="13"/>
                    <a:pt x="2924" y="0"/>
                    <a:pt x="28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41"/>
            <p:cNvSpPr/>
            <p:nvPr/>
          </p:nvSpPr>
          <p:spPr>
            <a:xfrm rot="-433704">
              <a:off x="3068988" y="3408760"/>
              <a:ext cx="253996" cy="416146"/>
            </a:xfrm>
            <a:custGeom>
              <a:avLst/>
              <a:gdLst/>
              <a:ahLst/>
              <a:cxnLst/>
              <a:rect l="l" t="t" r="r" b="b"/>
              <a:pathLst>
                <a:path w="3761" h="6162" extrusionOk="0">
                  <a:moveTo>
                    <a:pt x="2998" y="1"/>
                  </a:moveTo>
                  <a:cubicBezTo>
                    <a:pt x="2102" y="1"/>
                    <a:pt x="416" y="2163"/>
                    <a:pt x="81" y="2533"/>
                  </a:cubicBezTo>
                  <a:cubicBezTo>
                    <a:pt x="1" y="2614"/>
                    <a:pt x="78" y="2718"/>
                    <a:pt x="167" y="2718"/>
                  </a:cubicBezTo>
                  <a:cubicBezTo>
                    <a:pt x="195" y="2718"/>
                    <a:pt x="224" y="2707"/>
                    <a:pt x="250" y="2681"/>
                  </a:cubicBezTo>
                  <a:cubicBezTo>
                    <a:pt x="779" y="2195"/>
                    <a:pt x="1329" y="1730"/>
                    <a:pt x="1879" y="1243"/>
                  </a:cubicBezTo>
                  <a:cubicBezTo>
                    <a:pt x="2059" y="1096"/>
                    <a:pt x="2442" y="644"/>
                    <a:pt x="2792" y="644"/>
                  </a:cubicBezTo>
                  <a:cubicBezTo>
                    <a:pt x="2894" y="644"/>
                    <a:pt x="2993" y="683"/>
                    <a:pt x="3084" y="778"/>
                  </a:cubicBezTo>
                  <a:cubicBezTo>
                    <a:pt x="3275" y="990"/>
                    <a:pt x="2809" y="2068"/>
                    <a:pt x="2725" y="2280"/>
                  </a:cubicBezTo>
                  <a:cubicBezTo>
                    <a:pt x="2238" y="3549"/>
                    <a:pt x="1413" y="4691"/>
                    <a:pt x="969" y="5960"/>
                  </a:cubicBezTo>
                  <a:cubicBezTo>
                    <a:pt x="928" y="6083"/>
                    <a:pt x="1029" y="6162"/>
                    <a:pt x="1134" y="6162"/>
                  </a:cubicBezTo>
                  <a:cubicBezTo>
                    <a:pt x="1191" y="6162"/>
                    <a:pt x="1249" y="6139"/>
                    <a:pt x="1286" y="6087"/>
                  </a:cubicBezTo>
                  <a:cubicBezTo>
                    <a:pt x="1984" y="5156"/>
                    <a:pt x="2471" y="3929"/>
                    <a:pt x="2957" y="2851"/>
                  </a:cubicBezTo>
                  <a:cubicBezTo>
                    <a:pt x="3232" y="2216"/>
                    <a:pt x="3761" y="1011"/>
                    <a:pt x="3423" y="292"/>
                  </a:cubicBezTo>
                  <a:cubicBezTo>
                    <a:pt x="3324" y="87"/>
                    <a:pt x="3177" y="1"/>
                    <a:pt x="29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7">
            <a:extLst>
              <a:ext uri="{FF2B5EF4-FFF2-40B4-BE49-F238E27FC236}">
                <a16:creationId xmlns:a16="http://schemas.microsoft.com/office/drawing/2014/main" xmlns="" id="{CEE371F8-C4C8-4B61-9D84-4164599FF09B}"/>
              </a:ext>
            </a:extLst>
          </p:cNvPr>
          <p:cNvSpPr txBox="1"/>
          <p:nvPr/>
        </p:nvSpPr>
        <p:spPr>
          <a:xfrm>
            <a:off x="723837" y="1472300"/>
            <a:ext cx="7696338" cy="830997"/>
          </a:xfrm>
          <a:prstGeom prst="rect">
            <a:avLst/>
          </a:prstGeom>
          <a:noFill/>
        </p:spPr>
        <p:txBody>
          <a:bodyPr wrap="none" rtlCol="0">
            <a:spAutoFit/>
          </a:bodyPr>
          <a:lstStyle/>
          <a:p>
            <a:pPr algn="ctr"/>
            <a:r>
              <a:rPr lang="en-US" sz="4800" b="1" dirty="0">
                <a:solidFill>
                  <a:srgbClr val="CA1E49"/>
                </a:solidFill>
                <a:latin typeface="Calibri" panose="020F0502020204030204" pitchFamily="34" charset="0"/>
                <a:cs typeface="Calibri" panose="020F0502020204030204" pitchFamily="34" charset="0"/>
              </a:rPr>
              <a:t>LUYỆN ĐỌC THEO NHÓM ĐÔI</a:t>
            </a:r>
          </a:p>
        </p:txBody>
      </p:sp>
      <p:pic>
        <p:nvPicPr>
          <p:cNvPr id="115" name="Picture 114">
            <a:extLst>
              <a:ext uri="{FF2B5EF4-FFF2-40B4-BE49-F238E27FC236}">
                <a16:creationId xmlns:a16="http://schemas.microsoft.com/office/drawing/2014/main" xmlns="" id="{D1863668-8833-4820-8799-FF520A0BBA89}"/>
              </a:ext>
            </a:extLst>
          </p:cNvPr>
          <p:cNvPicPr>
            <a:picLocks noChangeAspect="1"/>
          </p:cNvPicPr>
          <p:nvPr/>
        </p:nvPicPr>
        <p:blipFill>
          <a:blip r:embed="rId3"/>
          <a:stretch>
            <a:fillRect/>
          </a:stretch>
        </p:blipFill>
        <p:spPr>
          <a:xfrm>
            <a:off x="-98861" y="5892770"/>
            <a:ext cx="8291279" cy="768163"/>
          </a:xfrm>
          <a:prstGeom prst="rect">
            <a:avLst/>
          </a:prstGeom>
        </p:spPr>
      </p:pic>
      <p:cxnSp>
        <p:nvCxnSpPr>
          <p:cNvPr id="10" name="Straight Connector 9">
            <a:extLst>
              <a:ext uri="{FF2B5EF4-FFF2-40B4-BE49-F238E27FC236}">
                <a16:creationId xmlns:a16="http://schemas.microsoft.com/office/drawing/2014/main" xmlns="" id="{47E9333C-B890-49D5-BC2F-A3F0E3C9C2EA}"/>
              </a:ext>
            </a:extLst>
          </p:cNvPr>
          <p:cNvCxnSpPr/>
          <p:nvPr/>
        </p:nvCxnSpPr>
        <p:spPr>
          <a:xfrm>
            <a:off x="904169" y="2160793"/>
            <a:ext cx="7335663" cy="0"/>
          </a:xfrm>
          <a:prstGeom prst="line">
            <a:avLst/>
          </a:prstGeom>
          <a:ln w="38100">
            <a:solidFill>
              <a:srgbClr val="6CA368"/>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26399F8-9923-4037-87A0-0EBA49FD2F95}"/>
              </a:ext>
            </a:extLst>
          </p:cNvPr>
          <p:cNvPicPr>
            <a:picLocks noChangeAspect="1"/>
          </p:cNvPicPr>
          <p:nvPr/>
        </p:nvPicPr>
        <p:blipFill>
          <a:blip r:embed="rId2"/>
          <a:stretch>
            <a:fillRect/>
          </a:stretch>
        </p:blipFill>
        <p:spPr>
          <a:xfrm>
            <a:off x="0" y="18595"/>
            <a:ext cx="9144000" cy="5106310"/>
          </a:xfrm>
          <a:prstGeom prst="rect">
            <a:avLst/>
          </a:prstGeom>
        </p:spPr>
      </p:pic>
      <p:sp>
        <p:nvSpPr>
          <p:cNvPr id="2" name="Title 1">
            <a:extLst>
              <a:ext uri="{FF2B5EF4-FFF2-40B4-BE49-F238E27FC236}">
                <a16:creationId xmlns:a16="http://schemas.microsoft.com/office/drawing/2014/main" xmlns="" id="{21170741-CC48-4273-AFD7-9D10331AE474}"/>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xmlns="" id="{C1433DD6-3B1D-4AB1-82C5-53A924C5BE77}"/>
              </a:ext>
            </a:extLst>
          </p:cNvPr>
          <p:cNvPicPr>
            <a:picLocks noChangeAspect="1"/>
          </p:cNvPicPr>
          <p:nvPr/>
        </p:nvPicPr>
        <p:blipFill rotWithShape="1">
          <a:blip r:embed="rId3"/>
          <a:srcRect l="8158" t="50000" b="28159"/>
          <a:stretch/>
        </p:blipFill>
        <p:spPr>
          <a:xfrm>
            <a:off x="3539942" y="71563"/>
            <a:ext cx="6200621" cy="2479204"/>
          </a:xfrm>
          <a:prstGeom prst="rect">
            <a:avLst/>
          </a:prstGeom>
        </p:spPr>
      </p:pic>
      <p:pic>
        <p:nvPicPr>
          <p:cNvPr id="7" name="Picture 6">
            <a:extLst>
              <a:ext uri="{FF2B5EF4-FFF2-40B4-BE49-F238E27FC236}">
                <a16:creationId xmlns:a16="http://schemas.microsoft.com/office/drawing/2014/main" xmlns="" id="{62348AAA-B3D9-4725-AC85-2C7E7C61132A}"/>
              </a:ext>
            </a:extLst>
          </p:cNvPr>
          <p:cNvPicPr>
            <a:picLocks noChangeAspect="1"/>
          </p:cNvPicPr>
          <p:nvPr/>
        </p:nvPicPr>
        <p:blipFill rotWithShape="1">
          <a:blip r:embed="rId3"/>
          <a:srcRect t="72039" b="6320"/>
          <a:stretch/>
        </p:blipFill>
        <p:spPr>
          <a:xfrm>
            <a:off x="2909657" y="2651441"/>
            <a:ext cx="6751391" cy="2456602"/>
          </a:xfrm>
          <a:prstGeom prst="rect">
            <a:avLst/>
          </a:prstGeom>
        </p:spPr>
      </p:pic>
      <p:pic>
        <p:nvPicPr>
          <p:cNvPr id="9" name="Picture 8">
            <a:extLst>
              <a:ext uri="{FF2B5EF4-FFF2-40B4-BE49-F238E27FC236}">
                <a16:creationId xmlns:a16="http://schemas.microsoft.com/office/drawing/2014/main" xmlns="" id="{C8D901B1-F382-41F0-B829-3658F6C4B01A}"/>
              </a:ext>
            </a:extLst>
          </p:cNvPr>
          <p:cNvPicPr>
            <a:picLocks noChangeAspect="1"/>
          </p:cNvPicPr>
          <p:nvPr/>
        </p:nvPicPr>
        <p:blipFill rotWithShape="1">
          <a:blip r:embed="rId3"/>
          <a:srcRect b="50000"/>
          <a:stretch/>
        </p:blipFill>
        <p:spPr>
          <a:xfrm>
            <a:off x="67128" y="198782"/>
            <a:ext cx="3351933" cy="2817866"/>
          </a:xfrm>
          <a:prstGeom prst="rect">
            <a:avLst/>
          </a:prstGeom>
        </p:spPr>
      </p:pic>
      <p:sp>
        <p:nvSpPr>
          <p:cNvPr id="10" name="Oval 9">
            <a:extLst>
              <a:ext uri="{FF2B5EF4-FFF2-40B4-BE49-F238E27FC236}">
                <a16:creationId xmlns:a16="http://schemas.microsoft.com/office/drawing/2014/main" xmlns="" id="{C056D9AD-6407-4D83-A6A9-AEE8850C4F34}"/>
              </a:ext>
            </a:extLst>
          </p:cNvPr>
          <p:cNvSpPr/>
          <p:nvPr/>
        </p:nvSpPr>
        <p:spPr>
          <a:xfrm>
            <a:off x="-1054657" y="2280975"/>
            <a:ext cx="612251" cy="612251"/>
          </a:xfrm>
          <a:prstGeom prst="ellipse">
            <a:avLst/>
          </a:prstGeom>
          <a:ln w="38100">
            <a:solidFill>
              <a:srgbClr val="CA1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CA1E49"/>
                </a:solidFill>
                <a:effectLst/>
                <a:uLnTx/>
                <a:uFillTx/>
                <a:latin typeface="Arial"/>
                <a:ea typeface="+mn-ea"/>
                <a:cs typeface="+mn-cs"/>
                <a:sym typeface="Arial"/>
              </a:rPr>
              <a:t>2</a:t>
            </a:r>
          </a:p>
        </p:txBody>
      </p:sp>
      <p:pic>
        <p:nvPicPr>
          <p:cNvPr id="12" name="Picture 11">
            <a:extLst>
              <a:ext uri="{FF2B5EF4-FFF2-40B4-BE49-F238E27FC236}">
                <a16:creationId xmlns:a16="http://schemas.microsoft.com/office/drawing/2014/main" xmlns="" id="{B63D8321-39DF-4099-ACF6-45C30411B9B7}"/>
              </a:ext>
            </a:extLst>
          </p:cNvPr>
          <p:cNvPicPr>
            <a:picLocks noChangeAspect="1"/>
          </p:cNvPicPr>
          <p:nvPr/>
        </p:nvPicPr>
        <p:blipFill>
          <a:blip r:embed="rId4"/>
          <a:stretch>
            <a:fillRect/>
          </a:stretch>
        </p:blipFill>
        <p:spPr>
          <a:xfrm>
            <a:off x="3556013" y="14946"/>
            <a:ext cx="305454" cy="364992"/>
          </a:xfrm>
          <a:prstGeom prst="rect">
            <a:avLst/>
          </a:prstGeom>
        </p:spPr>
      </p:pic>
      <p:pic>
        <p:nvPicPr>
          <p:cNvPr id="16" name="Picture 15">
            <a:extLst>
              <a:ext uri="{FF2B5EF4-FFF2-40B4-BE49-F238E27FC236}">
                <a16:creationId xmlns:a16="http://schemas.microsoft.com/office/drawing/2014/main" xmlns="" id="{36A20B16-BBB2-4A02-B85B-5BD951E754CE}"/>
              </a:ext>
            </a:extLst>
          </p:cNvPr>
          <p:cNvPicPr>
            <a:picLocks noChangeAspect="1"/>
          </p:cNvPicPr>
          <p:nvPr/>
        </p:nvPicPr>
        <p:blipFill>
          <a:blip r:embed="rId5"/>
          <a:stretch>
            <a:fillRect/>
          </a:stretch>
        </p:blipFill>
        <p:spPr>
          <a:xfrm>
            <a:off x="3567512" y="720440"/>
            <a:ext cx="302885" cy="354318"/>
          </a:xfrm>
          <a:prstGeom prst="rect">
            <a:avLst/>
          </a:prstGeom>
        </p:spPr>
      </p:pic>
      <p:pic>
        <p:nvPicPr>
          <p:cNvPr id="17" name="Picture 16">
            <a:extLst>
              <a:ext uri="{FF2B5EF4-FFF2-40B4-BE49-F238E27FC236}">
                <a16:creationId xmlns:a16="http://schemas.microsoft.com/office/drawing/2014/main" xmlns="" id="{DBA40840-A0B9-433C-BCCB-D576A71CEF02}"/>
              </a:ext>
            </a:extLst>
          </p:cNvPr>
          <p:cNvPicPr>
            <a:picLocks noChangeAspect="1"/>
          </p:cNvPicPr>
          <p:nvPr/>
        </p:nvPicPr>
        <p:blipFill>
          <a:blip r:embed="rId6"/>
          <a:stretch>
            <a:fillRect/>
          </a:stretch>
        </p:blipFill>
        <p:spPr>
          <a:xfrm>
            <a:off x="3567512" y="1627697"/>
            <a:ext cx="302885" cy="351007"/>
          </a:xfrm>
          <a:prstGeom prst="rect">
            <a:avLst/>
          </a:prstGeom>
        </p:spPr>
      </p:pic>
      <p:pic>
        <p:nvPicPr>
          <p:cNvPr id="18" name="Picture 17">
            <a:extLst>
              <a:ext uri="{FF2B5EF4-FFF2-40B4-BE49-F238E27FC236}">
                <a16:creationId xmlns:a16="http://schemas.microsoft.com/office/drawing/2014/main" xmlns="" id="{2F5840DA-6108-4448-906A-20D7A07EA1BE}"/>
              </a:ext>
            </a:extLst>
          </p:cNvPr>
          <p:cNvPicPr>
            <a:picLocks noChangeAspect="1"/>
          </p:cNvPicPr>
          <p:nvPr/>
        </p:nvPicPr>
        <p:blipFill>
          <a:blip r:embed="rId7"/>
          <a:stretch>
            <a:fillRect/>
          </a:stretch>
        </p:blipFill>
        <p:spPr>
          <a:xfrm>
            <a:off x="3526142" y="2569963"/>
            <a:ext cx="302885" cy="354318"/>
          </a:xfrm>
          <a:prstGeom prst="rect">
            <a:avLst/>
          </a:prstGeom>
        </p:spPr>
      </p:pic>
      <p:pic>
        <p:nvPicPr>
          <p:cNvPr id="19" name="Picture 18">
            <a:extLst>
              <a:ext uri="{FF2B5EF4-FFF2-40B4-BE49-F238E27FC236}">
                <a16:creationId xmlns:a16="http://schemas.microsoft.com/office/drawing/2014/main" xmlns="" id="{CFE68BC4-683A-49F8-8917-3081BB91AEFF}"/>
              </a:ext>
            </a:extLst>
          </p:cNvPr>
          <p:cNvPicPr>
            <a:picLocks noChangeAspect="1"/>
          </p:cNvPicPr>
          <p:nvPr/>
        </p:nvPicPr>
        <p:blipFill>
          <a:blip r:embed="rId8"/>
          <a:stretch>
            <a:fillRect/>
          </a:stretch>
        </p:blipFill>
        <p:spPr>
          <a:xfrm>
            <a:off x="3526141" y="3937556"/>
            <a:ext cx="302885" cy="351461"/>
          </a:xfrm>
          <a:prstGeom prst="rect">
            <a:avLst/>
          </a:prstGeom>
        </p:spPr>
      </p:pic>
    </p:spTree>
    <p:extLst>
      <p:ext uri="{BB962C8B-B14F-4D97-AF65-F5344CB8AC3E}">
        <p14:creationId xmlns:p14="http://schemas.microsoft.com/office/powerpoint/2010/main" val="2513746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71"/>
        <p:cNvGrpSpPr/>
        <p:nvPr/>
      </p:nvGrpSpPr>
      <p:grpSpPr>
        <a:xfrm>
          <a:off x="0" y="0"/>
          <a:ext cx="0" cy="0"/>
          <a:chOff x="0" y="0"/>
          <a:chExt cx="0" cy="0"/>
        </a:xfrm>
      </p:grpSpPr>
      <p:grpSp>
        <p:nvGrpSpPr>
          <p:cNvPr id="1975" name="Google Shape;1975;p47"/>
          <p:cNvGrpSpPr/>
          <p:nvPr/>
        </p:nvGrpSpPr>
        <p:grpSpPr>
          <a:xfrm>
            <a:off x="6594438" y="2689511"/>
            <a:ext cx="2274677" cy="2001788"/>
            <a:chOff x="4357641" y="2249130"/>
            <a:chExt cx="2811765" cy="2474442"/>
          </a:xfrm>
        </p:grpSpPr>
        <p:sp>
          <p:nvSpPr>
            <p:cNvPr id="1976" name="Google Shape;1976;p47"/>
            <p:cNvSpPr/>
            <p:nvPr/>
          </p:nvSpPr>
          <p:spPr>
            <a:xfrm rot="89070">
              <a:off x="4468678" y="2363058"/>
              <a:ext cx="2589850" cy="2246099"/>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47"/>
            <p:cNvSpPr/>
            <p:nvPr/>
          </p:nvSpPr>
          <p:spPr>
            <a:xfrm rot="89070">
              <a:off x="4388371" y="2284354"/>
              <a:ext cx="2750355" cy="2403995"/>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47"/>
            <p:cNvSpPr/>
            <p:nvPr/>
          </p:nvSpPr>
          <p:spPr>
            <a:xfrm rot="89070">
              <a:off x="4854418" y="4250845"/>
              <a:ext cx="506983" cy="310799"/>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47"/>
            <p:cNvSpPr/>
            <p:nvPr/>
          </p:nvSpPr>
          <p:spPr>
            <a:xfrm rot="89070">
              <a:off x="5753081" y="4306332"/>
              <a:ext cx="509181" cy="309600"/>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47"/>
            <p:cNvSpPr/>
            <p:nvPr/>
          </p:nvSpPr>
          <p:spPr>
            <a:xfrm rot="89070">
              <a:off x="4558170" y="2661941"/>
              <a:ext cx="2025836" cy="1905339"/>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47"/>
            <p:cNvSpPr/>
            <p:nvPr/>
          </p:nvSpPr>
          <p:spPr>
            <a:xfrm rot="89070">
              <a:off x="5389850" y="3494734"/>
              <a:ext cx="424683" cy="286130"/>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47"/>
            <p:cNvSpPr/>
            <p:nvPr/>
          </p:nvSpPr>
          <p:spPr>
            <a:xfrm rot="89070">
              <a:off x="4396357" y="3614339"/>
              <a:ext cx="369750" cy="238392"/>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47"/>
            <p:cNvSpPr/>
            <p:nvPr/>
          </p:nvSpPr>
          <p:spPr>
            <a:xfrm rot="89070">
              <a:off x="4459684" y="3596628"/>
              <a:ext cx="325404" cy="274446"/>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7"/>
            <p:cNvSpPr/>
            <p:nvPr/>
          </p:nvSpPr>
          <p:spPr>
            <a:xfrm rot="89070">
              <a:off x="5222758" y="2358020"/>
              <a:ext cx="716229" cy="453814"/>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rgbClr val="CA1E4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7"/>
            <p:cNvSpPr/>
            <p:nvPr/>
          </p:nvSpPr>
          <p:spPr>
            <a:xfrm rot="89070">
              <a:off x="4851581" y="3010790"/>
              <a:ext cx="652007" cy="513337"/>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7"/>
            <p:cNvSpPr/>
            <p:nvPr/>
          </p:nvSpPr>
          <p:spPr>
            <a:xfrm rot="89070">
              <a:off x="5069774" y="3013506"/>
              <a:ext cx="432973" cy="513437"/>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47"/>
            <p:cNvSpPr/>
            <p:nvPr/>
          </p:nvSpPr>
          <p:spPr>
            <a:xfrm rot="89070">
              <a:off x="4809584" y="3041979"/>
              <a:ext cx="215538" cy="316891"/>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47"/>
            <p:cNvSpPr/>
            <p:nvPr/>
          </p:nvSpPr>
          <p:spPr>
            <a:xfrm rot="89070">
              <a:off x="5637041" y="3031145"/>
              <a:ext cx="652107" cy="513337"/>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47"/>
            <p:cNvSpPr/>
            <p:nvPr/>
          </p:nvSpPr>
          <p:spPr>
            <a:xfrm rot="89070">
              <a:off x="5855235" y="3033861"/>
              <a:ext cx="433073" cy="513437"/>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47"/>
            <p:cNvSpPr/>
            <p:nvPr/>
          </p:nvSpPr>
          <p:spPr>
            <a:xfrm rot="89070">
              <a:off x="5590751" y="3062305"/>
              <a:ext cx="221930" cy="316891"/>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47"/>
            <p:cNvSpPr/>
            <p:nvPr/>
          </p:nvSpPr>
          <p:spPr>
            <a:xfrm rot="89070">
              <a:off x="5509719" y="3999123"/>
              <a:ext cx="120553" cy="131131"/>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47"/>
            <p:cNvSpPr/>
            <p:nvPr/>
          </p:nvSpPr>
          <p:spPr>
            <a:xfrm rot="89070">
              <a:off x="6736292" y="3167381"/>
              <a:ext cx="327402" cy="263959"/>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rgbClr val="82C85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47"/>
            <p:cNvSpPr/>
            <p:nvPr/>
          </p:nvSpPr>
          <p:spPr>
            <a:xfrm rot="89070">
              <a:off x="6775813" y="3215256"/>
              <a:ext cx="196561" cy="200741"/>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47"/>
            <p:cNvSpPr/>
            <p:nvPr/>
          </p:nvSpPr>
          <p:spPr>
            <a:xfrm rot="89070">
              <a:off x="6379516" y="3236945"/>
              <a:ext cx="325904" cy="255870"/>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rgbClr val="80C35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47"/>
            <p:cNvSpPr/>
            <p:nvPr/>
          </p:nvSpPr>
          <p:spPr>
            <a:xfrm rot="89070">
              <a:off x="6471946" y="3287719"/>
              <a:ext cx="205051" cy="190254"/>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47"/>
            <p:cNvSpPr/>
            <p:nvPr/>
          </p:nvSpPr>
          <p:spPr>
            <a:xfrm rot="89070">
              <a:off x="6543843" y="3044535"/>
              <a:ext cx="363458" cy="673830"/>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rgbClr val="6BA73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47"/>
            <p:cNvSpPr/>
            <p:nvPr/>
          </p:nvSpPr>
          <p:spPr>
            <a:xfrm rot="89070">
              <a:off x="6622087" y="3043451"/>
              <a:ext cx="285253" cy="673830"/>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47"/>
            <p:cNvSpPr/>
            <p:nvPr/>
          </p:nvSpPr>
          <p:spPr>
            <a:xfrm rot="89070">
              <a:off x="6332001" y="2663984"/>
              <a:ext cx="635727" cy="515734"/>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rgbClr val="D3647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47"/>
            <p:cNvSpPr/>
            <p:nvPr/>
          </p:nvSpPr>
          <p:spPr>
            <a:xfrm rot="89070">
              <a:off x="6336617" y="2785663"/>
              <a:ext cx="534550" cy="392893"/>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47"/>
            <p:cNvSpPr/>
            <p:nvPr/>
          </p:nvSpPr>
          <p:spPr>
            <a:xfrm rot="89070">
              <a:off x="6780767" y="2692202"/>
              <a:ext cx="63722" cy="53131"/>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47"/>
            <p:cNvSpPr/>
            <p:nvPr/>
          </p:nvSpPr>
          <p:spPr>
            <a:xfrm rot="89070">
              <a:off x="6832128" y="2721391"/>
              <a:ext cx="128943" cy="272548"/>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47"/>
            <p:cNvSpPr/>
            <p:nvPr/>
          </p:nvSpPr>
          <p:spPr>
            <a:xfrm rot="89070">
              <a:off x="6637004" y="2665799"/>
              <a:ext cx="147920" cy="114153"/>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47"/>
            <p:cNvSpPr/>
            <p:nvPr/>
          </p:nvSpPr>
          <p:spPr>
            <a:xfrm rot="89070">
              <a:off x="6422358" y="3558867"/>
              <a:ext cx="357066" cy="215322"/>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47"/>
            <p:cNvSpPr/>
            <p:nvPr/>
          </p:nvSpPr>
          <p:spPr>
            <a:xfrm rot="89070">
              <a:off x="6396291" y="3539613"/>
              <a:ext cx="326103" cy="252774"/>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47"/>
            <p:cNvSpPr/>
            <p:nvPr/>
          </p:nvSpPr>
          <p:spPr>
            <a:xfrm rot="89070">
              <a:off x="4468628" y="2363057"/>
              <a:ext cx="2589850" cy="2246099"/>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47"/>
            <p:cNvSpPr/>
            <p:nvPr/>
          </p:nvSpPr>
          <p:spPr>
            <a:xfrm rot="89070">
              <a:off x="4388322" y="2284352"/>
              <a:ext cx="2750355" cy="2403995"/>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47"/>
            <p:cNvSpPr/>
            <p:nvPr/>
          </p:nvSpPr>
          <p:spPr>
            <a:xfrm rot="89070">
              <a:off x="4854368" y="4250844"/>
              <a:ext cx="506983" cy="310799"/>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47"/>
            <p:cNvSpPr/>
            <p:nvPr/>
          </p:nvSpPr>
          <p:spPr>
            <a:xfrm rot="89070">
              <a:off x="5753031" y="4306331"/>
              <a:ext cx="509181" cy="309600"/>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47"/>
            <p:cNvSpPr/>
            <p:nvPr/>
          </p:nvSpPr>
          <p:spPr>
            <a:xfrm rot="89070">
              <a:off x="4558120" y="2661940"/>
              <a:ext cx="2025836" cy="1905339"/>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47"/>
            <p:cNvSpPr/>
            <p:nvPr/>
          </p:nvSpPr>
          <p:spPr>
            <a:xfrm rot="89070">
              <a:off x="5389800" y="3494732"/>
              <a:ext cx="424683" cy="286130"/>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47"/>
            <p:cNvSpPr/>
            <p:nvPr/>
          </p:nvSpPr>
          <p:spPr>
            <a:xfrm rot="89070">
              <a:off x="4396308" y="3614338"/>
              <a:ext cx="369750" cy="238392"/>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47"/>
            <p:cNvSpPr/>
            <p:nvPr/>
          </p:nvSpPr>
          <p:spPr>
            <a:xfrm rot="89070">
              <a:off x="4459635" y="3596627"/>
              <a:ext cx="325404" cy="274446"/>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47"/>
            <p:cNvSpPr/>
            <p:nvPr/>
          </p:nvSpPr>
          <p:spPr>
            <a:xfrm rot="89070">
              <a:off x="5222708" y="2358019"/>
              <a:ext cx="716229" cy="453814"/>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47"/>
            <p:cNvSpPr/>
            <p:nvPr/>
          </p:nvSpPr>
          <p:spPr>
            <a:xfrm rot="89070">
              <a:off x="4851531" y="3010789"/>
              <a:ext cx="652007" cy="513337"/>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47"/>
            <p:cNvSpPr/>
            <p:nvPr/>
          </p:nvSpPr>
          <p:spPr>
            <a:xfrm rot="89070">
              <a:off x="5069724" y="3013505"/>
              <a:ext cx="432973" cy="513437"/>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47"/>
            <p:cNvSpPr/>
            <p:nvPr/>
          </p:nvSpPr>
          <p:spPr>
            <a:xfrm rot="89070">
              <a:off x="4809534" y="3041978"/>
              <a:ext cx="215538" cy="316891"/>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47"/>
            <p:cNvSpPr/>
            <p:nvPr/>
          </p:nvSpPr>
          <p:spPr>
            <a:xfrm rot="89070">
              <a:off x="5636991" y="3031144"/>
              <a:ext cx="652107" cy="513337"/>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47"/>
            <p:cNvSpPr/>
            <p:nvPr/>
          </p:nvSpPr>
          <p:spPr>
            <a:xfrm rot="89070">
              <a:off x="5855185" y="3033860"/>
              <a:ext cx="433073" cy="513437"/>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47"/>
            <p:cNvSpPr/>
            <p:nvPr/>
          </p:nvSpPr>
          <p:spPr>
            <a:xfrm rot="89070">
              <a:off x="5590701" y="3062303"/>
              <a:ext cx="221930" cy="316891"/>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47"/>
            <p:cNvSpPr/>
            <p:nvPr/>
          </p:nvSpPr>
          <p:spPr>
            <a:xfrm rot="89070">
              <a:off x="5509669" y="3999122"/>
              <a:ext cx="120553" cy="131131"/>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47"/>
            <p:cNvSpPr/>
            <p:nvPr/>
          </p:nvSpPr>
          <p:spPr>
            <a:xfrm rot="89070">
              <a:off x="6736242" y="3167380"/>
              <a:ext cx="327402" cy="263959"/>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47"/>
            <p:cNvSpPr/>
            <p:nvPr/>
          </p:nvSpPr>
          <p:spPr>
            <a:xfrm rot="89070">
              <a:off x="6775763" y="3215255"/>
              <a:ext cx="196561" cy="200741"/>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47"/>
            <p:cNvSpPr/>
            <p:nvPr/>
          </p:nvSpPr>
          <p:spPr>
            <a:xfrm rot="89070">
              <a:off x="6379466" y="3236944"/>
              <a:ext cx="325904" cy="255870"/>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47"/>
            <p:cNvSpPr/>
            <p:nvPr/>
          </p:nvSpPr>
          <p:spPr>
            <a:xfrm rot="89070">
              <a:off x="6471896" y="3287717"/>
              <a:ext cx="205051" cy="190254"/>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47"/>
            <p:cNvSpPr/>
            <p:nvPr/>
          </p:nvSpPr>
          <p:spPr>
            <a:xfrm rot="89070">
              <a:off x="6543793" y="3044534"/>
              <a:ext cx="363458" cy="673830"/>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47"/>
            <p:cNvSpPr/>
            <p:nvPr/>
          </p:nvSpPr>
          <p:spPr>
            <a:xfrm rot="89070">
              <a:off x="6622037" y="3043450"/>
              <a:ext cx="285253" cy="673830"/>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47"/>
            <p:cNvSpPr/>
            <p:nvPr/>
          </p:nvSpPr>
          <p:spPr>
            <a:xfrm rot="89070">
              <a:off x="6331951" y="2663983"/>
              <a:ext cx="635727" cy="515734"/>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47"/>
            <p:cNvSpPr/>
            <p:nvPr/>
          </p:nvSpPr>
          <p:spPr>
            <a:xfrm rot="89070">
              <a:off x="6336567" y="2785661"/>
              <a:ext cx="534550" cy="392893"/>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47"/>
            <p:cNvSpPr/>
            <p:nvPr/>
          </p:nvSpPr>
          <p:spPr>
            <a:xfrm rot="89070">
              <a:off x="6780717" y="2692201"/>
              <a:ext cx="63722" cy="53131"/>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47"/>
            <p:cNvSpPr/>
            <p:nvPr/>
          </p:nvSpPr>
          <p:spPr>
            <a:xfrm rot="89070">
              <a:off x="6832078" y="2721390"/>
              <a:ext cx="128943" cy="272548"/>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47"/>
            <p:cNvSpPr/>
            <p:nvPr/>
          </p:nvSpPr>
          <p:spPr>
            <a:xfrm rot="89070">
              <a:off x="6636954" y="2665798"/>
              <a:ext cx="147920" cy="114153"/>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47"/>
            <p:cNvSpPr/>
            <p:nvPr/>
          </p:nvSpPr>
          <p:spPr>
            <a:xfrm rot="89070">
              <a:off x="6422309" y="3558866"/>
              <a:ext cx="357066" cy="215322"/>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47"/>
            <p:cNvSpPr/>
            <p:nvPr/>
          </p:nvSpPr>
          <p:spPr>
            <a:xfrm rot="89070">
              <a:off x="6396241" y="3539612"/>
              <a:ext cx="326103" cy="252774"/>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p:cNvSpPr txBox="1"/>
          <p:nvPr/>
        </p:nvSpPr>
        <p:spPr>
          <a:xfrm>
            <a:off x="457647" y="1818771"/>
            <a:ext cx="6279284" cy="830997"/>
          </a:xfrm>
          <a:prstGeom prst="rect">
            <a:avLst/>
          </a:prstGeom>
          <a:noFill/>
        </p:spPr>
        <p:txBody>
          <a:bodyPr wrap="none" rtlCol="0">
            <a:spAutoFit/>
          </a:bodyPr>
          <a:lstStyle>
            <a:defPPr marR="0" lvl="0" algn="l" rtl="0">
              <a:lnSpc>
                <a:spcPct val="100000"/>
              </a:lnSpc>
              <a:spcBef>
                <a:spcPts val="0"/>
              </a:spcBef>
              <a:spcAft>
                <a:spcPts val="0"/>
              </a:spcAft>
            </a:defPPr>
            <a:lvl1pPr algn="ctr">
              <a:defRPr sz="4800" b="1">
                <a:solidFill>
                  <a:srgbClr val="CA1E49"/>
                </a:solidFill>
                <a:latin typeface="Calibri" panose="020F0502020204030204" pitchFamily="34" charset="0"/>
                <a:cs typeface="Calibri" panose="020F0502020204030204" pitchFamily="34" charset="0"/>
              </a:defRPr>
            </a:lvl1pPr>
          </a:lstStyle>
          <a:p>
            <a:r>
              <a:rPr lang="en-US">
                <a:effectLst>
                  <a:outerShdw blurRad="38100" dist="38100" dir="2700000" algn="tl">
                    <a:srgbClr val="000000">
                      <a:alpha val="43137"/>
                    </a:srgbClr>
                  </a:outerShdw>
                </a:effectLst>
              </a:rPr>
              <a:t>Chúc các em học tập tốt</a:t>
            </a:r>
          </a:p>
        </p:txBody>
      </p:sp>
      <p:grpSp>
        <p:nvGrpSpPr>
          <p:cNvPr id="70" name="Google Shape;1975;p47"/>
          <p:cNvGrpSpPr/>
          <p:nvPr/>
        </p:nvGrpSpPr>
        <p:grpSpPr>
          <a:xfrm rot="1800000">
            <a:off x="430306" y="1324735"/>
            <a:ext cx="790123" cy="695333"/>
            <a:chOff x="4357641" y="2249130"/>
            <a:chExt cx="2811765" cy="2474442"/>
          </a:xfrm>
        </p:grpSpPr>
        <p:sp>
          <p:nvSpPr>
            <p:cNvPr id="71" name="Google Shape;1976;p47"/>
            <p:cNvSpPr/>
            <p:nvPr/>
          </p:nvSpPr>
          <p:spPr>
            <a:xfrm rot="89070">
              <a:off x="4468678" y="2363058"/>
              <a:ext cx="2589850" cy="2246099"/>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977;p47"/>
            <p:cNvSpPr/>
            <p:nvPr/>
          </p:nvSpPr>
          <p:spPr>
            <a:xfrm rot="89070">
              <a:off x="4388371" y="2284354"/>
              <a:ext cx="2750355" cy="2403995"/>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978;p47"/>
            <p:cNvSpPr/>
            <p:nvPr/>
          </p:nvSpPr>
          <p:spPr>
            <a:xfrm rot="89070">
              <a:off x="4854418" y="4250845"/>
              <a:ext cx="506983" cy="310799"/>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979;p47"/>
            <p:cNvSpPr/>
            <p:nvPr/>
          </p:nvSpPr>
          <p:spPr>
            <a:xfrm rot="89070">
              <a:off x="5753081" y="4306332"/>
              <a:ext cx="509181" cy="309600"/>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980;p47"/>
            <p:cNvSpPr/>
            <p:nvPr/>
          </p:nvSpPr>
          <p:spPr>
            <a:xfrm rot="89070">
              <a:off x="4558170" y="2661941"/>
              <a:ext cx="2025836" cy="1905339"/>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981;p47"/>
            <p:cNvSpPr/>
            <p:nvPr/>
          </p:nvSpPr>
          <p:spPr>
            <a:xfrm rot="89070">
              <a:off x="5389850" y="3494734"/>
              <a:ext cx="424683" cy="286130"/>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982;p47"/>
            <p:cNvSpPr/>
            <p:nvPr/>
          </p:nvSpPr>
          <p:spPr>
            <a:xfrm rot="89070">
              <a:off x="4396357" y="3614339"/>
              <a:ext cx="369750" cy="238392"/>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983;p47"/>
            <p:cNvSpPr/>
            <p:nvPr/>
          </p:nvSpPr>
          <p:spPr>
            <a:xfrm rot="89070">
              <a:off x="4459684" y="3596628"/>
              <a:ext cx="325404" cy="274446"/>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984;p47"/>
            <p:cNvSpPr/>
            <p:nvPr/>
          </p:nvSpPr>
          <p:spPr>
            <a:xfrm rot="89070">
              <a:off x="5222758" y="2358020"/>
              <a:ext cx="716229" cy="453814"/>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rgbClr val="CA1E4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985;p47"/>
            <p:cNvSpPr/>
            <p:nvPr/>
          </p:nvSpPr>
          <p:spPr>
            <a:xfrm rot="89070">
              <a:off x="4851581" y="3010790"/>
              <a:ext cx="652007" cy="513337"/>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986;p47"/>
            <p:cNvSpPr/>
            <p:nvPr/>
          </p:nvSpPr>
          <p:spPr>
            <a:xfrm rot="89070">
              <a:off x="5069774" y="3013506"/>
              <a:ext cx="432973" cy="513437"/>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987;p47"/>
            <p:cNvSpPr/>
            <p:nvPr/>
          </p:nvSpPr>
          <p:spPr>
            <a:xfrm rot="89070">
              <a:off x="4809584" y="3041979"/>
              <a:ext cx="215538" cy="316891"/>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988;p47"/>
            <p:cNvSpPr/>
            <p:nvPr/>
          </p:nvSpPr>
          <p:spPr>
            <a:xfrm rot="89070">
              <a:off x="5637041" y="3031145"/>
              <a:ext cx="652107" cy="513337"/>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989;p47"/>
            <p:cNvSpPr/>
            <p:nvPr/>
          </p:nvSpPr>
          <p:spPr>
            <a:xfrm rot="89070">
              <a:off x="5855235" y="3033861"/>
              <a:ext cx="433073" cy="513437"/>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990;p47"/>
            <p:cNvSpPr/>
            <p:nvPr/>
          </p:nvSpPr>
          <p:spPr>
            <a:xfrm rot="89070">
              <a:off x="5590751" y="3062305"/>
              <a:ext cx="221930" cy="316891"/>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991;p47"/>
            <p:cNvSpPr/>
            <p:nvPr/>
          </p:nvSpPr>
          <p:spPr>
            <a:xfrm rot="89070">
              <a:off x="5509719" y="3999123"/>
              <a:ext cx="120553" cy="131131"/>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992;p47"/>
            <p:cNvSpPr/>
            <p:nvPr/>
          </p:nvSpPr>
          <p:spPr>
            <a:xfrm rot="89070">
              <a:off x="6736292" y="3167381"/>
              <a:ext cx="327402" cy="263959"/>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rgbClr val="82C85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993;p47"/>
            <p:cNvSpPr/>
            <p:nvPr/>
          </p:nvSpPr>
          <p:spPr>
            <a:xfrm rot="89070">
              <a:off x="6775813" y="3215256"/>
              <a:ext cx="196561" cy="200741"/>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994;p47"/>
            <p:cNvSpPr/>
            <p:nvPr/>
          </p:nvSpPr>
          <p:spPr>
            <a:xfrm rot="89070">
              <a:off x="6379516" y="3236945"/>
              <a:ext cx="325904" cy="255870"/>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rgbClr val="80C35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995;p47"/>
            <p:cNvSpPr/>
            <p:nvPr/>
          </p:nvSpPr>
          <p:spPr>
            <a:xfrm rot="89070">
              <a:off x="6471946" y="3287719"/>
              <a:ext cx="205051" cy="190254"/>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996;p47"/>
            <p:cNvSpPr/>
            <p:nvPr/>
          </p:nvSpPr>
          <p:spPr>
            <a:xfrm rot="89070">
              <a:off x="6543843" y="3044535"/>
              <a:ext cx="363458" cy="673830"/>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rgbClr val="6BA73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997;p47"/>
            <p:cNvSpPr/>
            <p:nvPr/>
          </p:nvSpPr>
          <p:spPr>
            <a:xfrm rot="89070">
              <a:off x="6622087" y="3043451"/>
              <a:ext cx="285253" cy="673830"/>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998;p47"/>
            <p:cNvSpPr/>
            <p:nvPr/>
          </p:nvSpPr>
          <p:spPr>
            <a:xfrm rot="89070">
              <a:off x="6332001" y="2663984"/>
              <a:ext cx="635727" cy="515734"/>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rgbClr val="D3647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999;p47"/>
            <p:cNvSpPr/>
            <p:nvPr/>
          </p:nvSpPr>
          <p:spPr>
            <a:xfrm rot="89070">
              <a:off x="6336617" y="2785663"/>
              <a:ext cx="534550" cy="392893"/>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000;p47"/>
            <p:cNvSpPr/>
            <p:nvPr/>
          </p:nvSpPr>
          <p:spPr>
            <a:xfrm rot="89070">
              <a:off x="6780767" y="2692202"/>
              <a:ext cx="63722" cy="53131"/>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001;p47"/>
            <p:cNvSpPr/>
            <p:nvPr/>
          </p:nvSpPr>
          <p:spPr>
            <a:xfrm rot="89070">
              <a:off x="6832128" y="2721391"/>
              <a:ext cx="128943" cy="272548"/>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002;p47"/>
            <p:cNvSpPr/>
            <p:nvPr/>
          </p:nvSpPr>
          <p:spPr>
            <a:xfrm rot="89070">
              <a:off x="6637004" y="2665799"/>
              <a:ext cx="147920" cy="114153"/>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003;p47"/>
            <p:cNvSpPr/>
            <p:nvPr/>
          </p:nvSpPr>
          <p:spPr>
            <a:xfrm rot="89070">
              <a:off x="6422358" y="3558867"/>
              <a:ext cx="357066" cy="215322"/>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004;p47"/>
            <p:cNvSpPr/>
            <p:nvPr/>
          </p:nvSpPr>
          <p:spPr>
            <a:xfrm rot="89070">
              <a:off x="6396291" y="3539613"/>
              <a:ext cx="326103" cy="252774"/>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005;p47"/>
            <p:cNvSpPr/>
            <p:nvPr/>
          </p:nvSpPr>
          <p:spPr>
            <a:xfrm rot="89070">
              <a:off x="4468628" y="2363057"/>
              <a:ext cx="2589850" cy="2246099"/>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006;p47"/>
            <p:cNvSpPr/>
            <p:nvPr/>
          </p:nvSpPr>
          <p:spPr>
            <a:xfrm rot="89070">
              <a:off x="4388322" y="2284352"/>
              <a:ext cx="2750355" cy="2403995"/>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007;p47"/>
            <p:cNvSpPr/>
            <p:nvPr/>
          </p:nvSpPr>
          <p:spPr>
            <a:xfrm rot="89070">
              <a:off x="4854368" y="4250844"/>
              <a:ext cx="506983" cy="310799"/>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008;p47"/>
            <p:cNvSpPr/>
            <p:nvPr/>
          </p:nvSpPr>
          <p:spPr>
            <a:xfrm rot="89070">
              <a:off x="5753031" y="4306331"/>
              <a:ext cx="509181" cy="309600"/>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009;p47"/>
            <p:cNvSpPr/>
            <p:nvPr/>
          </p:nvSpPr>
          <p:spPr>
            <a:xfrm rot="89070">
              <a:off x="4558120" y="2661940"/>
              <a:ext cx="2025836" cy="1905339"/>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010;p47"/>
            <p:cNvSpPr/>
            <p:nvPr/>
          </p:nvSpPr>
          <p:spPr>
            <a:xfrm rot="89070">
              <a:off x="5389800" y="3494732"/>
              <a:ext cx="424683" cy="286130"/>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011;p47"/>
            <p:cNvSpPr/>
            <p:nvPr/>
          </p:nvSpPr>
          <p:spPr>
            <a:xfrm rot="89070">
              <a:off x="4396308" y="3614338"/>
              <a:ext cx="369750" cy="238392"/>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012;p47"/>
            <p:cNvSpPr/>
            <p:nvPr/>
          </p:nvSpPr>
          <p:spPr>
            <a:xfrm rot="89070">
              <a:off x="4459635" y="3596627"/>
              <a:ext cx="325404" cy="274446"/>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013;p47"/>
            <p:cNvSpPr/>
            <p:nvPr/>
          </p:nvSpPr>
          <p:spPr>
            <a:xfrm rot="89070">
              <a:off x="5222708" y="2358019"/>
              <a:ext cx="716229" cy="453814"/>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014;p47"/>
            <p:cNvSpPr/>
            <p:nvPr/>
          </p:nvSpPr>
          <p:spPr>
            <a:xfrm rot="89070">
              <a:off x="4851531" y="3010789"/>
              <a:ext cx="652007" cy="513337"/>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015;p47"/>
            <p:cNvSpPr/>
            <p:nvPr/>
          </p:nvSpPr>
          <p:spPr>
            <a:xfrm rot="89070">
              <a:off x="5069724" y="3013505"/>
              <a:ext cx="432973" cy="513437"/>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016;p47"/>
            <p:cNvSpPr/>
            <p:nvPr/>
          </p:nvSpPr>
          <p:spPr>
            <a:xfrm rot="89070">
              <a:off x="4809534" y="3041978"/>
              <a:ext cx="215538" cy="316891"/>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017;p47"/>
            <p:cNvSpPr/>
            <p:nvPr/>
          </p:nvSpPr>
          <p:spPr>
            <a:xfrm rot="89070">
              <a:off x="5636991" y="3031144"/>
              <a:ext cx="652107" cy="513337"/>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018;p47"/>
            <p:cNvSpPr/>
            <p:nvPr/>
          </p:nvSpPr>
          <p:spPr>
            <a:xfrm rot="89070">
              <a:off x="5855185" y="3033860"/>
              <a:ext cx="433073" cy="513437"/>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019;p47"/>
            <p:cNvSpPr/>
            <p:nvPr/>
          </p:nvSpPr>
          <p:spPr>
            <a:xfrm rot="89070">
              <a:off x="5590701" y="3062303"/>
              <a:ext cx="221930" cy="316891"/>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020;p47"/>
            <p:cNvSpPr/>
            <p:nvPr/>
          </p:nvSpPr>
          <p:spPr>
            <a:xfrm rot="89070">
              <a:off x="5509669" y="3999122"/>
              <a:ext cx="120553" cy="131131"/>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021;p47"/>
            <p:cNvSpPr/>
            <p:nvPr/>
          </p:nvSpPr>
          <p:spPr>
            <a:xfrm rot="89070">
              <a:off x="6736242" y="3167380"/>
              <a:ext cx="327402" cy="263959"/>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022;p47"/>
            <p:cNvSpPr/>
            <p:nvPr/>
          </p:nvSpPr>
          <p:spPr>
            <a:xfrm rot="89070">
              <a:off x="6775763" y="3215255"/>
              <a:ext cx="196561" cy="200741"/>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023;p47"/>
            <p:cNvSpPr/>
            <p:nvPr/>
          </p:nvSpPr>
          <p:spPr>
            <a:xfrm rot="89070">
              <a:off x="6379466" y="3236944"/>
              <a:ext cx="325904" cy="255870"/>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024;p47"/>
            <p:cNvSpPr/>
            <p:nvPr/>
          </p:nvSpPr>
          <p:spPr>
            <a:xfrm rot="89070">
              <a:off x="6471896" y="3287717"/>
              <a:ext cx="205051" cy="190254"/>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025;p47"/>
            <p:cNvSpPr/>
            <p:nvPr/>
          </p:nvSpPr>
          <p:spPr>
            <a:xfrm rot="89070">
              <a:off x="6543793" y="3044534"/>
              <a:ext cx="363458" cy="673830"/>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026;p47"/>
            <p:cNvSpPr/>
            <p:nvPr/>
          </p:nvSpPr>
          <p:spPr>
            <a:xfrm rot="89070">
              <a:off x="6622037" y="3043450"/>
              <a:ext cx="285253" cy="673830"/>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027;p47"/>
            <p:cNvSpPr/>
            <p:nvPr/>
          </p:nvSpPr>
          <p:spPr>
            <a:xfrm rot="89070">
              <a:off x="6331951" y="2663983"/>
              <a:ext cx="635727" cy="515734"/>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028;p47"/>
            <p:cNvSpPr/>
            <p:nvPr/>
          </p:nvSpPr>
          <p:spPr>
            <a:xfrm rot="89070">
              <a:off x="6336567" y="2785661"/>
              <a:ext cx="534550" cy="392893"/>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029;p47"/>
            <p:cNvSpPr/>
            <p:nvPr/>
          </p:nvSpPr>
          <p:spPr>
            <a:xfrm rot="89070">
              <a:off x="6780717" y="2692201"/>
              <a:ext cx="63722" cy="53131"/>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030;p47"/>
            <p:cNvSpPr/>
            <p:nvPr/>
          </p:nvSpPr>
          <p:spPr>
            <a:xfrm rot="89070">
              <a:off x="6832078" y="2721390"/>
              <a:ext cx="128943" cy="272548"/>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031;p47"/>
            <p:cNvSpPr/>
            <p:nvPr/>
          </p:nvSpPr>
          <p:spPr>
            <a:xfrm rot="89070">
              <a:off x="6636954" y="2665798"/>
              <a:ext cx="147920" cy="114153"/>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032;p47"/>
            <p:cNvSpPr/>
            <p:nvPr/>
          </p:nvSpPr>
          <p:spPr>
            <a:xfrm rot="89070">
              <a:off x="6422309" y="3558866"/>
              <a:ext cx="357066" cy="215322"/>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033;p47"/>
            <p:cNvSpPr/>
            <p:nvPr/>
          </p:nvSpPr>
          <p:spPr>
            <a:xfrm rot="89070">
              <a:off x="6396241" y="3539612"/>
              <a:ext cx="326103" cy="252774"/>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6" name="Google Shape;1146;p34"/>
          <p:cNvSpPr txBox="1">
            <a:spLocks noGrp="1"/>
          </p:cNvSpPr>
          <p:nvPr>
            <p:ph type="title"/>
          </p:nvPr>
        </p:nvSpPr>
        <p:spPr>
          <a:xfrm>
            <a:off x="471785" y="740450"/>
            <a:ext cx="8200430" cy="19014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000" b="1" dirty="0">
                <a:ln w="69850">
                  <a:noFill/>
                </a:ln>
                <a:solidFill>
                  <a:srgbClr val="CA1E49"/>
                </a:solidFill>
                <a:effectLst>
                  <a:outerShdw blurRad="50800" dist="38100" algn="l" rotWithShape="0">
                    <a:srgbClr val="8D1532"/>
                  </a:outerShdw>
                </a:effectLst>
                <a:latin typeface="Calibri" panose="020F0502020204030204" pitchFamily="34" charset="0"/>
                <a:cs typeface="Calibri" panose="020F0502020204030204" pitchFamily="34" charset="0"/>
              </a:rPr>
              <a:t>CHÀO MỪNG CÁC EM </a:t>
            </a:r>
            <a:br>
              <a:rPr lang="en-US" sz="4000" b="1" dirty="0">
                <a:ln w="69850">
                  <a:noFill/>
                </a:ln>
                <a:solidFill>
                  <a:srgbClr val="CA1E49"/>
                </a:solidFill>
                <a:effectLst>
                  <a:outerShdw blurRad="50800" dist="38100" algn="l" rotWithShape="0">
                    <a:srgbClr val="8D1532"/>
                  </a:outerShdw>
                </a:effectLst>
                <a:latin typeface="Calibri" panose="020F0502020204030204" pitchFamily="34" charset="0"/>
                <a:cs typeface="Calibri" panose="020F0502020204030204" pitchFamily="34" charset="0"/>
              </a:rPr>
            </a:br>
            <a:r>
              <a:rPr lang="en-US" sz="4000" b="1" dirty="0">
                <a:ln w="69850">
                  <a:noFill/>
                </a:ln>
                <a:solidFill>
                  <a:srgbClr val="CA1E49"/>
                </a:solidFill>
                <a:effectLst>
                  <a:outerShdw blurRad="50800" dist="38100" algn="l" rotWithShape="0">
                    <a:srgbClr val="8D1532"/>
                  </a:outerShdw>
                </a:effectLst>
                <a:latin typeface="Calibri" panose="020F0502020204030204" pitchFamily="34" charset="0"/>
                <a:cs typeface="Calibri" panose="020F0502020204030204" pitchFamily="34" charset="0"/>
              </a:rPr>
              <a:t>ĐẾN VỚI TIẾT HỌC NGÀY HÔM NAY</a:t>
            </a:r>
          </a:p>
        </p:txBody>
      </p:sp>
      <p:sp>
        <p:nvSpPr>
          <p:cNvPr id="1147" name="Google Shape;1147;p34"/>
          <p:cNvSpPr/>
          <p:nvPr/>
        </p:nvSpPr>
        <p:spPr>
          <a:xfrm>
            <a:off x="-417925" y="539150"/>
            <a:ext cx="1664185" cy="850494"/>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4"/>
          <p:cNvSpPr/>
          <p:nvPr/>
        </p:nvSpPr>
        <p:spPr>
          <a:xfrm>
            <a:off x="8294125" y="1600850"/>
            <a:ext cx="1664185" cy="850494"/>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4"/>
          <p:cNvSpPr/>
          <p:nvPr/>
        </p:nvSpPr>
        <p:spPr>
          <a:xfrm>
            <a:off x="5888275" y="158148"/>
            <a:ext cx="978907" cy="500278"/>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0" name="Google Shape;1150;p34"/>
          <p:cNvGrpSpPr/>
          <p:nvPr/>
        </p:nvGrpSpPr>
        <p:grpSpPr>
          <a:xfrm>
            <a:off x="549228" y="3196461"/>
            <a:ext cx="1962357" cy="1623443"/>
            <a:chOff x="549228" y="3196461"/>
            <a:chExt cx="1962357" cy="1623443"/>
          </a:xfrm>
        </p:grpSpPr>
        <p:sp>
          <p:nvSpPr>
            <p:cNvPr id="1151" name="Google Shape;1151;p34"/>
            <p:cNvSpPr/>
            <p:nvPr/>
          </p:nvSpPr>
          <p:spPr>
            <a:xfrm>
              <a:off x="597784" y="3248692"/>
              <a:ext cx="1856910" cy="1517667"/>
            </a:xfrm>
            <a:custGeom>
              <a:avLst/>
              <a:gdLst/>
              <a:ahLst/>
              <a:cxnLst/>
              <a:rect l="l" t="t" r="r" b="b"/>
              <a:pathLst>
                <a:path w="28299" h="23129" extrusionOk="0">
                  <a:moveTo>
                    <a:pt x="20050" y="12058"/>
                  </a:moveTo>
                  <a:lnTo>
                    <a:pt x="20093" y="12143"/>
                  </a:lnTo>
                  <a:lnTo>
                    <a:pt x="19923" y="12206"/>
                  </a:lnTo>
                  <a:cubicBezTo>
                    <a:pt x="19923" y="12164"/>
                    <a:pt x="19902" y="12100"/>
                    <a:pt x="19902" y="12058"/>
                  </a:cubicBezTo>
                  <a:close/>
                  <a:moveTo>
                    <a:pt x="8443" y="0"/>
                  </a:moveTo>
                  <a:cubicBezTo>
                    <a:pt x="8408" y="0"/>
                    <a:pt x="8371" y="1"/>
                    <a:pt x="8333" y="3"/>
                  </a:cubicBezTo>
                  <a:cubicBezTo>
                    <a:pt x="7128" y="88"/>
                    <a:pt x="7149" y="1928"/>
                    <a:pt x="7149" y="1928"/>
                  </a:cubicBezTo>
                  <a:cubicBezTo>
                    <a:pt x="7149" y="1928"/>
                    <a:pt x="6661" y="1206"/>
                    <a:pt x="6053" y="1206"/>
                  </a:cubicBezTo>
                  <a:cubicBezTo>
                    <a:pt x="5803" y="1206"/>
                    <a:pt x="5532" y="1328"/>
                    <a:pt x="5267" y="1674"/>
                  </a:cubicBezTo>
                  <a:cubicBezTo>
                    <a:pt x="4548" y="2583"/>
                    <a:pt x="5584" y="3429"/>
                    <a:pt x="6197" y="3810"/>
                  </a:cubicBezTo>
                  <a:cubicBezTo>
                    <a:pt x="3025" y="5798"/>
                    <a:pt x="1" y="10789"/>
                    <a:pt x="1143" y="15611"/>
                  </a:cubicBezTo>
                  <a:cubicBezTo>
                    <a:pt x="1270" y="16182"/>
                    <a:pt x="1439" y="16753"/>
                    <a:pt x="1671" y="17282"/>
                  </a:cubicBezTo>
                  <a:cubicBezTo>
                    <a:pt x="1621" y="17280"/>
                    <a:pt x="1571" y="17278"/>
                    <a:pt x="1522" y="17278"/>
                  </a:cubicBezTo>
                  <a:cubicBezTo>
                    <a:pt x="1153" y="17278"/>
                    <a:pt x="813" y="17352"/>
                    <a:pt x="720" y="17557"/>
                  </a:cubicBezTo>
                  <a:cubicBezTo>
                    <a:pt x="572" y="17811"/>
                    <a:pt x="889" y="18128"/>
                    <a:pt x="995" y="18234"/>
                  </a:cubicBezTo>
                  <a:cubicBezTo>
                    <a:pt x="1587" y="18784"/>
                    <a:pt x="2264" y="19228"/>
                    <a:pt x="3025" y="19524"/>
                  </a:cubicBezTo>
                  <a:cubicBezTo>
                    <a:pt x="3681" y="20285"/>
                    <a:pt x="4484" y="20920"/>
                    <a:pt x="5415" y="21364"/>
                  </a:cubicBezTo>
                  <a:cubicBezTo>
                    <a:pt x="6007" y="21660"/>
                    <a:pt x="6663" y="21893"/>
                    <a:pt x="7318" y="22019"/>
                  </a:cubicBezTo>
                  <a:cubicBezTo>
                    <a:pt x="7213" y="22421"/>
                    <a:pt x="7234" y="22781"/>
                    <a:pt x="7466" y="22971"/>
                  </a:cubicBezTo>
                  <a:cubicBezTo>
                    <a:pt x="7585" y="23078"/>
                    <a:pt x="7744" y="23129"/>
                    <a:pt x="7924" y="23129"/>
                  </a:cubicBezTo>
                  <a:cubicBezTo>
                    <a:pt x="8353" y="23129"/>
                    <a:pt x="8909" y="22843"/>
                    <a:pt x="9370" y="22337"/>
                  </a:cubicBezTo>
                  <a:cubicBezTo>
                    <a:pt x="9391" y="22316"/>
                    <a:pt x="9412" y="22273"/>
                    <a:pt x="9433" y="22252"/>
                  </a:cubicBezTo>
                  <a:lnTo>
                    <a:pt x="9497" y="22252"/>
                  </a:lnTo>
                  <a:cubicBezTo>
                    <a:pt x="10512" y="22252"/>
                    <a:pt x="11506" y="22125"/>
                    <a:pt x="12479" y="21893"/>
                  </a:cubicBezTo>
                  <a:cubicBezTo>
                    <a:pt x="13748" y="21618"/>
                    <a:pt x="14932" y="21131"/>
                    <a:pt x="16053" y="20476"/>
                  </a:cubicBezTo>
                  <a:cubicBezTo>
                    <a:pt x="16465" y="20616"/>
                    <a:pt x="16861" y="20685"/>
                    <a:pt x="17206" y="20685"/>
                  </a:cubicBezTo>
                  <a:cubicBezTo>
                    <a:pt x="17746" y="20685"/>
                    <a:pt x="18161" y="20515"/>
                    <a:pt x="18316" y="20179"/>
                  </a:cubicBezTo>
                  <a:cubicBezTo>
                    <a:pt x="18485" y="19820"/>
                    <a:pt x="18316" y="19376"/>
                    <a:pt x="17956" y="18953"/>
                  </a:cubicBezTo>
                  <a:cubicBezTo>
                    <a:pt x="18675" y="18191"/>
                    <a:pt x="19225" y="17282"/>
                    <a:pt x="19564" y="16309"/>
                  </a:cubicBezTo>
                  <a:cubicBezTo>
                    <a:pt x="19775" y="16351"/>
                    <a:pt x="20008" y="16394"/>
                    <a:pt x="20241" y="16394"/>
                  </a:cubicBezTo>
                  <a:lnTo>
                    <a:pt x="20346" y="16394"/>
                  </a:lnTo>
                  <a:cubicBezTo>
                    <a:pt x="22863" y="16309"/>
                    <a:pt x="23963" y="14638"/>
                    <a:pt x="24428" y="13264"/>
                  </a:cubicBezTo>
                  <a:cubicBezTo>
                    <a:pt x="24470" y="13137"/>
                    <a:pt x="24597" y="12777"/>
                    <a:pt x="24386" y="12629"/>
                  </a:cubicBezTo>
                  <a:cubicBezTo>
                    <a:pt x="24343" y="12595"/>
                    <a:pt x="24283" y="12580"/>
                    <a:pt x="24212" y="12580"/>
                  </a:cubicBezTo>
                  <a:cubicBezTo>
                    <a:pt x="23934" y="12580"/>
                    <a:pt x="23479" y="12812"/>
                    <a:pt x="23159" y="13031"/>
                  </a:cubicBezTo>
                  <a:cubicBezTo>
                    <a:pt x="23223" y="12756"/>
                    <a:pt x="23265" y="12397"/>
                    <a:pt x="23053" y="12164"/>
                  </a:cubicBezTo>
                  <a:cubicBezTo>
                    <a:pt x="22942" y="12052"/>
                    <a:pt x="22801" y="12000"/>
                    <a:pt x="22624" y="12000"/>
                  </a:cubicBezTo>
                  <a:cubicBezTo>
                    <a:pt x="22466" y="12000"/>
                    <a:pt x="22279" y="12042"/>
                    <a:pt x="22059" y="12122"/>
                  </a:cubicBezTo>
                  <a:cubicBezTo>
                    <a:pt x="22038" y="12058"/>
                    <a:pt x="21996" y="11995"/>
                    <a:pt x="21954" y="11931"/>
                  </a:cubicBezTo>
                  <a:lnTo>
                    <a:pt x="23223" y="11847"/>
                  </a:lnTo>
                  <a:cubicBezTo>
                    <a:pt x="23478" y="11899"/>
                    <a:pt x="23733" y="11927"/>
                    <a:pt x="23985" y="11927"/>
                  </a:cubicBezTo>
                  <a:cubicBezTo>
                    <a:pt x="24339" y="11927"/>
                    <a:pt x="24687" y="11873"/>
                    <a:pt x="25020" y="11762"/>
                  </a:cubicBezTo>
                  <a:cubicBezTo>
                    <a:pt x="27262" y="11022"/>
                    <a:pt x="28298" y="8082"/>
                    <a:pt x="27326" y="5206"/>
                  </a:cubicBezTo>
                  <a:cubicBezTo>
                    <a:pt x="26527" y="2792"/>
                    <a:pt x="24566" y="1197"/>
                    <a:pt x="22643" y="1197"/>
                  </a:cubicBezTo>
                  <a:cubicBezTo>
                    <a:pt x="22275" y="1197"/>
                    <a:pt x="21909" y="1255"/>
                    <a:pt x="21552" y="1378"/>
                  </a:cubicBezTo>
                  <a:cubicBezTo>
                    <a:pt x="21340" y="1441"/>
                    <a:pt x="21150" y="1526"/>
                    <a:pt x="20960" y="1632"/>
                  </a:cubicBezTo>
                  <a:cubicBezTo>
                    <a:pt x="20917" y="1653"/>
                    <a:pt x="20896" y="1674"/>
                    <a:pt x="20875" y="1695"/>
                  </a:cubicBezTo>
                  <a:cubicBezTo>
                    <a:pt x="20410" y="1970"/>
                    <a:pt x="20008" y="2372"/>
                    <a:pt x="19712" y="2816"/>
                  </a:cubicBezTo>
                  <a:cubicBezTo>
                    <a:pt x="18697" y="4021"/>
                    <a:pt x="17724" y="5269"/>
                    <a:pt x="16835" y="6559"/>
                  </a:cubicBezTo>
                  <a:cubicBezTo>
                    <a:pt x="14615" y="4508"/>
                    <a:pt x="11654" y="3281"/>
                    <a:pt x="9581" y="3006"/>
                  </a:cubicBezTo>
                  <a:cubicBezTo>
                    <a:pt x="9871" y="1725"/>
                    <a:pt x="9958" y="0"/>
                    <a:pt x="8443"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4"/>
            <p:cNvSpPr/>
            <p:nvPr/>
          </p:nvSpPr>
          <p:spPr>
            <a:xfrm>
              <a:off x="549228" y="3196461"/>
              <a:ext cx="1962357" cy="1623443"/>
            </a:xfrm>
            <a:custGeom>
              <a:avLst/>
              <a:gdLst/>
              <a:ahLst/>
              <a:cxnLst/>
              <a:rect l="l" t="t" r="r" b="b"/>
              <a:pathLst>
                <a:path w="29906" h="24741" extrusionOk="0">
                  <a:moveTo>
                    <a:pt x="6810" y="2787"/>
                  </a:moveTo>
                  <a:cubicBezTo>
                    <a:pt x="6980" y="2872"/>
                    <a:pt x="7128" y="2999"/>
                    <a:pt x="7233" y="3147"/>
                  </a:cubicBezTo>
                  <a:lnTo>
                    <a:pt x="8079" y="4394"/>
                  </a:lnTo>
                  <a:lnTo>
                    <a:pt x="7360" y="3929"/>
                  </a:lnTo>
                  <a:cubicBezTo>
                    <a:pt x="6853" y="3612"/>
                    <a:pt x="6599" y="3295"/>
                    <a:pt x="6557" y="3125"/>
                  </a:cubicBezTo>
                  <a:cubicBezTo>
                    <a:pt x="6557" y="3104"/>
                    <a:pt x="6557" y="3062"/>
                    <a:pt x="6641" y="2956"/>
                  </a:cubicBezTo>
                  <a:cubicBezTo>
                    <a:pt x="6684" y="2893"/>
                    <a:pt x="6747" y="2829"/>
                    <a:pt x="6810" y="2787"/>
                  </a:cubicBezTo>
                  <a:close/>
                  <a:moveTo>
                    <a:pt x="21319" y="12029"/>
                  </a:moveTo>
                  <a:lnTo>
                    <a:pt x="19712" y="12114"/>
                  </a:lnTo>
                  <a:lnTo>
                    <a:pt x="19860" y="12981"/>
                  </a:lnTo>
                  <a:lnTo>
                    <a:pt x="20029" y="14123"/>
                  </a:lnTo>
                  <a:lnTo>
                    <a:pt x="20959" y="13742"/>
                  </a:lnTo>
                  <a:lnTo>
                    <a:pt x="21150" y="13658"/>
                  </a:lnTo>
                  <a:lnTo>
                    <a:pt x="21848" y="13341"/>
                  </a:lnTo>
                  <a:lnTo>
                    <a:pt x="21319" y="12029"/>
                  </a:lnTo>
                  <a:close/>
                  <a:moveTo>
                    <a:pt x="9211" y="1620"/>
                  </a:moveTo>
                  <a:cubicBezTo>
                    <a:pt x="9446" y="1620"/>
                    <a:pt x="9499" y="1690"/>
                    <a:pt x="9518" y="1708"/>
                  </a:cubicBezTo>
                  <a:cubicBezTo>
                    <a:pt x="9687" y="1899"/>
                    <a:pt x="9793" y="2533"/>
                    <a:pt x="9560" y="3654"/>
                  </a:cubicBezTo>
                  <a:lnTo>
                    <a:pt x="9370" y="4479"/>
                  </a:lnTo>
                  <a:lnTo>
                    <a:pt x="10215" y="4585"/>
                  </a:lnTo>
                  <a:cubicBezTo>
                    <a:pt x="12077" y="4839"/>
                    <a:pt x="14890" y="5981"/>
                    <a:pt x="17026" y="7948"/>
                  </a:cubicBezTo>
                  <a:lnTo>
                    <a:pt x="17702" y="8561"/>
                  </a:lnTo>
                  <a:lnTo>
                    <a:pt x="18231" y="7821"/>
                  </a:lnTo>
                  <a:cubicBezTo>
                    <a:pt x="19098" y="6531"/>
                    <a:pt x="20029" y="5325"/>
                    <a:pt x="21023" y="4141"/>
                  </a:cubicBezTo>
                  <a:lnTo>
                    <a:pt x="21086" y="4056"/>
                  </a:lnTo>
                  <a:cubicBezTo>
                    <a:pt x="21319" y="3696"/>
                    <a:pt x="21636" y="3400"/>
                    <a:pt x="21996" y="3168"/>
                  </a:cubicBezTo>
                  <a:lnTo>
                    <a:pt x="22059" y="3125"/>
                  </a:lnTo>
                  <a:cubicBezTo>
                    <a:pt x="22207" y="3041"/>
                    <a:pt x="22355" y="2977"/>
                    <a:pt x="22524" y="2914"/>
                  </a:cubicBezTo>
                  <a:cubicBezTo>
                    <a:pt x="22784" y="2828"/>
                    <a:pt x="23055" y="2785"/>
                    <a:pt x="23334" y="2785"/>
                  </a:cubicBezTo>
                  <a:cubicBezTo>
                    <a:pt x="23941" y="2785"/>
                    <a:pt x="24580" y="2988"/>
                    <a:pt x="25189" y="3379"/>
                  </a:cubicBezTo>
                  <a:cubicBezTo>
                    <a:pt x="26204" y="4077"/>
                    <a:pt x="26945" y="5092"/>
                    <a:pt x="27304" y="6256"/>
                  </a:cubicBezTo>
                  <a:cubicBezTo>
                    <a:pt x="28129" y="8709"/>
                    <a:pt x="27325" y="11204"/>
                    <a:pt x="25507" y="11818"/>
                  </a:cubicBezTo>
                  <a:cubicBezTo>
                    <a:pt x="25247" y="11904"/>
                    <a:pt x="24981" y="11947"/>
                    <a:pt x="24712" y="11947"/>
                  </a:cubicBezTo>
                  <a:cubicBezTo>
                    <a:pt x="24520" y="11947"/>
                    <a:pt x="24326" y="11925"/>
                    <a:pt x="24132" y="11881"/>
                  </a:cubicBezTo>
                  <a:lnTo>
                    <a:pt x="24026" y="11860"/>
                  </a:lnTo>
                  <a:lnTo>
                    <a:pt x="21319" y="12029"/>
                  </a:lnTo>
                  <a:lnTo>
                    <a:pt x="22017" y="13150"/>
                  </a:lnTo>
                  <a:cubicBezTo>
                    <a:pt x="22038" y="13171"/>
                    <a:pt x="22038" y="13193"/>
                    <a:pt x="22059" y="13214"/>
                  </a:cubicBezTo>
                  <a:lnTo>
                    <a:pt x="22313" y="13933"/>
                  </a:lnTo>
                  <a:lnTo>
                    <a:pt x="23053" y="13679"/>
                  </a:lnTo>
                  <a:lnTo>
                    <a:pt x="23138" y="13658"/>
                  </a:lnTo>
                  <a:lnTo>
                    <a:pt x="22651" y="15667"/>
                  </a:lnTo>
                  <a:lnTo>
                    <a:pt x="22651" y="15667"/>
                  </a:lnTo>
                  <a:lnTo>
                    <a:pt x="24005" y="14694"/>
                  </a:lnTo>
                  <a:lnTo>
                    <a:pt x="24005" y="14694"/>
                  </a:lnTo>
                  <a:cubicBezTo>
                    <a:pt x="23422" y="15734"/>
                    <a:pt x="22307" y="16365"/>
                    <a:pt x="21124" y="16365"/>
                  </a:cubicBezTo>
                  <a:cubicBezTo>
                    <a:pt x="21104" y="16365"/>
                    <a:pt x="21085" y="16365"/>
                    <a:pt x="21065" y="16365"/>
                  </a:cubicBezTo>
                  <a:cubicBezTo>
                    <a:pt x="20875" y="16365"/>
                    <a:pt x="20684" y="16344"/>
                    <a:pt x="20515" y="16301"/>
                  </a:cubicBezTo>
                  <a:lnTo>
                    <a:pt x="19817" y="16132"/>
                  </a:lnTo>
                  <a:lnTo>
                    <a:pt x="19564" y="16809"/>
                  </a:lnTo>
                  <a:cubicBezTo>
                    <a:pt x="19267" y="17697"/>
                    <a:pt x="18760" y="18501"/>
                    <a:pt x="18125" y="19199"/>
                  </a:cubicBezTo>
                  <a:lnTo>
                    <a:pt x="17660" y="19728"/>
                  </a:lnTo>
                  <a:lnTo>
                    <a:pt x="18104" y="20256"/>
                  </a:lnTo>
                  <a:cubicBezTo>
                    <a:pt x="18210" y="20362"/>
                    <a:pt x="18295" y="20489"/>
                    <a:pt x="18337" y="20616"/>
                  </a:cubicBezTo>
                  <a:cubicBezTo>
                    <a:pt x="18266" y="20646"/>
                    <a:pt x="18126" y="20677"/>
                    <a:pt x="17923" y="20677"/>
                  </a:cubicBezTo>
                  <a:cubicBezTo>
                    <a:pt x="17704" y="20677"/>
                    <a:pt x="17409" y="20641"/>
                    <a:pt x="17047" y="20531"/>
                  </a:cubicBezTo>
                  <a:lnTo>
                    <a:pt x="16708" y="20404"/>
                  </a:lnTo>
                  <a:lnTo>
                    <a:pt x="16391" y="20595"/>
                  </a:lnTo>
                  <a:cubicBezTo>
                    <a:pt x="15355" y="21208"/>
                    <a:pt x="14234" y="21652"/>
                    <a:pt x="13050" y="21927"/>
                  </a:cubicBezTo>
                  <a:cubicBezTo>
                    <a:pt x="12140" y="22139"/>
                    <a:pt x="11188" y="22244"/>
                    <a:pt x="10237" y="22266"/>
                  </a:cubicBezTo>
                  <a:lnTo>
                    <a:pt x="9814" y="22266"/>
                  </a:lnTo>
                  <a:lnTo>
                    <a:pt x="9560" y="22541"/>
                  </a:lnTo>
                  <a:lnTo>
                    <a:pt x="9518" y="22604"/>
                  </a:lnTo>
                  <a:cubicBezTo>
                    <a:pt x="9327" y="22815"/>
                    <a:pt x="9095" y="23006"/>
                    <a:pt x="8820" y="23112"/>
                  </a:cubicBezTo>
                  <a:cubicBezTo>
                    <a:pt x="8820" y="23090"/>
                    <a:pt x="8820" y="23069"/>
                    <a:pt x="8820" y="23048"/>
                  </a:cubicBezTo>
                  <a:lnTo>
                    <a:pt x="9052" y="22244"/>
                  </a:lnTo>
                  <a:lnTo>
                    <a:pt x="8227" y="22075"/>
                  </a:lnTo>
                  <a:cubicBezTo>
                    <a:pt x="7635" y="21927"/>
                    <a:pt x="7064" y="21737"/>
                    <a:pt x="6514" y="21462"/>
                  </a:cubicBezTo>
                  <a:cubicBezTo>
                    <a:pt x="5690" y="21060"/>
                    <a:pt x="4949" y="20489"/>
                    <a:pt x="4378" y="19791"/>
                  </a:cubicBezTo>
                  <a:lnTo>
                    <a:pt x="4230" y="19643"/>
                  </a:lnTo>
                  <a:lnTo>
                    <a:pt x="4040" y="19558"/>
                  </a:lnTo>
                  <a:cubicBezTo>
                    <a:pt x="3596" y="19410"/>
                    <a:pt x="3194" y="19178"/>
                    <a:pt x="2834" y="18903"/>
                  </a:cubicBezTo>
                  <a:lnTo>
                    <a:pt x="2834" y="18903"/>
                  </a:lnTo>
                  <a:lnTo>
                    <a:pt x="3638" y="18924"/>
                  </a:lnTo>
                  <a:lnTo>
                    <a:pt x="3152" y="17782"/>
                  </a:lnTo>
                  <a:cubicBezTo>
                    <a:pt x="2940" y="17274"/>
                    <a:pt x="2771" y="16767"/>
                    <a:pt x="2644" y="16238"/>
                  </a:cubicBezTo>
                  <a:cubicBezTo>
                    <a:pt x="1629" y="11924"/>
                    <a:pt x="4294" y="7186"/>
                    <a:pt x="7339" y="5304"/>
                  </a:cubicBezTo>
                  <a:lnTo>
                    <a:pt x="8270" y="4712"/>
                  </a:lnTo>
                  <a:lnTo>
                    <a:pt x="8693" y="5325"/>
                  </a:lnTo>
                  <a:lnTo>
                    <a:pt x="8693" y="2724"/>
                  </a:lnTo>
                  <a:cubicBezTo>
                    <a:pt x="8693" y="2406"/>
                    <a:pt x="8798" y="1624"/>
                    <a:pt x="9116" y="1624"/>
                  </a:cubicBezTo>
                  <a:cubicBezTo>
                    <a:pt x="9150" y="1622"/>
                    <a:pt x="9182" y="1620"/>
                    <a:pt x="9211" y="1620"/>
                  </a:cubicBezTo>
                  <a:close/>
                  <a:moveTo>
                    <a:pt x="9260" y="0"/>
                  </a:moveTo>
                  <a:cubicBezTo>
                    <a:pt x="9177" y="0"/>
                    <a:pt x="9094" y="6"/>
                    <a:pt x="9010" y="17"/>
                  </a:cubicBezTo>
                  <a:cubicBezTo>
                    <a:pt x="8185" y="59"/>
                    <a:pt x="7656" y="609"/>
                    <a:pt x="7360" y="1307"/>
                  </a:cubicBezTo>
                  <a:cubicBezTo>
                    <a:pt x="7191" y="1243"/>
                    <a:pt x="7022" y="1201"/>
                    <a:pt x="6853" y="1201"/>
                  </a:cubicBezTo>
                  <a:cubicBezTo>
                    <a:pt x="6261" y="1201"/>
                    <a:pt x="5711" y="1497"/>
                    <a:pt x="5372" y="1983"/>
                  </a:cubicBezTo>
                  <a:cubicBezTo>
                    <a:pt x="5055" y="2385"/>
                    <a:pt x="4907" y="2893"/>
                    <a:pt x="4992" y="3400"/>
                  </a:cubicBezTo>
                  <a:cubicBezTo>
                    <a:pt x="5097" y="3845"/>
                    <a:pt x="5309" y="4246"/>
                    <a:pt x="5626" y="4564"/>
                  </a:cubicBezTo>
                  <a:cubicBezTo>
                    <a:pt x="2432" y="7080"/>
                    <a:pt x="0" y="11945"/>
                    <a:pt x="1100" y="16598"/>
                  </a:cubicBezTo>
                  <a:cubicBezTo>
                    <a:pt x="1164" y="16873"/>
                    <a:pt x="1248" y="17169"/>
                    <a:pt x="1333" y="17444"/>
                  </a:cubicBezTo>
                  <a:cubicBezTo>
                    <a:pt x="1100" y="17549"/>
                    <a:pt x="889" y="17740"/>
                    <a:pt x="762" y="17972"/>
                  </a:cubicBezTo>
                  <a:cubicBezTo>
                    <a:pt x="614" y="18268"/>
                    <a:pt x="466" y="18861"/>
                    <a:pt x="1206" y="19580"/>
                  </a:cubicBezTo>
                  <a:cubicBezTo>
                    <a:pt x="1798" y="20172"/>
                    <a:pt x="2517" y="20658"/>
                    <a:pt x="3300" y="20975"/>
                  </a:cubicBezTo>
                  <a:cubicBezTo>
                    <a:pt x="3998" y="21779"/>
                    <a:pt x="4844" y="22414"/>
                    <a:pt x="5795" y="22879"/>
                  </a:cubicBezTo>
                  <a:cubicBezTo>
                    <a:pt x="6261" y="23112"/>
                    <a:pt x="6726" y="23302"/>
                    <a:pt x="7212" y="23429"/>
                  </a:cubicBezTo>
                  <a:cubicBezTo>
                    <a:pt x="7255" y="23788"/>
                    <a:pt x="7424" y="24127"/>
                    <a:pt x="7678" y="24381"/>
                  </a:cubicBezTo>
                  <a:cubicBezTo>
                    <a:pt x="7953" y="24613"/>
                    <a:pt x="8312" y="24740"/>
                    <a:pt x="8672" y="24740"/>
                  </a:cubicBezTo>
                  <a:cubicBezTo>
                    <a:pt x="8883" y="24719"/>
                    <a:pt x="9095" y="24677"/>
                    <a:pt x="9306" y="24613"/>
                  </a:cubicBezTo>
                  <a:cubicBezTo>
                    <a:pt x="9750" y="24444"/>
                    <a:pt x="10152" y="24190"/>
                    <a:pt x="10490" y="23852"/>
                  </a:cubicBezTo>
                  <a:cubicBezTo>
                    <a:pt x="11484" y="23809"/>
                    <a:pt x="12457" y="23683"/>
                    <a:pt x="13409" y="23471"/>
                  </a:cubicBezTo>
                  <a:cubicBezTo>
                    <a:pt x="14615" y="23175"/>
                    <a:pt x="15799" y="22731"/>
                    <a:pt x="16899" y="22139"/>
                  </a:cubicBezTo>
                  <a:cubicBezTo>
                    <a:pt x="17252" y="22228"/>
                    <a:pt x="17591" y="22272"/>
                    <a:pt x="17907" y="22272"/>
                  </a:cubicBezTo>
                  <a:cubicBezTo>
                    <a:pt x="18784" y="22272"/>
                    <a:pt x="19480" y="21936"/>
                    <a:pt x="19775" y="21314"/>
                  </a:cubicBezTo>
                  <a:cubicBezTo>
                    <a:pt x="19987" y="20827"/>
                    <a:pt x="19965" y="20256"/>
                    <a:pt x="19690" y="19812"/>
                  </a:cubicBezTo>
                  <a:cubicBezTo>
                    <a:pt x="20135" y="19241"/>
                    <a:pt x="20515" y="18628"/>
                    <a:pt x="20811" y="17972"/>
                  </a:cubicBezTo>
                  <a:lnTo>
                    <a:pt x="21107" y="17972"/>
                  </a:lnTo>
                  <a:cubicBezTo>
                    <a:pt x="23413" y="17888"/>
                    <a:pt x="25126" y="16598"/>
                    <a:pt x="25930" y="14313"/>
                  </a:cubicBezTo>
                  <a:cubicBezTo>
                    <a:pt x="26056" y="13996"/>
                    <a:pt x="26078" y="13637"/>
                    <a:pt x="25993" y="13319"/>
                  </a:cubicBezTo>
                  <a:lnTo>
                    <a:pt x="26014" y="13319"/>
                  </a:lnTo>
                  <a:cubicBezTo>
                    <a:pt x="28658" y="12431"/>
                    <a:pt x="29906" y="9026"/>
                    <a:pt x="28806" y="5748"/>
                  </a:cubicBezTo>
                  <a:cubicBezTo>
                    <a:pt x="28319" y="4246"/>
                    <a:pt x="27368" y="2956"/>
                    <a:pt x="26078" y="2068"/>
                  </a:cubicBezTo>
                  <a:cubicBezTo>
                    <a:pt x="25201" y="1488"/>
                    <a:pt x="24277" y="1192"/>
                    <a:pt x="23363" y="1192"/>
                  </a:cubicBezTo>
                  <a:cubicBezTo>
                    <a:pt x="22910" y="1192"/>
                    <a:pt x="22459" y="1265"/>
                    <a:pt x="22017" y="1412"/>
                  </a:cubicBezTo>
                  <a:cubicBezTo>
                    <a:pt x="21911" y="1455"/>
                    <a:pt x="21784" y="1497"/>
                    <a:pt x="21678" y="1539"/>
                  </a:cubicBezTo>
                  <a:lnTo>
                    <a:pt x="21594" y="1603"/>
                  </a:lnTo>
                  <a:lnTo>
                    <a:pt x="21488" y="1645"/>
                  </a:lnTo>
                  <a:lnTo>
                    <a:pt x="21298" y="1751"/>
                  </a:lnTo>
                  <a:cubicBezTo>
                    <a:pt x="21255" y="1772"/>
                    <a:pt x="21192" y="1793"/>
                    <a:pt x="21150" y="1835"/>
                  </a:cubicBezTo>
                  <a:cubicBezTo>
                    <a:pt x="20621" y="2174"/>
                    <a:pt x="20156" y="2618"/>
                    <a:pt x="19817" y="3125"/>
                  </a:cubicBezTo>
                  <a:cubicBezTo>
                    <a:pt x="19141" y="3908"/>
                    <a:pt x="18337" y="4944"/>
                    <a:pt x="17427" y="6192"/>
                  </a:cubicBezTo>
                  <a:cubicBezTo>
                    <a:pt x="15630" y="4733"/>
                    <a:pt x="13515" y="3696"/>
                    <a:pt x="11252" y="3168"/>
                  </a:cubicBezTo>
                  <a:cubicBezTo>
                    <a:pt x="11379" y="2047"/>
                    <a:pt x="11210" y="1222"/>
                    <a:pt x="10744" y="672"/>
                  </a:cubicBezTo>
                  <a:cubicBezTo>
                    <a:pt x="10375" y="248"/>
                    <a:pt x="9829" y="0"/>
                    <a:pt x="9260"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4"/>
            <p:cNvSpPr/>
            <p:nvPr/>
          </p:nvSpPr>
          <p:spPr>
            <a:xfrm>
              <a:off x="1724419" y="4008531"/>
              <a:ext cx="478352" cy="302169"/>
            </a:xfrm>
            <a:custGeom>
              <a:avLst/>
              <a:gdLst/>
              <a:ahLst/>
              <a:cxnLst/>
              <a:rect l="l" t="t" r="r" b="b"/>
              <a:pathLst>
                <a:path w="7290" h="4605" extrusionOk="0">
                  <a:moveTo>
                    <a:pt x="4120" y="0"/>
                  </a:moveTo>
                  <a:cubicBezTo>
                    <a:pt x="3949" y="0"/>
                    <a:pt x="3736" y="57"/>
                    <a:pt x="3472" y="203"/>
                  </a:cubicBezTo>
                  <a:cubicBezTo>
                    <a:pt x="2876" y="524"/>
                    <a:pt x="2343" y="752"/>
                    <a:pt x="1876" y="752"/>
                  </a:cubicBezTo>
                  <a:cubicBezTo>
                    <a:pt x="1449" y="752"/>
                    <a:pt x="1078" y="561"/>
                    <a:pt x="765" y="76"/>
                  </a:cubicBezTo>
                  <a:lnTo>
                    <a:pt x="765" y="76"/>
                  </a:lnTo>
                  <a:cubicBezTo>
                    <a:pt x="765" y="76"/>
                    <a:pt x="0" y="4604"/>
                    <a:pt x="3070" y="4604"/>
                  </a:cubicBezTo>
                  <a:cubicBezTo>
                    <a:pt x="3105" y="4604"/>
                    <a:pt x="3140" y="4603"/>
                    <a:pt x="3176" y="4602"/>
                  </a:cubicBezTo>
                  <a:cubicBezTo>
                    <a:pt x="5651" y="4518"/>
                    <a:pt x="6708" y="2847"/>
                    <a:pt x="7152" y="1557"/>
                  </a:cubicBezTo>
                  <a:cubicBezTo>
                    <a:pt x="7290" y="1164"/>
                    <a:pt x="7209" y="1029"/>
                    <a:pt x="7031" y="1029"/>
                  </a:cubicBezTo>
                  <a:cubicBezTo>
                    <a:pt x="6634" y="1029"/>
                    <a:pt x="5757" y="1705"/>
                    <a:pt x="5757" y="1705"/>
                  </a:cubicBezTo>
                  <a:cubicBezTo>
                    <a:pt x="5757" y="1705"/>
                    <a:pt x="6280" y="478"/>
                    <a:pt x="5440" y="478"/>
                  </a:cubicBezTo>
                  <a:cubicBezTo>
                    <a:pt x="5281" y="478"/>
                    <a:pt x="5074" y="522"/>
                    <a:pt x="4805" y="626"/>
                  </a:cubicBezTo>
                  <a:cubicBezTo>
                    <a:pt x="4805" y="626"/>
                    <a:pt x="4692" y="0"/>
                    <a:pt x="4120" y="0"/>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4"/>
            <p:cNvSpPr/>
            <p:nvPr/>
          </p:nvSpPr>
          <p:spPr>
            <a:xfrm>
              <a:off x="1913394" y="4049607"/>
              <a:ext cx="126314" cy="69423"/>
            </a:xfrm>
            <a:custGeom>
              <a:avLst/>
              <a:gdLst/>
              <a:ahLst/>
              <a:cxnLst/>
              <a:rect l="l" t="t" r="r" b="b"/>
              <a:pathLst>
                <a:path w="1925" h="1058" extrusionOk="0">
                  <a:moveTo>
                    <a:pt x="1925" y="0"/>
                  </a:moveTo>
                  <a:lnTo>
                    <a:pt x="0" y="1058"/>
                  </a:lnTo>
                  <a:cubicBezTo>
                    <a:pt x="740" y="952"/>
                    <a:pt x="1438" y="571"/>
                    <a:pt x="1925" y="0"/>
                  </a:cubicBezTo>
                  <a:close/>
                </a:path>
              </a:pathLst>
            </a:custGeom>
            <a:solidFill>
              <a:srgbClr val="FDF9C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4"/>
            <p:cNvSpPr/>
            <p:nvPr/>
          </p:nvSpPr>
          <p:spPr>
            <a:xfrm>
              <a:off x="1901321" y="4040683"/>
              <a:ext cx="148099" cy="86746"/>
            </a:xfrm>
            <a:custGeom>
              <a:avLst/>
              <a:gdLst/>
              <a:ahLst/>
              <a:cxnLst/>
              <a:rect l="l" t="t" r="r" b="b"/>
              <a:pathLst>
                <a:path w="2257" h="1322" extrusionOk="0">
                  <a:moveTo>
                    <a:pt x="2110" y="1"/>
                  </a:moveTo>
                  <a:cubicBezTo>
                    <a:pt x="2077" y="1"/>
                    <a:pt x="2047" y="17"/>
                    <a:pt x="2024" y="52"/>
                  </a:cubicBezTo>
                  <a:cubicBezTo>
                    <a:pt x="1538" y="601"/>
                    <a:pt x="882" y="961"/>
                    <a:pt x="163" y="1067"/>
                  </a:cubicBezTo>
                  <a:cubicBezTo>
                    <a:pt x="0" y="1067"/>
                    <a:pt x="14" y="1322"/>
                    <a:pt x="166" y="1322"/>
                  </a:cubicBezTo>
                  <a:cubicBezTo>
                    <a:pt x="172" y="1322"/>
                    <a:pt x="178" y="1321"/>
                    <a:pt x="184" y="1321"/>
                  </a:cubicBezTo>
                  <a:lnTo>
                    <a:pt x="205" y="1299"/>
                  </a:lnTo>
                  <a:cubicBezTo>
                    <a:pt x="988" y="1194"/>
                    <a:pt x="1707" y="813"/>
                    <a:pt x="2215" y="200"/>
                  </a:cubicBezTo>
                  <a:cubicBezTo>
                    <a:pt x="2257" y="136"/>
                    <a:pt x="2257" y="73"/>
                    <a:pt x="2193" y="30"/>
                  </a:cubicBezTo>
                  <a:cubicBezTo>
                    <a:pt x="2165" y="11"/>
                    <a:pt x="2136" y="1"/>
                    <a:pt x="2110"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4"/>
            <p:cNvSpPr/>
            <p:nvPr/>
          </p:nvSpPr>
          <p:spPr>
            <a:xfrm>
              <a:off x="1975796" y="4120341"/>
              <a:ext cx="126379" cy="69489"/>
            </a:xfrm>
            <a:custGeom>
              <a:avLst/>
              <a:gdLst/>
              <a:ahLst/>
              <a:cxnLst/>
              <a:rect l="l" t="t" r="r" b="b"/>
              <a:pathLst>
                <a:path w="1926" h="1059" extrusionOk="0">
                  <a:moveTo>
                    <a:pt x="1926" y="1"/>
                  </a:moveTo>
                  <a:lnTo>
                    <a:pt x="1" y="1058"/>
                  </a:lnTo>
                  <a:cubicBezTo>
                    <a:pt x="741" y="953"/>
                    <a:pt x="1439" y="593"/>
                    <a:pt x="1926" y="1"/>
                  </a:cubicBezTo>
                  <a:close/>
                </a:path>
              </a:pathLst>
            </a:custGeom>
            <a:solidFill>
              <a:srgbClr val="FDF9C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4"/>
            <p:cNvSpPr/>
            <p:nvPr/>
          </p:nvSpPr>
          <p:spPr>
            <a:xfrm>
              <a:off x="1962410" y="4111024"/>
              <a:ext cx="151708" cy="87206"/>
            </a:xfrm>
            <a:custGeom>
              <a:avLst/>
              <a:gdLst/>
              <a:ahLst/>
              <a:cxnLst/>
              <a:rect l="l" t="t" r="r" b="b"/>
              <a:pathLst>
                <a:path w="2312" h="1329" extrusionOk="0">
                  <a:moveTo>
                    <a:pt x="2127" y="1"/>
                  </a:moveTo>
                  <a:cubicBezTo>
                    <a:pt x="2090" y="1"/>
                    <a:pt x="2053" y="17"/>
                    <a:pt x="2024" y="58"/>
                  </a:cubicBezTo>
                  <a:cubicBezTo>
                    <a:pt x="1537" y="608"/>
                    <a:pt x="882" y="968"/>
                    <a:pt x="184" y="1073"/>
                  </a:cubicBezTo>
                  <a:cubicBezTo>
                    <a:pt x="0" y="1073"/>
                    <a:pt x="13" y="1328"/>
                    <a:pt x="166" y="1328"/>
                  </a:cubicBezTo>
                  <a:cubicBezTo>
                    <a:pt x="171" y="1328"/>
                    <a:pt x="178" y="1328"/>
                    <a:pt x="184" y="1327"/>
                  </a:cubicBezTo>
                  <a:lnTo>
                    <a:pt x="205" y="1306"/>
                  </a:lnTo>
                  <a:cubicBezTo>
                    <a:pt x="987" y="1200"/>
                    <a:pt x="1707" y="820"/>
                    <a:pt x="2235" y="206"/>
                  </a:cubicBezTo>
                  <a:cubicBezTo>
                    <a:pt x="2312" y="114"/>
                    <a:pt x="2222" y="1"/>
                    <a:pt x="2127"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4"/>
            <p:cNvSpPr/>
            <p:nvPr/>
          </p:nvSpPr>
          <p:spPr>
            <a:xfrm>
              <a:off x="1738526" y="4000591"/>
              <a:ext cx="477433" cy="318376"/>
            </a:xfrm>
            <a:custGeom>
              <a:avLst/>
              <a:gdLst/>
              <a:ahLst/>
              <a:cxnLst/>
              <a:rect l="l" t="t" r="r" b="b"/>
              <a:pathLst>
                <a:path w="7276" h="4852" extrusionOk="0">
                  <a:moveTo>
                    <a:pt x="3901" y="0"/>
                  </a:moveTo>
                  <a:cubicBezTo>
                    <a:pt x="3696" y="0"/>
                    <a:pt x="3462" y="71"/>
                    <a:pt x="3194" y="218"/>
                  </a:cubicBezTo>
                  <a:cubicBezTo>
                    <a:pt x="3130" y="240"/>
                    <a:pt x="3109" y="324"/>
                    <a:pt x="3152" y="388"/>
                  </a:cubicBezTo>
                  <a:cubicBezTo>
                    <a:pt x="3165" y="429"/>
                    <a:pt x="3205" y="452"/>
                    <a:pt x="3249" y="452"/>
                  </a:cubicBezTo>
                  <a:cubicBezTo>
                    <a:pt x="3273" y="452"/>
                    <a:pt x="3298" y="445"/>
                    <a:pt x="3321" y="430"/>
                  </a:cubicBezTo>
                  <a:cubicBezTo>
                    <a:pt x="3476" y="317"/>
                    <a:pt x="3659" y="261"/>
                    <a:pt x="3846" y="261"/>
                  </a:cubicBezTo>
                  <a:cubicBezTo>
                    <a:pt x="3939" y="261"/>
                    <a:pt x="4033" y="275"/>
                    <a:pt x="4125" y="303"/>
                  </a:cubicBezTo>
                  <a:cubicBezTo>
                    <a:pt x="4315" y="409"/>
                    <a:pt x="4421" y="578"/>
                    <a:pt x="4463" y="789"/>
                  </a:cubicBezTo>
                  <a:cubicBezTo>
                    <a:pt x="4484" y="811"/>
                    <a:pt x="4505" y="853"/>
                    <a:pt x="4526" y="874"/>
                  </a:cubicBezTo>
                  <a:cubicBezTo>
                    <a:pt x="4548" y="885"/>
                    <a:pt x="4569" y="890"/>
                    <a:pt x="4587" y="890"/>
                  </a:cubicBezTo>
                  <a:cubicBezTo>
                    <a:pt x="4606" y="890"/>
                    <a:pt x="4622" y="885"/>
                    <a:pt x="4632" y="874"/>
                  </a:cubicBezTo>
                  <a:cubicBezTo>
                    <a:pt x="4874" y="777"/>
                    <a:pt x="5081" y="729"/>
                    <a:pt x="5238" y="729"/>
                  </a:cubicBezTo>
                  <a:cubicBezTo>
                    <a:pt x="5356" y="729"/>
                    <a:pt x="5445" y="756"/>
                    <a:pt x="5499" y="811"/>
                  </a:cubicBezTo>
                  <a:cubicBezTo>
                    <a:pt x="5690" y="1022"/>
                    <a:pt x="5499" y="1593"/>
                    <a:pt x="5415" y="1784"/>
                  </a:cubicBezTo>
                  <a:cubicBezTo>
                    <a:pt x="5393" y="1826"/>
                    <a:pt x="5415" y="1889"/>
                    <a:pt x="5457" y="1932"/>
                  </a:cubicBezTo>
                  <a:cubicBezTo>
                    <a:pt x="5478" y="1953"/>
                    <a:pt x="5505" y="1963"/>
                    <a:pt x="5534" y="1963"/>
                  </a:cubicBezTo>
                  <a:cubicBezTo>
                    <a:pt x="5563" y="1963"/>
                    <a:pt x="5594" y="1953"/>
                    <a:pt x="5626" y="1932"/>
                  </a:cubicBezTo>
                  <a:cubicBezTo>
                    <a:pt x="6094" y="1557"/>
                    <a:pt x="6611" y="1283"/>
                    <a:pt x="6812" y="1283"/>
                  </a:cubicBezTo>
                  <a:cubicBezTo>
                    <a:pt x="6838" y="1283"/>
                    <a:pt x="6859" y="1287"/>
                    <a:pt x="6874" y="1297"/>
                  </a:cubicBezTo>
                  <a:cubicBezTo>
                    <a:pt x="6874" y="1297"/>
                    <a:pt x="6916" y="1382"/>
                    <a:pt x="6810" y="1635"/>
                  </a:cubicBezTo>
                  <a:cubicBezTo>
                    <a:pt x="6366" y="2947"/>
                    <a:pt x="5330" y="4512"/>
                    <a:pt x="2961" y="4596"/>
                  </a:cubicBezTo>
                  <a:cubicBezTo>
                    <a:pt x="2899" y="4603"/>
                    <a:pt x="2836" y="4606"/>
                    <a:pt x="2774" y="4606"/>
                  </a:cubicBezTo>
                  <a:cubicBezTo>
                    <a:pt x="2225" y="4606"/>
                    <a:pt x="1691" y="4361"/>
                    <a:pt x="1312" y="3962"/>
                  </a:cubicBezTo>
                  <a:cubicBezTo>
                    <a:pt x="254" y="2756"/>
                    <a:pt x="677" y="240"/>
                    <a:pt x="677" y="218"/>
                  </a:cubicBezTo>
                  <a:cubicBezTo>
                    <a:pt x="712" y="113"/>
                    <a:pt x="637" y="53"/>
                    <a:pt x="559" y="53"/>
                  </a:cubicBezTo>
                  <a:cubicBezTo>
                    <a:pt x="497" y="53"/>
                    <a:pt x="433" y="91"/>
                    <a:pt x="423" y="176"/>
                  </a:cubicBezTo>
                  <a:cubicBezTo>
                    <a:pt x="402" y="282"/>
                    <a:pt x="0" y="2820"/>
                    <a:pt x="1121" y="4110"/>
                  </a:cubicBezTo>
                  <a:cubicBezTo>
                    <a:pt x="1548" y="4598"/>
                    <a:pt x="2151" y="4851"/>
                    <a:pt x="2780" y="4851"/>
                  </a:cubicBezTo>
                  <a:cubicBezTo>
                    <a:pt x="2805" y="4851"/>
                    <a:pt x="2830" y="4851"/>
                    <a:pt x="2856" y="4850"/>
                  </a:cubicBezTo>
                  <a:lnTo>
                    <a:pt x="2961" y="4850"/>
                  </a:lnTo>
                  <a:cubicBezTo>
                    <a:pt x="5478" y="4766"/>
                    <a:pt x="6578" y="3116"/>
                    <a:pt x="7064" y="1741"/>
                  </a:cubicBezTo>
                  <a:cubicBezTo>
                    <a:pt x="7107" y="1614"/>
                    <a:pt x="7276" y="1276"/>
                    <a:pt x="7022" y="1086"/>
                  </a:cubicBezTo>
                  <a:cubicBezTo>
                    <a:pt x="6964" y="1045"/>
                    <a:pt x="6894" y="1028"/>
                    <a:pt x="6815" y="1028"/>
                  </a:cubicBezTo>
                  <a:cubicBezTo>
                    <a:pt x="6521" y="1028"/>
                    <a:pt x="6108" y="1275"/>
                    <a:pt x="5774" y="1509"/>
                  </a:cubicBezTo>
                  <a:cubicBezTo>
                    <a:pt x="5859" y="1212"/>
                    <a:pt x="5859" y="853"/>
                    <a:pt x="5668" y="641"/>
                  </a:cubicBezTo>
                  <a:cubicBezTo>
                    <a:pt x="5565" y="538"/>
                    <a:pt x="5424" y="484"/>
                    <a:pt x="5238" y="484"/>
                  </a:cubicBezTo>
                  <a:cubicBezTo>
                    <a:pt x="5083" y="484"/>
                    <a:pt x="4896" y="522"/>
                    <a:pt x="4674" y="599"/>
                  </a:cubicBezTo>
                  <a:cubicBezTo>
                    <a:pt x="4611" y="367"/>
                    <a:pt x="4442" y="176"/>
                    <a:pt x="4230" y="70"/>
                  </a:cubicBezTo>
                  <a:cubicBezTo>
                    <a:pt x="4129" y="24"/>
                    <a:pt x="4020" y="0"/>
                    <a:pt x="3901"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4"/>
            <p:cNvSpPr/>
            <p:nvPr/>
          </p:nvSpPr>
          <p:spPr>
            <a:xfrm>
              <a:off x="1485968" y="4396061"/>
              <a:ext cx="334518" cy="204989"/>
            </a:xfrm>
            <a:custGeom>
              <a:avLst/>
              <a:gdLst/>
              <a:ahLst/>
              <a:cxnLst/>
              <a:rect l="l" t="t" r="r" b="b"/>
              <a:pathLst>
                <a:path w="5098" h="3124" extrusionOk="0">
                  <a:moveTo>
                    <a:pt x="1457" y="0"/>
                  </a:moveTo>
                  <a:cubicBezTo>
                    <a:pt x="901" y="0"/>
                    <a:pt x="466" y="176"/>
                    <a:pt x="296" y="515"/>
                  </a:cubicBezTo>
                  <a:cubicBezTo>
                    <a:pt x="0" y="1150"/>
                    <a:pt x="762" y="2144"/>
                    <a:pt x="2009" y="2715"/>
                  </a:cubicBezTo>
                  <a:cubicBezTo>
                    <a:pt x="2590" y="2990"/>
                    <a:pt x="3171" y="3124"/>
                    <a:pt x="3656" y="3124"/>
                  </a:cubicBezTo>
                  <a:cubicBezTo>
                    <a:pt x="4213" y="3124"/>
                    <a:pt x="4643" y="2948"/>
                    <a:pt x="4801" y="2609"/>
                  </a:cubicBezTo>
                  <a:cubicBezTo>
                    <a:pt x="5097" y="1974"/>
                    <a:pt x="4336" y="980"/>
                    <a:pt x="3088" y="409"/>
                  </a:cubicBezTo>
                  <a:cubicBezTo>
                    <a:pt x="2517" y="134"/>
                    <a:pt x="1941" y="0"/>
                    <a:pt x="1457" y="0"/>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4"/>
            <p:cNvSpPr/>
            <p:nvPr/>
          </p:nvSpPr>
          <p:spPr>
            <a:xfrm>
              <a:off x="596406" y="3448822"/>
              <a:ext cx="1371209" cy="1244567"/>
            </a:xfrm>
            <a:custGeom>
              <a:avLst/>
              <a:gdLst/>
              <a:ahLst/>
              <a:cxnLst/>
              <a:rect l="l" t="t" r="r" b="b"/>
              <a:pathLst>
                <a:path w="20897" h="18967" extrusionOk="0">
                  <a:moveTo>
                    <a:pt x="8830" y="0"/>
                  </a:moveTo>
                  <a:cubicBezTo>
                    <a:pt x="8533" y="0"/>
                    <a:pt x="8266" y="28"/>
                    <a:pt x="8037" y="83"/>
                  </a:cubicBezTo>
                  <a:cubicBezTo>
                    <a:pt x="4442" y="908"/>
                    <a:pt x="0" y="6787"/>
                    <a:pt x="1333" y="12434"/>
                  </a:cubicBezTo>
                  <a:cubicBezTo>
                    <a:pt x="2401" y="16978"/>
                    <a:pt x="5671" y="18967"/>
                    <a:pt x="9530" y="18967"/>
                  </a:cubicBezTo>
                  <a:cubicBezTo>
                    <a:pt x="10485" y="18967"/>
                    <a:pt x="11476" y="18845"/>
                    <a:pt x="12479" y="18610"/>
                  </a:cubicBezTo>
                  <a:cubicBezTo>
                    <a:pt x="17512" y="17426"/>
                    <a:pt x="20896" y="13788"/>
                    <a:pt x="19585" y="8141"/>
                  </a:cubicBezTo>
                  <a:cubicBezTo>
                    <a:pt x="18369" y="2987"/>
                    <a:pt x="11938" y="0"/>
                    <a:pt x="8830" y="0"/>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4"/>
            <p:cNvSpPr/>
            <p:nvPr/>
          </p:nvSpPr>
          <p:spPr>
            <a:xfrm>
              <a:off x="1213923" y="3890815"/>
              <a:ext cx="285961" cy="185763"/>
            </a:xfrm>
            <a:custGeom>
              <a:avLst/>
              <a:gdLst/>
              <a:ahLst/>
              <a:cxnLst/>
              <a:rect l="l" t="t" r="r" b="b"/>
              <a:pathLst>
                <a:path w="4358" h="2831" extrusionOk="0">
                  <a:moveTo>
                    <a:pt x="1846" y="0"/>
                  </a:moveTo>
                  <a:cubicBezTo>
                    <a:pt x="1464" y="0"/>
                    <a:pt x="1270" y="178"/>
                    <a:pt x="1270" y="178"/>
                  </a:cubicBezTo>
                  <a:cubicBezTo>
                    <a:pt x="508" y="792"/>
                    <a:pt x="1" y="2124"/>
                    <a:pt x="910" y="2632"/>
                  </a:cubicBezTo>
                  <a:cubicBezTo>
                    <a:pt x="1168" y="2773"/>
                    <a:pt x="1458" y="2830"/>
                    <a:pt x="1756" y="2830"/>
                  </a:cubicBezTo>
                  <a:cubicBezTo>
                    <a:pt x="2484" y="2830"/>
                    <a:pt x="3258" y="2488"/>
                    <a:pt x="3723" y="2188"/>
                  </a:cubicBezTo>
                  <a:cubicBezTo>
                    <a:pt x="4358" y="1743"/>
                    <a:pt x="3850" y="982"/>
                    <a:pt x="2835" y="326"/>
                  </a:cubicBezTo>
                  <a:cubicBezTo>
                    <a:pt x="2426" y="76"/>
                    <a:pt x="2096" y="0"/>
                    <a:pt x="1846" y="0"/>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4"/>
            <p:cNvSpPr/>
            <p:nvPr/>
          </p:nvSpPr>
          <p:spPr>
            <a:xfrm>
              <a:off x="879475" y="3243049"/>
              <a:ext cx="432222" cy="293113"/>
            </a:xfrm>
            <a:custGeom>
              <a:avLst/>
              <a:gdLst/>
              <a:ahLst/>
              <a:cxnLst/>
              <a:rect l="l" t="t" r="r" b="b"/>
              <a:pathLst>
                <a:path w="6587" h="4467" extrusionOk="0">
                  <a:moveTo>
                    <a:pt x="4160" y="1"/>
                  </a:moveTo>
                  <a:cubicBezTo>
                    <a:pt x="4122" y="1"/>
                    <a:pt x="4082" y="2"/>
                    <a:pt x="4040" y="4"/>
                  </a:cubicBezTo>
                  <a:cubicBezTo>
                    <a:pt x="2835" y="89"/>
                    <a:pt x="2856" y="1908"/>
                    <a:pt x="2856" y="1908"/>
                  </a:cubicBezTo>
                  <a:cubicBezTo>
                    <a:pt x="2856" y="1908"/>
                    <a:pt x="2372" y="1203"/>
                    <a:pt x="1768" y="1203"/>
                  </a:cubicBezTo>
                  <a:cubicBezTo>
                    <a:pt x="1515" y="1203"/>
                    <a:pt x="1242" y="1326"/>
                    <a:pt x="974" y="1675"/>
                  </a:cubicBezTo>
                  <a:cubicBezTo>
                    <a:pt x="1" y="2923"/>
                    <a:pt x="2285" y="4023"/>
                    <a:pt x="2285" y="4023"/>
                  </a:cubicBezTo>
                  <a:cubicBezTo>
                    <a:pt x="2285" y="4023"/>
                    <a:pt x="2690" y="3777"/>
                    <a:pt x="3274" y="3777"/>
                  </a:cubicBezTo>
                  <a:cubicBezTo>
                    <a:pt x="3732" y="3777"/>
                    <a:pt x="4298" y="3928"/>
                    <a:pt x="4865" y="4467"/>
                  </a:cubicBezTo>
                  <a:cubicBezTo>
                    <a:pt x="4865" y="4467"/>
                    <a:pt x="6586" y="1"/>
                    <a:pt x="4160" y="1"/>
                  </a:cubicBezTo>
                  <a:close/>
                </a:path>
              </a:pathLst>
            </a:custGeom>
            <a:solidFill>
              <a:srgbClr val="CA1E4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4"/>
            <p:cNvSpPr/>
            <p:nvPr/>
          </p:nvSpPr>
          <p:spPr>
            <a:xfrm>
              <a:off x="633020" y="4118963"/>
              <a:ext cx="618445" cy="412997"/>
            </a:xfrm>
            <a:custGeom>
              <a:avLst/>
              <a:gdLst/>
              <a:ahLst/>
              <a:cxnLst/>
              <a:rect l="l" t="t" r="r" b="b"/>
              <a:pathLst>
                <a:path w="9425" h="6294" extrusionOk="0">
                  <a:moveTo>
                    <a:pt x="6253" y="1"/>
                  </a:moveTo>
                  <a:cubicBezTo>
                    <a:pt x="6136" y="1248"/>
                    <a:pt x="5211" y="1507"/>
                    <a:pt x="3924" y="1507"/>
                  </a:cubicBezTo>
                  <a:cubicBezTo>
                    <a:pt x="3815" y="1507"/>
                    <a:pt x="3702" y="1506"/>
                    <a:pt x="3588" y="1502"/>
                  </a:cubicBezTo>
                  <a:cubicBezTo>
                    <a:pt x="3562" y="1502"/>
                    <a:pt x="3536" y="1501"/>
                    <a:pt x="3511" y="1501"/>
                  </a:cubicBezTo>
                  <a:cubicBezTo>
                    <a:pt x="2140" y="1501"/>
                    <a:pt x="2467" y="2623"/>
                    <a:pt x="2467" y="2623"/>
                  </a:cubicBezTo>
                  <a:cubicBezTo>
                    <a:pt x="415" y="2835"/>
                    <a:pt x="2065" y="4188"/>
                    <a:pt x="2065" y="4188"/>
                  </a:cubicBezTo>
                  <a:cubicBezTo>
                    <a:pt x="2065" y="4188"/>
                    <a:pt x="1468" y="4077"/>
                    <a:pt x="969" y="4077"/>
                  </a:cubicBezTo>
                  <a:cubicBezTo>
                    <a:pt x="427" y="4077"/>
                    <a:pt x="1" y="4208"/>
                    <a:pt x="584" y="4759"/>
                  </a:cubicBezTo>
                  <a:cubicBezTo>
                    <a:pt x="1355" y="5501"/>
                    <a:pt x="2521" y="6294"/>
                    <a:pt x="4024" y="6294"/>
                  </a:cubicBezTo>
                  <a:cubicBezTo>
                    <a:pt x="4665" y="6294"/>
                    <a:pt x="5367" y="6150"/>
                    <a:pt x="6126" y="5796"/>
                  </a:cubicBezTo>
                  <a:cubicBezTo>
                    <a:pt x="9425" y="4252"/>
                    <a:pt x="6253" y="1"/>
                    <a:pt x="6253" y="1"/>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4"/>
            <p:cNvSpPr/>
            <p:nvPr/>
          </p:nvSpPr>
          <p:spPr>
            <a:xfrm>
              <a:off x="794830" y="4291075"/>
              <a:ext cx="162469" cy="17323"/>
            </a:xfrm>
            <a:custGeom>
              <a:avLst/>
              <a:gdLst/>
              <a:ahLst/>
              <a:cxnLst/>
              <a:rect l="l" t="t" r="r" b="b"/>
              <a:pathLst>
                <a:path w="2476" h="264" extrusionOk="0">
                  <a:moveTo>
                    <a:pt x="1" y="0"/>
                  </a:moveTo>
                  <a:lnTo>
                    <a:pt x="1" y="0"/>
                  </a:lnTo>
                  <a:cubicBezTo>
                    <a:pt x="426" y="172"/>
                    <a:pt x="882" y="264"/>
                    <a:pt x="1338" y="264"/>
                  </a:cubicBezTo>
                  <a:cubicBezTo>
                    <a:pt x="1723" y="264"/>
                    <a:pt x="2108" y="199"/>
                    <a:pt x="2475" y="64"/>
                  </a:cubicBezTo>
                  <a:lnTo>
                    <a:pt x="1" y="0"/>
                  </a:lnTo>
                  <a:close/>
                </a:path>
              </a:pathLst>
            </a:custGeom>
            <a:solidFill>
              <a:srgbClr val="FDF9C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4"/>
            <p:cNvSpPr/>
            <p:nvPr/>
          </p:nvSpPr>
          <p:spPr>
            <a:xfrm>
              <a:off x="782363" y="4280839"/>
              <a:ext cx="186026" cy="36811"/>
            </a:xfrm>
            <a:custGeom>
              <a:avLst/>
              <a:gdLst/>
              <a:ahLst/>
              <a:cxnLst/>
              <a:rect l="l" t="t" r="r" b="b"/>
              <a:pathLst>
                <a:path w="2835" h="561" extrusionOk="0">
                  <a:moveTo>
                    <a:pt x="195" y="1"/>
                  </a:moveTo>
                  <a:cubicBezTo>
                    <a:pt x="133" y="1"/>
                    <a:pt x="80" y="28"/>
                    <a:pt x="64" y="93"/>
                  </a:cubicBezTo>
                  <a:cubicBezTo>
                    <a:pt x="0" y="156"/>
                    <a:pt x="22" y="262"/>
                    <a:pt x="106" y="304"/>
                  </a:cubicBezTo>
                  <a:cubicBezTo>
                    <a:pt x="512" y="459"/>
                    <a:pt x="937" y="561"/>
                    <a:pt x="1378" y="561"/>
                  </a:cubicBezTo>
                  <a:cubicBezTo>
                    <a:pt x="1419" y="561"/>
                    <a:pt x="1461" y="560"/>
                    <a:pt x="1502" y="558"/>
                  </a:cubicBezTo>
                  <a:cubicBezTo>
                    <a:pt x="1904" y="558"/>
                    <a:pt x="2327" y="495"/>
                    <a:pt x="2708" y="347"/>
                  </a:cubicBezTo>
                  <a:cubicBezTo>
                    <a:pt x="2792" y="325"/>
                    <a:pt x="2834" y="241"/>
                    <a:pt x="2813" y="177"/>
                  </a:cubicBezTo>
                  <a:cubicBezTo>
                    <a:pt x="2782" y="115"/>
                    <a:pt x="2740" y="76"/>
                    <a:pt x="2686" y="76"/>
                  </a:cubicBezTo>
                  <a:cubicBezTo>
                    <a:pt x="2667" y="76"/>
                    <a:pt x="2646" y="81"/>
                    <a:pt x="2623" y="93"/>
                  </a:cubicBezTo>
                  <a:cubicBezTo>
                    <a:pt x="2268" y="208"/>
                    <a:pt x="1900" y="266"/>
                    <a:pt x="1535" y="266"/>
                  </a:cubicBezTo>
                  <a:cubicBezTo>
                    <a:pt x="1095" y="266"/>
                    <a:pt x="659" y="181"/>
                    <a:pt x="254" y="8"/>
                  </a:cubicBezTo>
                  <a:cubicBezTo>
                    <a:pt x="234" y="3"/>
                    <a:pt x="214" y="1"/>
                    <a:pt x="195"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4"/>
            <p:cNvSpPr/>
            <p:nvPr/>
          </p:nvSpPr>
          <p:spPr>
            <a:xfrm>
              <a:off x="768452" y="4393765"/>
              <a:ext cx="163847" cy="18045"/>
            </a:xfrm>
            <a:custGeom>
              <a:avLst/>
              <a:gdLst/>
              <a:ahLst/>
              <a:cxnLst/>
              <a:rect l="l" t="t" r="r" b="b"/>
              <a:pathLst>
                <a:path w="2497" h="275" extrusionOk="0">
                  <a:moveTo>
                    <a:pt x="1" y="0"/>
                  </a:moveTo>
                  <a:lnTo>
                    <a:pt x="1" y="0"/>
                  </a:lnTo>
                  <a:cubicBezTo>
                    <a:pt x="426" y="184"/>
                    <a:pt x="882" y="274"/>
                    <a:pt x="1343" y="274"/>
                  </a:cubicBezTo>
                  <a:cubicBezTo>
                    <a:pt x="1730" y="274"/>
                    <a:pt x="2120" y="210"/>
                    <a:pt x="2497" y="85"/>
                  </a:cubicBezTo>
                  <a:lnTo>
                    <a:pt x="1" y="0"/>
                  </a:lnTo>
                  <a:close/>
                </a:path>
              </a:pathLst>
            </a:custGeom>
            <a:solidFill>
              <a:srgbClr val="FDF9C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4"/>
            <p:cNvSpPr/>
            <p:nvPr/>
          </p:nvSpPr>
          <p:spPr>
            <a:xfrm>
              <a:off x="757363" y="4385432"/>
              <a:ext cx="184648" cy="34974"/>
            </a:xfrm>
            <a:custGeom>
              <a:avLst/>
              <a:gdLst/>
              <a:ahLst/>
              <a:cxnLst/>
              <a:rect l="l" t="t" r="r" b="b"/>
              <a:pathLst>
                <a:path w="2814" h="533" extrusionOk="0">
                  <a:moveTo>
                    <a:pt x="151" y="0"/>
                  </a:moveTo>
                  <a:cubicBezTo>
                    <a:pt x="99" y="0"/>
                    <a:pt x="57" y="29"/>
                    <a:pt x="43" y="85"/>
                  </a:cubicBezTo>
                  <a:cubicBezTo>
                    <a:pt x="1" y="148"/>
                    <a:pt x="22" y="233"/>
                    <a:pt x="106" y="275"/>
                  </a:cubicBezTo>
                  <a:cubicBezTo>
                    <a:pt x="487" y="447"/>
                    <a:pt x="902" y="532"/>
                    <a:pt x="1336" y="532"/>
                  </a:cubicBezTo>
                  <a:cubicBezTo>
                    <a:pt x="1384" y="532"/>
                    <a:pt x="1433" y="531"/>
                    <a:pt x="1481" y="529"/>
                  </a:cubicBezTo>
                  <a:cubicBezTo>
                    <a:pt x="1883" y="529"/>
                    <a:pt x="2306" y="466"/>
                    <a:pt x="2687" y="360"/>
                  </a:cubicBezTo>
                  <a:cubicBezTo>
                    <a:pt x="2771" y="318"/>
                    <a:pt x="2814" y="254"/>
                    <a:pt x="2792" y="170"/>
                  </a:cubicBezTo>
                  <a:cubicBezTo>
                    <a:pt x="2775" y="117"/>
                    <a:pt x="2715" y="79"/>
                    <a:pt x="2647" y="79"/>
                  </a:cubicBezTo>
                  <a:cubicBezTo>
                    <a:pt x="2632" y="79"/>
                    <a:pt x="2617" y="81"/>
                    <a:pt x="2602" y="85"/>
                  </a:cubicBezTo>
                  <a:cubicBezTo>
                    <a:pt x="2241" y="202"/>
                    <a:pt x="1871" y="261"/>
                    <a:pt x="1502" y="261"/>
                  </a:cubicBezTo>
                  <a:cubicBezTo>
                    <a:pt x="1072" y="261"/>
                    <a:pt x="643" y="181"/>
                    <a:pt x="233" y="21"/>
                  </a:cubicBezTo>
                  <a:cubicBezTo>
                    <a:pt x="205" y="7"/>
                    <a:pt x="177" y="0"/>
                    <a:pt x="151"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4"/>
            <p:cNvSpPr/>
            <p:nvPr/>
          </p:nvSpPr>
          <p:spPr>
            <a:xfrm>
              <a:off x="636629" y="4110564"/>
              <a:ext cx="531567" cy="430385"/>
            </a:xfrm>
            <a:custGeom>
              <a:avLst/>
              <a:gdLst/>
              <a:ahLst/>
              <a:cxnLst/>
              <a:rect l="l" t="t" r="r" b="b"/>
              <a:pathLst>
                <a:path w="8101" h="6559" extrusionOk="0">
                  <a:moveTo>
                    <a:pt x="6185" y="1"/>
                  </a:moveTo>
                  <a:cubicBezTo>
                    <a:pt x="6161" y="1"/>
                    <a:pt x="6135" y="8"/>
                    <a:pt x="6113" y="23"/>
                  </a:cubicBezTo>
                  <a:cubicBezTo>
                    <a:pt x="6049" y="86"/>
                    <a:pt x="6028" y="171"/>
                    <a:pt x="6071" y="234"/>
                  </a:cubicBezTo>
                  <a:cubicBezTo>
                    <a:pt x="6092" y="256"/>
                    <a:pt x="7784" y="2582"/>
                    <a:pt x="7340" y="4337"/>
                  </a:cubicBezTo>
                  <a:cubicBezTo>
                    <a:pt x="7149" y="5014"/>
                    <a:pt x="6663" y="5564"/>
                    <a:pt x="6007" y="5818"/>
                  </a:cubicBezTo>
                  <a:cubicBezTo>
                    <a:pt x="5272" y="6160"/>
                    <a:pt x="4588" y="6301"/>
                    <a:pt x="3960" y="6301"/>
                  </a:cubicBezTo>
                  <a:cubicBezTo>
                    <a:pt x="2530" y="6301"/>
                    <a:pt x="1393" y="5567"/>
                    <a:pt x="614" y="4803"/>
                  </a:cubicBezTo>
                  <a:cubicBezTo>
                    <a:pt x="381" y="4591"/>
                    <a:pt x="381" y="4485"/>
                    <a:pt x="381" y="4485"/>
                  </a:cubicBezTo>
                  <a:cubicBezTo>
                    <a:pt x="422" y="4404"/>
                    <a:pt x="621" y="4366"/>
                    <a:pt x="900" y="4366"/>
                  </a:cubicBezTo>
                  <a:cubicBezTo>
                    <a:pt x="1197" y="4366"/>
                    <a:pt x="1585" y="4409"/>
                    <a:pt x="1968" y="4485"/>
                  </a:cubicBezTo>
                  <a:cubicBezTo>
                    <a:pt x="1988" y="4492"/>
                    <a:pt x="2008" y="4495"/>
                    <a:pt x="2027" y="4495"/>
                  </a:cubicBezTo>
                  <a:cubicBezTo>
                    <a:pt x="2178" y="4495"/>
                    <a:pt x="2245" y="4286"/>
                    <a:pt x="2095" y="4210"/>
                  </a:cubicBezTo>
                  <a:cubicBezTo>
                    <a:pt x="1925" y="4062"/>
                    <a:pt x="1439" y="3576"/>
                    <a:pt x="1523" y="3280"/>
                  </a:cubicBezTo>
                  <a:cubicBezTo>
                    <a:pt x="1587" y="3090"/>
                    <a:pt x="1904" y="2942"/>
                    <a:pt x="2412" y="2899"/>
                  </a:cubicBezTo>
                  <a:cubicBezTo>
                    <a:pt x="2454" y="2878"/>
                    <a:pt x="2496" y="2857"/>
                    <a:pt x="2518" y="2836"/>
                  </a:cubicBezTo>
                  <a:cubicBezTo>
                    <a:pt x="2539" y="2793"/>
                    <a:pt x="2560" y="2751"/>
                    <a:pt x="2539" y="2709"/>
                  </a:cubicBezTo>
                  <a:cubicBezTo>
                    <a:pt x="2475" y="2497"/>
                    <a:pt x="2518" y="2244"/>
                    <a:pt x="2644" y="2053"/>
                  </a:cubicBezTo>
                  <a:cubicBezTo>
                    <a:pt x="2792" y="1863"/>
                    <a:pt x="3089" y="1778"/>
                    <a:pt x="3533" y="1778"/>
                  </a:cubicBezTo>
                  <a:cubicBezTo>
                    <a:pt x="3596" y="1778"/>
                    <a:pt x="3660" y="1715"/>
                    <a:pt x="3681" y="1630"/>
                  </a:cubicBezTo>
                  <a:cubicBezTo>
                    <a:pt x="3681" y="1546"/>
                    <a:pt x="3617" y="1482"/>
                    <a:pt x="3533" y="1482"/>
                  </a:cubicBezTo>
                  <a:cubicBezTo>
                    <a:pt x="3004" y="1482"/>
                    <a:pt x="2623" y="1609"/>
                    <a:pt x="2412" y="1884"/>
                  </a:cubicBezTo>
                  <a:cubicBezTo>
                    <a:pt x="2264" y="2096"/>
                    <a:pt x="2200" y="2370"/>
                    <a:pt x="2243" y="2624"/>
                  </a:cubicBezTo>
                  <a:cubicBezTo>
                    <a:pt x="1672" y="2709"/>
                    <a:pt x="1354" y="2878"/>
                    <a:pt x="1249" y="3195"/>
                  </a:cubicBezTo>
                  <a:cubicBezTo>
                    <a:pt x="1164" y="3513"/>
                    <a:pt x="1375" y="3851"/>
                    <a:pt x="1587" y="4105"/>
                  </a:cubicBezTo>
                  <a:cubicBezTo>
                    <a:pt x="1381" y="4081"/>
                    <a:pt x="1148" y="4060"/>
                    <a:pt x="928" y="4060"/>
                  </a:cubicBezTo>
                  <a:cubicBezTo>
                    <a:pt x="562" y="4060"/>
                    <a:pt x="233" y="4118"/>
                    <a:pt x="128" y="4316"/>
                  </a:cubicBezTo>
                  <a:cubicBezTo>
                    <a:pt x="1" y="4591"/>
                    <a:pt x="318" y="4887"/>
                    <a:pt x="424" y="4993"/>
                  </a:cubicBezTo>
                  <a:cubicBezTo>
                    <a:pt x="1249" y="5797"/>
                    <a:pt x="2433" y="6558"/>
                    <a:pt x="3956" y="6558"/>
                  </a:cubicBezTo>
                  <a:cubicBezTo>
                    <a:pt x="4717" y="6558"/>
                    <a:pt x="5457" y="6389"/>
                    <a:pt x="6134" y="6072"/>
                  </a:cubicBezTo>
                  <a:cubicBezTo>
                    <a:pt x="6874" y="5776"/>
                    <a:pt x="7424" y="5162"/>
                    <a:pt x="7636" y="4401"/>
                  </a:cubicBezTo>
                  <a:cubicBezTo>
                    <a:pt x="8101" y="2519"/>
                    <a:pt x="6388" y="150"/>
                    <a:pt x="6303" y="65"/>
                  </a:cubicBezTo>
                  <a:cubicBezTo>
                    <a:pt x="6276" y="24"/>
                    <a:pt x="6231" y="1"/>
                    <a:pt x="6185"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4"/>
            <p:cNvSpPr/>
            <p:nvPr/>
          </p:nvSpPr>
          <p:spPr>
            <a:xfrm>
              <a:off x="1061299" y="4570470"/>
              <a:ext cx="206826" cy="192325"/>
            </a:xfrm>
            <a:custGeom>
              <a:avLst/>
              <a:gdLst/>
              <a:ahLst/>
              <a:cxnLst/>
              <a:rect l="l" t="t" r="r" b="b"/>
              <a:pathLst>
                <a:path w="3152" h="2931" extrusionOk="0">
                  <a:moveTo>
                    <a:pt x="2299" y="0"/>
                  </a:moveTo>
                  <a:cubicBezTo>
                    <a:pt x="1864" y="0"/>
                    <a:pt x="1297" y="308"/>
                    <a:pt x="846" y="818"/>
                  </a:cubicBezTo>
                  <a:cubicBezTo>
                    <a:pt x="191" y="1537"/>
                    <a:pt x="0" y="2404"/>
                    <a:pt x="402" y="2764"/>
                  </a:cubicBezTo>
                  <a:cubicBezTo>
                    <a:pt x="522" y="2877"/>
                    <a:pt x="683" y="2930"/>
                    <a:pt x="867" y="2930"/>
                  </a:cubicBezTo>
                  <a:cubicBezTo>
                    <a:pt x="1300" y="2930"/>
                    <a:pt x="1860" y="2634"/>
                    <a:pt x="2306" y="2129"/>
                  </a:cubicBezTo>
                  <a:cubicBezTo>
                    <a:pt x="2961" y="1410"/>
                    <a:pt x="3152" y="522"/>
                    <a:pt x="2750" y="162"/>
                  </a:cubicBezTo>
                  <a:cubicBezTo>
                    <a:pt x="2633" y="52"/>
                    <a:pt x="2477" y="0"/>
                    <a:pt x="2299" y="0"/>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4"/>
            <p:cNvSpPr/>
            <p:nvPr/>
          </p:nvSpPr>
          <p:spPr>
            <a:xfrm>
              <a:off x="986365" y="3826182"/>
              <a:ext cx="184648" cy="184648"/>
            </a:xfrm>
            <a:custGeom>
              <a:avLst/>
              <a:gdLst/>
              <a:ahLst/>
              <a:cxnLst/>
              <a:rect l="l" t="t" r="r" b="b"/>
              <a:pathLst>
                <a:path w="2814" h="2814" extrusionOk="0">
                  <a:moveTo>
                    <a:pt x="1417" y="0"/>
                  </a:moveTo>
                  <a:cubicBezTo>
                    <a:pt x="635" y="0"/>
                    <a:pt x="0" y="635"/>
                    <a:pt x="0" y="1417"/>
                  </a:cubicBezTo>
                  <a:cubicBezTo>
                    <a:pt x="0" y="2179"/>
                    <a:pt x="635" y="2813"/>
                    <a:pt x="1417" y="2813"/>
                  </a:cubicBezTo>
                  <a:cubicBezTo>
                    <a:pt x="2179" y="2813"/>
                    <a:pt x="2813" y="2179"/>
                    <a:pt x="2813" y="1417"/>
                  </a:cubicBezTo>
                  <a:cubicBezTo>
                    <a:pt x="2813" y="635"/>
                    <a:pt x="2179" y="0"/>
                    <a:pt x="1417"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4"/>
            <p:cNvSpPr/>
            <p:nvPr/>
          </p:nvSpPr>
          <p:spPr>
            <a:xfrm>
              <a:off x="1408213" y="3673493"/>
              <a:ext cx="186026" cy="186026"/>
            </a:xfrm>
            <a:custGeom>
              <a:avLst/>
              <a:gdLst/>
              <a:ahLst/>
              <a:cxnLst/>
              <a:rect l="l" t="t" r="r" b="b"/>
              <a:pathLst>
                <a:path w="2835" h="2835" extrusionOk="0">
                  <a:moveTo>
                    <a:pt x="1418" y="1"/>
                  </a:moveTo>
                  <a:cubicBezTo>
                    <a:pt x="635" y="1"/>
                    <a:pt x="1" y="635"/>
                    <a:pt x="1" y="1418"/>
                  </a:cubicBezTo>
                  <a:cubicBezTo>
                    <a:pt x="1" y="2200"/>
                    <a:pt x="635" y="2835"/>
                    <a:pt x="1418" y="2835"/>
                  </a:cubicBezTo>
                  <a:cubicBezTo>
                    <a:pt x="2200" y="2835"/>
                    <a:pt x="2835" y="2200"/>
                    <a:pt x="2835" y="1418"/>
                  </a:cubicBezTo>
                  <a:cubicBezTo>
                    <a:pt x="2835" y="635"/>
                    <a:pt x="2200" y="1"/>
                    <a:pt x="1418"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4"/>
            <p:cNvSpPr/>
            <p:nvPr/>
          </p:nvSpPr>
          <p:spPr>
            <a:xfrm>
              <a:off x="1066876" y="3855316"/>
              <a:ext cx="56956" cy="55578"/>
            </a:xfrm>
            <a:custGeom>
              <a:avLst/>
              <a:gdLst/>
              <a:ahLst/>
              <a:cxnLst/>
              <a:rect l="l" t="t" r="r" b="b"/>
              <a:pathLst>
                <a:path w="868" h="847" extrusionOk="0">
                  <a:moveTo>
                    <a:pt x="444" y="0"/>
                  </a:moveTo>
                  <a:cubicBezTo>
                    <a:pt x="212" y="0"/>
                    <a:pt x="0" y="191"/>
                    <a:pt x="0" y="423"/>
                  </a:cubicBezTo>
                  <a:cubicBezTo>
                    <a:pt x="0" y="656"/>
                    <a:pt x="212" y="846"/>
                    <a:pt x="444" y="846"/>
                  </a:cubicBezTo>
                  <a:cubicBezTo>
                    <a:pt x="677" y="846"/>
                    <a:pt x="867" y="656"/>
                    <a:pt x="867" y="423"/>
                  </a:cubicBezTo>
                  <a:cubicBezTo>
                    <a:pt x="867" y="191"/>
                    <a:pt x="677" y="0"/>
                    <a:pt x="444"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4"/>
            <p:cNvSpPr/>
            <p:nvPr/>
          </p:nvSpPr>
          <p:spPr>
            <a:xfrm>
              <a:off x="1502569" y="3698493"/>
              <a:ext cx="55578" cy="55578"/>
            </a:xfrm>
            <a:custGeom>
              <a:avLst/>
              <a:gdLst/>
              <a:ahLst/>
              <a:cxnLst/>
              <a:rect l="l" t="t" r="r" b="b"/>
              <a:pathLst>
                <a:path w="847" h="847" extrusionOk="0">
                  <a:moveTo>
                    <a:pt x="424" y="0"/>
                  </a:moveTo>
                  <a:cubicBezTo>
                    <a:pt x="191" y="0"/>
                    <a:pt x="1" y="191"/>
                    <a:pt x="1" y="423"/>
                  </a:cubicBezTo>
                  <a:cubicBezTo>
                    <a:pt x="1" y="656"/>
                    <a:pt x="191" y="846"/>
                    <a:pt x="424" y="846"/>
                  </a:cubicBezTo>
                  <a:cubicBezTo>
                    <a:pt x="657" y="846"/>
                    <a:pt x="847" y="656"/>
                    <a:pt x="847" y="423"/>
                  </a:cubicBezTo>
                  <a:cubicBezTo>
                    <a:pt x="847" y="191"/>
                    <a:pt x="657" y="0"/>
                    <a:pt x="424"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4"/>
            <p:cNvSpPr/>
            <p:nvPr/>
          </p:nvSpPr>
          <p:spPr>
            <a:xfrm>
              <a:off x="1523436" y="3350135"/>
              <a:ext cx="717527" cy="698170"/>
            </a:xfrm>
            <a:custGeom>
              <a:avLst/>
              <a:gdLst/>
              <a:ahLst/>
              <a:cxnLst/>
              <a:rect l="l" t="t" r="r" b="b"/>
              <a:pathLst>
                <a:path w="10935" h="10640" extrusionOk="0">
                  <a:moveTo>
                    <a:pt x="6831" y="1"/>
                  </a:moveTo>
                  <a:cubicBezTo>
                    <a:pt x="6831" y="1"/>
                    <a:pt x="5266" y="868"/>
                    <a:pt x="635" y="8059"/>
                  </a:cubicBezTo>
                  <a:cubicBezTo>
                    <a:pt x="0" y="9074"/>
                    <a:pt x="571" y="10406"/>
                    <a:pt x="1756" y="10639"/>
                  </a:cubicBezTo>
                  <a:lnTo>
                    <a:pt x="10934" y="10110"/>
                  </a:lnTo>
                  <a:cubicBezTo>
                    <a:pt x="10934" y="10110"/>
                    <a:pt x="9877" y="1862"/>
                    <a:pt x="6831" y="1"/>
                  </a:cubicBezTo>
                  <a:close/>
                </a:path>
              </a:pathLst>
            </a:custGeom>
            <a:solidFill>
              <a:srgbClr val="CA1E4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4"/>
            <p:cNvSpPr/>
            <p:nvPr/>
          </p:nvSpPr>
          <p:spPr>
            <a:xfrm>
              <a:off x="1799550" y="3322117"/>
              <a:ext cx="655125" cy="704141"/>
            </a:xfrm>
            <a:custGeom>
              <a:avLst/>
              <a:gdLst/>
              <a:ahLst/>
              <a:cxnLst/>
              <a:rect l="l" t="t" r="r" b="b"/>
              <a:pathLst>
                <a:path w="9984" h="10731" extrusionOk="0">
                  <a:moveTo>
                    <a:pt x="4320" y="1"/>
                  </a:moveTo>
                  <a:cubicBezTo>
                    <a:pt x="3956" y="1"/>
                    <a:pt x="3592" y="57"/>
                    <a:pt x="3237" y="174"/>
                  </a:cubicBezTo>
                  <a:cubicBezTo>
                    <a:pt x="1016" y="914"/>
                    <a:pt x="1" y="3854"/>
                    <a:pt x="953" y="6730"/>
                  </a:cubicBezTo>
                  <a:cubicBezTo>
                    <a:pt x="1755" y="9136"/>
                    <a:pt x="3712" y="10731"/>
                    <a:pt x="5650" y="10731"/>
                  </a:cubicBezTo>
                  <a:cubicBezTo>
                    <a:pt x="6012" y="10731"/>
                    <a:pt x="6373" y="10675"/>
                    <a:pt x="6726" y="10558"/>
                  </a:cubicBezTo>
                  <a:cubicBezTo>
                    <a:pt x="8947" y="9818"/>
                    <a:pt x="9983" y="6878"/>
                    <a:pt x="9011" y="4002"/>
                  </a:cubicBezTo>
                  <a:cubicBezTo>
                    <a:pt x="8192" y="1582"/>
                    <a:pt x="6251" y="1"/>
                    <a:pt x="4320" y="1"/>
                  </a:cubicBezTo>
                  <a:close/>
                </a:path>
              </a:pathLst>
            </a:custGeom>
            <a:solidFill>
              <a:srgbClr val="B2194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4"/>
            <p:cNvSpPr/>
            <p:nvPr/>
          </p:nvSpPr>
          <p:spPr>
            <a:xfrm>
              <a:off x="1873106" y="3402431"/>
              <a:ext cx="505255" cy="543510"/>
            </a:xfrm>
            <a:custGeom>
              <a:avLst/>
              <a:gdLst/>
              <a:ahLst/>
              <a:cxnLst/>
              <a:rect l="l" t="t" r="r" b="b"/>
              <a:pathLst>
                <a:path w="7700" h="8283" extrusionOk="0">
                  <a:moveTo>
                    <a:pt x="3332" y="1"/>
                  </a:moveTo>
                  <a:cubicBezTo>
                    <a:pt x="3051" y="1"/>
                    <a:pt x="2771" y="44"/>
                    <a:pt x="2497" y="135"/>
                  </a:cubicBezTo>
                  <a:cubicBezTo>
                    <a:pt x="783" y="706"/>
                    <a:pt x="1" y="2969"/>
                    <a:pt x="741" y="5189"/>
                  </a:cubicBezTo>
                  <a:cubicBezTo>
                    <a:pt x="1365" y="7044"/>
                    <a:pt x="2877" y="8282"/>
                    <a:pt x="4363" y="8282"/>
                  </a:cubicBezTo>
                  <a:cubicBezTo>
                    <a:pt x="4639" y="8282"/>
                    <a:pt x="4914" y="8240"/>
                    <a:pt x="5182" y="8150"/>
                  </a:cubicBezTo>
                  <a:cubicBezTo>
                    <a:pt x="6917" y="7558"/>
                    <a:pt x="7699" y="5295"/>
                    <a:pt x="6959" y="3095"/>
                  </a:cubicBezTo>
                  <a:cubicBezTo>
                    <a:pt x="6336" y="1226"/>
                    <a:pt x="4828" y="1"/>
                    <a:pt x="3332" y="1"/>
                  </a:cubicBezTo>
                  <a:close/>
                </a:path>
              </a:pathLst>
            </a:custGeom>
            <a:solidFill>
              <a:srgbClr val="6F002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4"/>
            <p:cNvSpPr/>
            <p:nvPr/>
          </p:nvSpPr>
          <p:spPr>
            <a:xfrm>
              <a:off x="1909195" y="4017651"/>
              <a:ext cx="156891" cy="162206"/>
            </a:xfrm>
            <a:custGeom>
              <a:avLst/>
              <a:gdLst/>
              <a:ahLst/>
              <a:cxnLst/>
              <a:rect l="l" t="t" r="r" b="b"/>
              <a:pathLst>
                <a:path w="2391" h="2472" extrusionOk="0">
                  <a:moveTo>
                    <a:pt x="1820" y="1"/>
                  </a:moveTo>
                  <a:lnTo>
                    <a:pt x="1" y="107"/>
                  </a:lnTo>
                  <a:lnTo>
                    <a:pt x="868" y="2243"/>
                  </a:lnTo>
                  <a:cubicBezTo>
                    <a:pt x="868" y="2243"/>
                    <a:pt x="1111" y="2472"/>
                    <a:pt x="1473" y="2472"/>
                  </a:cubicBezTo>
                  <a:cubicBezTo>
                    <a:pt x="1733" y="2472"/>
                    <a:pt x="2055" y="2353"/>
                    <a:pt x="2391" y="1946"/>
                  </a:cubicBezTo>
                  <a:lnTo>
                    <a:pt x="1820" y="1"/>
                  </a:lnTo>
                  <a:close/>
                </a:path>
              </a:pathLst>
            </a:custGeom>
            <a:solidFill>
              <a:srgbClr val="910E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4"/>
            <p:cNvSpPr/>
            <p:nvPr/>
          </p:nvSpPr>
          <p:spPr>
            <a:xfrm>
              <a:off x="597784" y="3248692"/>
              <a:ext cx="1856910" cy="1517667"/>
            </a:xfrm>
            <a:custGeom>
              <a:avLst/>
              <a:gdLst/>
              <a:ahLst/>
              <a:cxnLst/>
              <a:rect l="l" t="t" r="r" b="b"/>
              <a:pathLst>
                <a:path w="28299" h="23129" extrusionOk="0">
                  <a:moveTo>
                    <a:pt x="20050" y="12058"/>
                  </a:moveTo>
                  <a:lnTo>
                    <a:pt x="20093" y="12143"/>
                  </a:lnTo>
                  <a:lnTo>
                    <a:pt x="19923" y="12206"/>
                  </a:lnTo>
                  <a:cubicBezTo>
                    <a:pt x="19923" y="12164"/>
                    <a:pt x="19902" y="12100"/>
                    <a:pt x="19902" y="12058"/>
                  </a:cubicBezTo>
                  <a:close/>
                  <a:moveTo>
                    <a:pt x="8443" y="0"/>
                  </a:moveTo>
                  <a:cubicBezTo>
                    <a:pt x="8408" y="0"/>
                    <a:pt x="8371" y="1"/>
                    <a:pt x="8333" y="3"/>
                  </a:cubicBezTo>
                  <a:cubicBezTo>
                    <a:pt x="7128" y="88"/>
                    <a:pt x="7149" y="1928"/>
                    <a:pt x="7149" y="1928"/>
                  </a:cubicBezTo>
                  <a:cubicBezTo>
                    <a:pt x="7149" y="1928"/>
                    <a:pt x="6661" y="1206"/>
                    <a:pt x="6053" y="1206"/>
                  </a:cubicBezTo>
                  <a:cubicBezTo>
                    <a:pt x="5803" y="1206"/>
                    <a:pt x="5532" y="1328"/>
                    <a:pt x="5267" y="1674"/>
                  </a:cubicBezTo>
                  <a:cubicBezTo>
                    <a:pt x="4548" y="2583"/>
                    <a:pt x="5584" y="3429"/>
                    <a:pt x="6197" y="3810"/>
                  </a:cubicBezTo>
                  <a:cubicBezTo>
                    <a:pt x="3025" y="5798"/>
                    <a:pt x="1" y="10789"/>
                    <a:pt x="1143" y="15611"/>
                  </a:cubicBezTo>
                  <a:cubicBezTo>
                    <a:pt x="1270" y="16182"/>
                    <a:pt x="1439" y="16753"/>
                    <a:pt x="1671" y="17282"/>
                  </a:cubicBezTo>
                  <a:cubicBezTo>
                    <a:pt x="1621" y="17280"/>
                    <a:pt x="1571" y="17278"/>
                    <a:pt x="1522" y="17278"/>
                  </a:cubicBezTo>
                  <a:cubicBezTo>
                    <a:pt x="1153" y="17278"/>
                    <a:pt x="813" y="17352"/>
                    <a:pt x="720" y="17557"/>
                  </a:cubicBezTo>
                  <a:cubicBezTo>
                    <a:pt x="572" y="17811"/>
                    <a:pt x="889" y="18128"/>
                    <a:pt x="995" y="18234"/>
                  </a:cubicBezTo>
                  <a:cubicBezTo>
                    <a:pt x="1587" y="18784"/>
                    <a:pt x="2264" y="19228"/>
                    <a:pt x="3025" y="19524"/>
                  </a:cubicBezTo>
                  <a:cubicBezTo>
                    <a:pt x="3681" y="20285"/>
                    <a:pt x="4484" y="20920"/>
                    <a:pt x="5415" y="21364"/>
                  </a:cubicBezTo>
                  <a:cubicBezTo>
                    <a:pt x="6007" y="21660"/>
                    <a:pt x="6663" y="21893"/>
                    <a:pt x="7318" y="22019"/>
                  </a:cubicBezTo>
                  <a:cubicBezTo>
                    <a:pt x="7213" y="22421"/>
                    <a:pt x="7234" y="22781"/>
                    <a:pt x="7466" y="22971"/>
                  </a:cubicBezTo>
                  <a:cubicBezTo>
                    <a:pt x="7585" y="23078"/>
                    <a:pt x="7744" y="23129"/>
                    <a:pt x="7924" y="23129"/>
                  </a:cubicBezTo>
                  <a:cubicBezTo>
                    <a:pt x="8353" y="23129"/>
                    <a:pt x="8909" y="22843"/>
                    <a:pt x="9370" y="22337"/>
                  </a:cubicBezTo>
                  <a:cubicBezTo>
                    <a:pt x="9391" y="22316"/>
                    <a:pt x="9412" y="22273"/>
                    <a:pt x="9433" y="22252"/>
                  </a:cubicBezTo>
                  <a:lnTo>
                    <a:pt x="9497" y="22252"/>
                  </a:lnTo>
                  <a:cubicBezTo>
                    <a:pt x="10512" y="22252"/>
                    <a:pt x="11506" y="22125"/>
                    <a:pt x="12479" y="21893"/>
                  </a:cubicBezTo>
                  <a:cubicBezTo>
                    <a:pt x="13748" y="21618"/>
                    <a:pt x="14932" y="21131"/>
                    <a:pt x="16053" y="20476"/>
                  </a:cubicBezTo>
                  <a:cubicBezTo>
                    <a:pt x="16465" y="20616"/>
                    <a:pt x="16861" y="20685"/>
                    <a:pt x="17206" y="20685"/>
                  </a:cubicBezTo>
                  <a:cubicBezTo>
                    <a:pt x="17746" y="20685"/>
                    <a:pt x="18161" y="20515"/>
                    <a:pt x="18316" y="20179"/>
                  </a:cubicBezTo>
                  <a:cubicBezTo>
                    <a:pt x="18485" y="19820"/>
                    <a:pt x="18316" y="19376"/>
                    <a:pt x="17956" y="18953"/>
                  </a:cubicBezTo>
                  <a:cubicBezTo>
                    <a:pt x="18675" y="18191"/>
                    <a:pt x="19225" y="17282"/>
                    <a:pt x="19564" y="16309"/>
                  </a:cubicBezTo>
                  <a:cubicBezTo>
                    <a:pt x="19775" y="16351"/>
                    <a:pt x="20008" y="16394"/>
                    <a:pt x="20241" y="16394"/>
                  </a:cubicBezTo>
                  <a:lnTo>
                    <a:pt x="20346" y="16394"/>
                  </a:lnTo>
                  <a:cubicBezTo>
                    <a:pt x="22863" y="16309"/>
                    <a:pt x="23963" y="14638"/>
                    <a:pt x="24428" y="13264"/>
                  </a:cubicBezTo>
                  <a:cubicBezTo>
                    <a:pt x="24470" y="13137"/>
                    <a:pt x="24597" y="12777"/>
                    <a:pt x="24386" y="12629"/>
                  </a:cubicBezTo>
                  <a:cubicBezTo>
                    <a:pt x="24343" y="12595"/>
                    <a:pt x="24283" y="12580"/>
                    <a:pt x="24212" y="12580"/>
                  </a:cubicBezTo>
                  <a:cubicBezTo>
                    <a:pt x="23934" y="12580"/>
                    <a:pt x="23479" y="12812"/>
                    <a:pt x="23159" y="13031"/>
                  </a:cubicBezTo>
                  <a:cubicBezTo>
                    <a:pt x="23223" y="12756"/>
                    <a:pt x="23265" y="12397"/>
                    <a:pt x="23053" y="12164"/>
                  </a:cubicBezTo>
                  <a:cubicBezTo>
                    <a:pt x="22942" y="12052"/>
                    <a:pt x="22801" y="12000"/>
                    <a:pt x="22624" y="12000"/>
                  </a:cubicBezTo>
                  <a:cubicBezTo>
                    <a:pt x="22466" y="12000"/>
                    <a:pt x="22279" y="12042"/>
                    <a:pt x="22059" y="12122"/>
                  </a:cubicBezTo>
                  <a:cubicBezTo>
                    <a:pt x="22038" y="12058"/>
                    <a:pt x="21996" y="11995"/>
                    <a:pt x="21954" y="11931"/>
                  </a:cubicBezTo>
                  <a:lnTo>
                    <a:pt x="23223" y="11847"/>
                  </a:lnTo>
                  <a:cubicBezTo>
                    <a:pt x="23478" y="11899"/>
                    <a:pt x="23733" y="11927"/>
                    <a:pt x="23985" y="11927"/>
                  </a:cubicBezTo>
                  <a:cubicBezTo>
                    <a:pt x="24339" y="11927"/>
                    <a:pt x="24687" y="11873"/>
                    <a:pt x="25020" y="11762"/>
                  </a:cubicBezTo>
                  <a:cubicBezTo>
                    <a:pt x="27262" y="11022"/>
                    <a:pt x="28298" y="8082"/>
                    <a:pt x="27326" y="5206"/>
                  </a:cubicBezTo>
                  <a:cubicBezTo>
                    <a:pt x="26527" y="2792"/>
                    <a:pt x="24566" y="1197"/>
                    <a:pt x="22643" y="1197"/>
                  </a:cubicBezTo>
                  <a:cubicBezTo>
                    <a:pt x="22275" y="1197"/>
                    <a:pt x="21909" y="1255"/>
                    <a:pt x="21552" y="1378"/>
                  </a:cubicBezTo>
                  <a:cubicBezTo>
                    <a:pt x="21340" y="1441"/>
                    <a:pt x="21150" y="1526"/>
                    <a:pt x="20960" y="1632"/>
                  </a:cubicBezTo>
                  <a:cubicBezTo>
                    <a:pt x="20917" y="1653"/>
                    <a:pt x="20896" y="1674"/>
                    <a:pt x="20875" y="1695"/>
                  </a:cubicBezTo>
                  <a:cubicBezTo>
                    <a:pt x="20410" y="1970"/>
                    <a:pt x="20008" y="2372"/>
                    <a:pt x="19712" y="2816"/>
                  </a:cubicBezTo>
                  <a:cubicBezTo>
                    <a:pt x="18697" y="4021"/>
                    <a:pt x="17724" y="5269"/>
                    <a:pt x="16835" y="6559"/>
                  </a:cubicBezTo>
                  <a:cubicBezTo>
                    <a:pt x="14615" y="4508"/>
                    <a:pt x="11654" y="3281"/>
                    <a:pt x="9581" y="3006"/>
                  </a:cubicBezTo>
                  <a:cubicBezTo>
                    <a:pt x="9871" y="1725"/>
                    <a:pt x="9958" y="0"/>
                    <a:pt x="84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4"/>
            <p:cNvSpPr/>
            <p:nvPr/>
          </p:nvSpPr>
          <p:spPr>
            <a:xfrm>
              <a:off x="549228" y="3196461"/>
              <a:ext cx="1962357" cy="1623443"/>
            </a:xfrm>
            <a:custGeom>
              <a:avLst/>
              <a:gdLst/>
              <a:ahLst/>
              <a:cxnLst/>
              <a:rect l="l" t="t" r="r" b="b"/>
              <a:pathLst>
                <a:path w="29906" h="24741" extrusionOk="0">
                  <a:moveTo>
                    <a:pt x="6810" y="2787"/>
                  </a:moveTo>
                  <a:cubicBezTo>
                    <a:pt x="6980" y="2872"/>
                    <a:pt x="7128" y="2999"/>
                    <a:pt x="7233" y="3147"/>
                  </a:cubicBezTo>
                  <a:lnTo>
                    <a:pt x="8079" y="4394"/>
                  </a:lnTo>
                  <a:lnTo>
                    <a:pt x="7360" y="3929"/>
                  </a:lnTo>
                  <a:cubicBezTo>
                    <a:pt x="6853" y="3612"/>
                    <a:pt x="6599" y="3295"/>
                    <a:pt x="6557" y="3125"/>
                  </a:cubicBezTo>
                  <a:cubicBezTo>
                    <a:pt x="6557" y="3104"/>
                    <a:pt x="6557" y="3062"/>
                    <a:pt x="6641" y="2956"/>
                  </a:cubicBezTo>
                  <a:cubicBezTo>
                    <a:pt x="6684" y="2893"/>
                    <a:pt x="6747" y="2829"/>
                    <a:pt x="6810" y="2787"/>
                  </a:cubicBezTo>
                  <a:close/>
                  <a:moveTo>
                    <a:pt x="21319" y="12029"/>
                  </a:moveTo>
                  <a:lnTo>
                    <a:pt x="19712" y="12114"/>
                  </a:lnTo>
                  <a:lnTo>
                    <a:pt x="19860" y="12981"/>
                  </a:lnTo>
                  <a:lnTo>
                    <a:pt x="20029" y="14123"/>
                  </a:lnTo>
                  <a:lnTo>
                    <a:pt x="20959" y="13742"/>
                  </a:lnTo>
                  <a:lnTo>
                    <a:pt x="21150" y="13658"/>
                  </a:lnTo>
                  <a:lnTo>
                    <a:pt x="21848" y="13341"/>
                  </a:lnTo>
                  <a:lnTo>
                    <a:pt x="21319" y="12029"/>
                  </a:lnTo>
                  <a:close/>
                  <a:moveTo>
                    <a:pt x="9211" y="1620"/>
                  </a:moveTo>
                  <a:cubicBezTo>
                    <a:pt x="9446" y="1620"/>
                    <a:pt x="9499" y="1690"/>
                    <a:pt x="9518" y="1708"/>
                  </a:cubicBezTo>
                  <a:cubicBezTo>
                    <a:pt x="9687" y="1899"/>
                    <a:pt x="9793" y="2533"/>
                    <a:pt x="9560" y="3654"/>
                  </a:cubicBezTo>
                  <a:lnTo>
                    <a:pt x="9370" y="4479"/>
                  </a:lnTo>
                  <a:lnTo>
                    <a:pt x="10215" y="4585"/>
                  </a:lnTo>
                  <a:cubicBezTo>
                    <a:pt x="12077" y="4839"/>
                    <a:pt x="14890" y="5981"/>
                    <a:pt x="17026" y="7948"/>
                  </a:cubicBezTo>
                  <a:lnTo>
                    <a:pt x="17702" y="8561"/>
                  </a:lnTo>
                  <a:lnTo>
                    <a:pt x="18231" y="7821"/>
                  </a:lnTo>
                  <a:cubicBezTo>
                    <a:pt x="19098" y="6531"/>
                    <a:pt x="20029" y="5325"/>
                    <a:pt x="21023" y="4141"/>
                  </a:cubicBezTo>
                  <a:lnTo>
                    <a:pt x="21086" y="4056"/>
                  </a:lnTo>
                  <a:cubicBezTo>
                    <a:pt x="21319" y="3696"/>
                    <a:pt x="21636" y="3400"/>
                    <a:pt x="21996" y="3168"/>
                  </a:cubicBezTo>
                  <a:lnTo>
                    <a:pt x="22059" y="3125"/>
                  </a:lnTo>
                  <a:cubicBezTo>
                    <a:pt x="22207" y="3041"/>
                    <a:pt x="22355" y="2977"/>
                    <a:pt x="22524" y="2914"/>
                  </a:cubicBezTo>
                  <a:cubicBezTo>
                    <a:pt x="22784" y="2828"/>
                    <a:pt x="23055" y="2785"/>
                    <a:pt x="23334" y="2785"/>
                  </a:cubicBezTo>
                  <a:cubicBezTo>
                    <a:pt x="23941" y="2785"/>
                    <a:pt x="24580" y="2988"/>
                    <a:pt x="25189" y="3379"/>
                  </a:cubicBezTo>
                  <a:cubicBezTo>
                    <a:pt x="26204" y="4077"/>
                    <a:pt x="26945" y="5092"/>
                    <a:pt x="27304" y="6256"/>
                  </a:cubicBezTo>
                  <a:cubicBezTo>
                    <a:pt x="28129" y="8709"/>
                    <a:pt x="27325" y="11204"/>
                    <a:pt x="25507" y="11818"/>
                  </a:cubicBezTo>
                  <a:cubicBezTo>
                    <a:pt x="25247" y="11904"/>
                    <a:pt x="24981" y="11947"/>
                    <a:pt x="24712" y="11947"/>
                  </a:cubicBezTo>
                  <a:cubicBezTo>
                    <a:pt x="24520" y="11947"/>
                    <a:pt x="24326" y="11925"/>
                    <a:pt x="24132" y="11881"/>
                  </a:cubicBezTo>
                  <a:lnTo>
                    <a:pt x="24026" y="11860"/>
                  </a:lnTo>
                  <a:lnTo>
                    <a:pt x="21319" y="12029"/>
                  </a:lnTo>
                  <a:lnTo>
                    <a:pt x="22017" y="13150"/>
                  </a:lnTo>
                  <a:cubicBezTo>
                    <a:pt x="22038" y="13171"/>
                    <a:pt x="22038" y="13193"/>
                    <a:pt x="22059" y="13214"/>
                  </a:cubicBezTo>
                  <a:lnTo>
                    <a:pt x="22313" y="13933"/>
                  </a:lnTo>
                  <a:lnTo>
                    <a:pt x="23053" y="13679"/>
                  </a:lnTo>
                  <a:lnTo>
                    <a:pt x="23138" y="13658"/>
                  </a:lnTo>
                  <a:lnTo>
                    <a:pt x="22651" y="15667"/>
                  </a:lnTo>
                  <a:lnTo>
                    <a:pt x="22651" y="15667"/>
                  </a:lnTo>
                  <a:lnTo>
                    <a:pt x="24005" y="14694"/>
                  </a:lnTo>
                  <a:lnTo>
                    <a:pt x="24005" y="14694"/>
                  </a:lnTo>
                  <a:cubicBezTo>
                    <a:pt x="23422" y="15734"/>
                    <a:pt x="22307" y="16365"/>
                    <a:pt x="21124" y="16365"/>
                  </a:cubicBezTo>
                  <a:cubicBezTo>
                    <a:pt x="21104" y="16365"/>
                    <a:pt x="21085" y="16365"/>
                    <a:pt x="21065" y="16365"/>
                  </a:cubicBezTo>
                  <a:cubicBezTo>
                    <a:pt x="20875" y="16365"/>
                    <a:pt x="20684" y="16344"/>
                    <a:pt x="20515" y="16301"/>
                  </a:cubicBezTo>
                  <a:lnTo>
                    <a:pt x="19817" y="16132"/>
                  </a:lnTo>
                  <a:lnTo>
                    <a:pt x="19564" y="16809"/>
                  </a:lnTo>
                  <a:cubicBezTo>
                    <a:pt x="19267" y="17697"/>
                    <a:pt x="18760" y="18501"/>
                    <a:pt x="18125" y="19199"/>
                  </a:cubicBezTo>
                  <a:lnTo>
                    <a:pt x="17660" y="19728"/>
                  </a:lnTo>
                  <a:lnTo>
                    <a:pt x="18104" y="20256"/>
                  </a:lnTo>
                  <a:cubicBezTo>
                    <a:pt x="18210" y="20362"/>
                    <a:pt x="18295" y="20489"/>
                    <a:pt x="18337" y="20616"/>
                  </a:cubicBezTo>
                  <a:cubicBezTo>
                    <a:pt x="18266" y="20646"/>
                    <a:pt x="18126" y="20677"/>
                    <a:pt x="17923" y="20677"/>
                  </a:cubicBezTo>
                  <a:cubicBezTo>
                    <a:pt x="17704" y="20677"/>
                    <a:pt x="17409" y="20641"/>
                    <a:pt x="17047" y="20531"/>
                  </a:cubicBezTo>
                  <a:lnTo>
                    <a:pt x="16708" y="20404"/>
                  </a:lnTo>
                  <a:lnTo>
                    <a:pt x="16391" y="20595"/>
                  </a:lnTo>
                  <a:cubicBezTo>
                    <a:pt x="15355" y="21208"/>
                    <a:pt x="14234" y="21652"/>
                    <a:pt x="13050" y="21927"/>
                  </a:cubicBezTo>
                  <a:cubicBezTo>
                    <a:pt x="12140" y="22139"/>
                    <a:pt x="11188" y="22244"/>
                    <a:pt x="10237" y="22266"/>
                  </a:cubicBezTo>
                  <a:lnTo>
                    <a:pt x="9814" y="22266"/>
                  </a:lnTo>
                  <a:lnTo>
                    <a:pt x="9560" y="22541"/>
                  </a:lnTo>
                  <a:lnTo>
                    <a:pt x="9518" y="22604"/>
                  </a:lnTo>
                  <a:cubicBezTo>
                    <a:pt x="9327" y="22815"/>
                    <a:pt x="9095" y="23006"/>
                    <a:pt x="8820" y="23112"/>
                  </a:cubicBezTo>
                  <a:cubicBezTo>
                    <a:pt x="8820" y="23090"/>
                    <a:pt x="8820" y="23069"/>
                    <a:pt x="8820" y="23048"/>
                  </a:cubicBezTo>
                  <a:lnTo>
                    <a:pt x="9052" y="22244"/>
                  </a:lnTo>
                  <a:lnTo>
                    <a:pt x="8227" y="22075"/>
                  </a:lnTo>
                  <a:cubicBezTo>
                    <a:pt x="7635" y="21927"/>
                    <a:pt x="7064" y="21737"/>
                    <a:pt x="6514" y="21462"/>
                  </a:cubicBezTo>
                  <a:cubicBezTo>
                    <a:pt x="5690" y="21060"/>
                    <a:pt x="4949" y="20489"/>
                    <a:pt x="4378" y="19791"/>
                  </a:cubicBezTo>
                  <a:lnTo>
                    <a:pt x="4230" y="19643"/>
                  </a:lnTo>
                  <a:lnTo>
                    <a:pt x="4040" y="19558"/>
                  </a:lnTo>
                  <a:cubicBezTo>
                    <a:pt x="3596" y="19410"/>
                    <a:pt x="3194" y="19178"/>
                    <a:pt x="2834" y="18903"/>
                  </a:cubicBezTo>
                  <a:lnTo>
                    <a:pt x="2834" y="18903"/>
                  </a:lnTo>
                  <a:lnTo>
                    <a:pt x="3638" y="18924"/>
                  </a:lnTo>
                  <a:lnTo>
                    <a:pt x="3152" y="17782"/>
                  </a:lnTo>
                  <a:cubicBezTo>
                    <a:pt x="2940" y="17274"/>
                    <a:pt x="2771" y="16767"/>
                    <a:pt x="2644" y="16238"/>
                  </a:cubicBezTo>
                  <a:cubicBezTo>
                    <a:pt x="1629" y="11924"/>
                    <a:pt x="4294" y="7186"/>
                    <a:pt x="7339" y="5304"/>
                  </a:cubicBezTo>
                  <a:lnTo>
                    <a:pt x="8270" y="4712"/>
                  </a:lnTo>
                  <a:lnTo>
                    <a:pt x="8693" y="5325"/>
                  </a:lnTo>
                  <a:lnTo>
                    <a:pt x="8693" y="2724"/>
                  </a:lnTo>
                  <a:cubicBezTo>
                    <a:pt x="8693" y="2406"/>
                    <a:pt x="8798" y="1624"/>
                    <a:pt x="9116" y="1624"/>
                  </a:cubicBezTo>
                  <a:cubicBezTo>
                    <a:pt x="9150" y="1622"/>
                    <a:pt x="9182" y="1620"/>
                    <a:pt x="9211" y="1620"/>
                  </a:cubicBezTo>
                  <a:close/>
                  <a:moveTo>
                    <a:pt x="9260" y="0"/>
                  </a:moveTo>
                  <a:cubicBezTo>
                    <a:pt x="9177" y="0"/>
                    <a:pt x="9094" y="6"/>
                    <a:pt x="9010" y="17"/>
                  </a:cubicBezTo>
                  <a:cubicBezTo>
                    <a:pt x="8185" y="59"/>
                    <a:pt x="7656" y="609"/>
                    <a:pt x="7360" y="1307"/>
                  </a:cubicBezTo>
                  <a:cubicBezTo>
                    <a:pt x="7191" y="1243"/>
                    <a:pt x="7022" y="1201"/>
                    <a:pt x="6853" y="1201"/>
                  </a:cubicBezTo>
                  <a:cubicBezTo>
                    <a:pt x="6261" y="1201"/>
                    <a:pt x="5711" y="1497"/>
                    <a:pt x="5372" y="1983"/>
                  </a:cubicBezTo>
                  <a:cubicBezTo>
                    <a:pt x="5055" y="2385"/>
                    <a:pt x="4907" y="2893"/>
                    <a:pt x="4992" y="3400"/>
                  </a:cubicBezTo>
                  <a:cubicBezTo>
                    <a:pt x="5097" y="3845"/>
                    <a:pt x="5309" y="4246"/>
                    <a:pt x="5626" y="4564"/>
                  </a:cubicBezTo>
                  <a:cubicBezTo>
                    <a:pt x="2432" y="7080"/>
                    <a:pt x="0" y="11945"/>
                    <a:pt x="1100" y="16598"/>
                  </a:cubicBezTo>
                  <a:cubicBezTo>
                    <a:pt x="1164" y="16873"/>
                    <a:pt x="1248" y="17169"/>
                    <a:pt x="1333" y="17444"/>
                  </a:cubicBezTo>
                  <a:cubicBezTo>
                    <a:pt x="1100" y="17549"/>
                    <a:pt x="889" y="17740"/>
                    <a:pt x="762" y="17972"/>
                  </a:cubicBezTo>
                  <a:cubicBezTo>
                    <a:pt x="614" y="18268"/>
                    <a:pt x="466" y="18861"/>
                    <a:pt x="1206" y="19580"/>
                  </a:cubicBezTo>
                  <a:cubicBezTo>
                    <a:pt x="1798" y="20172"/>
                    <a:pt x="2517" y="20658"/>
                    <a:pt x="3300" y="20975"/>
                  </a:cubicBezTo>
                  <a:cubicBezTo>
                    <a:pt x="3998" y="21779"/>
                    <a:pt x="4844" y="22414"/>
                    <a:pt x="5795" y="22879"/>
                  </a:cubicBezTo>
                  <a:cubicBezTo>
                    <a:pt x="6261" y="23112"/>
                    <a:pt x="6726" y="23302"/>
                    <a:pt x="7212" y="23429"/>
                  </a:cubicBezTo>
                  <a:cubicBezTo>
                    <a:pt x="7255" y="23788"/>
                    <a:pt x="7424" y="24127"/>
                    <a:pt x="7678" y="24381"/>
                  </a:cubicBezTo>
                  <a:cubicBezTo>
                    <a:pt x="7953" y="24613"/>
                    <a:pt x="8312" y="24740"/>
                    <a:pt x="8672" y="24740"/>
                  </a:cubicBezTo>
                  <a:cubicBezTo>
                    <a:pt x="8883" y="24719"/>
                    <a:pt x="9095" y="24677"/>
                    <a:pt x="9306" y="24613"/>
                  </a:cubicBezTo>
                  <a:cubicBezTo>
                    <a:pt x="9750" y="24444"/>
                    <a:pt x="10152" y="24190"/>
                    <a:pt x="10490" y="23852"/>
                  </a:cubicBezTo>
                  <a:cubicBezTo>
                    <a:pt x="11484" y="23809"/>
                    <a:pt x="12457" y="23683"/>
                    <a:pt x="13409" y="23471"/>
                  </a:cubicBezTo>
                  <a:cubicBezTo>
                    <a:pt x="14615" y="23175"/>
                    <a:pt x="15799" y="22731"/>
                    <a:pt x="16899" y="22139"/>
                  </a:cubicBezTo>
                  <a:cubicBezTo>
                    <a:pt x="17252" y="22228"/>
                    <a:pt x="17591" y="22272"/>
                    <a:pt x="17907" y="22272"/>
                  </a:cubicBezTo>
                  <a:cubicBezTo>
                    <a:pt x="18784" y="22272"/>
                    <a:pt x="19480" y="21936"/>
                    <a:pt x="19775" y="21314"/>
                  </a:cubicBezTo>
                  <a:cubicBezTo>
                    <a:pt x="19987" y="20827"/>
                    <a:pt x="19965" y="20256"/>
                    <a:pt x="19690" y="19812"/>
                  </a:cubicBezTo>
                  <a:cubicBezTo>
                    <a:pt x="20135" y="19241"/>
                    <a:pt x="20515" y="18628"/>
                    <a:pt x="20811" y="17972"/>
                  </a:cubicBezTo>
                  <a:lnTo>
                    <a:pt x="21107" y="17972"/>
                  </a:lnTo>
                  <a:cubicBezTo>
                    <a:pt x="23413" y="17888"/>
                    <a:pt x="25126" y="16598"/>
                    <a:pt x="25930" y="14313"/>
                  </a:cubicBezTo>
                  <a:cubicBezTo>
                    <a:pt x="26056" y="13996"/>
                    <a:pt x="26078" y="13637"/>
                    <a:pt x="25993" y="13319"/>
                  </a:cubicBezTo>
                  <a:lnTo>
                    <a:pt x="26014" y="13319"/>
                  </a:lnTo>
                  <a:cubicBezTo>
                    <a:pt x="28658" y="12431"/>
                    <a:pt x="29906" y="9026"/>
                    <a:pt x="28806" y="5748"/>
                  </a:cubicBezTo>
                  <a:cubicBezTo>
                    <a:pt x="28319" y="4246"/>
                    <a:pt x="27368" y="2956"/>
                    <a:pt x="26078" y="2068"/>
                  </a:cubicBezTo>
                  <a:cubicBezTo>
                    <a:pt x="25201" y="1488"/>
                    <a:pt x="24277" y="1192"/>
                    <a:pt x="23363" y="1192"/>
                  </a:cubicBezTo>
                  <a:cubicBezTo>
                    <a:pt x="22910" y="1192"/>
                    <a:pt x="22459" y="1265"/>
                    <a:pt x="22017" y="1412"/>
                  </a:cubicBezTo>
                  <a:cubicBezTo>
                    <a:pt x="21911" y="1455"/>
                    <a:pt x="21784" y="1497"/>
                    <a:pt x="21678" y="1539"/>
                  </a:cubicBezTo>
                  <a:lnTo>
                    <a:pt x="21594" y="1603"/>
                  </a:lnTo>
                  <a:lnTo>
                    <a:pt x="21488" y="1645"/>
                  </a:lnTo>
                  <a:lnTo>
                    <a:pt x="21298" y="1751"/>
                  </a:lnTo>
                  <a:cubicBezTo>
                    <a:pt x="21255" y="1772"/>
                    <a:pt x="21192" y="1793"/>
                    <a:pt x="21150" y="1835"/>
                  </a:cubicBezTo>
                  <a:cubicBezTo>
                    <a:pt x="20621" y="2174"/>
                    <a:pt x="20156" y="2618"/>
                    <a:pt x="19817" y="3125"/>
                  </a:cubicBezTo>
                  <a:cubicBezTo>
                    <a:pt x="19141" y="3908"/>
                    <a:pt x="18337" y="4944"/>
                    <a:pt x="17427" y="6192"/>
                  </a:cubicBezTo>
                  <a:cubicBezTo>
                    <a:pt x="15630" y="4733"/>
                    <a:pt x="13515" y="3696"/>
                    <a:pt x="11252" y="3168"/>
                  </a:cubicBezTo>
                  <a:cubicBezTo>
                    <a:pt x="11379" y="2047"/>
                    <a:pt x="11210" y="1222"/>
                    <a:pt x="10744" y="672"/>
                  </a:cubicBezTo>
                  <a:cubicBezTo>
                    <a:pt x="10375" y="248"/>
                    <a:pt x="9829" y="0"/>
                    <a:pt x="92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4"/>
            <p:cNvSpPr/>
            <p:nvPr/>
          </p:nvSpPr>
          <p:spPr>
            <a:xfrm>
              <a:off x="1724419" y="4008531"/>
              <a:ext cx="478352" cy="302169"/>
            </a:xfrm>
            <a:custGeom>
              <a:avLst/>
              <a:gdLst/>
              <a:ahLst/>
              <a:cxnLst/>
              <a:rect l="l" t="t" r="r" b="b"/>
              <a:pathLst>
                <a:path w="7290" h="4605" extrusionOk="0">
                  <a:moveTo>
                    <a:pt x="4120" y="0"/>
                  </a:moveTo>
                  <a:cubicBezTo>
                    <a:pt x="3949" y="0"/>
                    <a:pt x="3736" y="57"/>
                    <a:pt x="3472" y="203"/>
                  </a:cubicBezTo>
                  <a:cubicBezTo>
                    <a:pt x="2876" y="524"/>
                    <a:pt x="2343" y="752"/>
                    <a:pt x="1876" y="752"/>
                  </a:cubicBezTo>
                  <a:cubicBezTo>
                    <a:pt x="1449" y="752"/>
                    <a:pt x="1078" y="561"/>
                    <a:pt x="765" y="76"/>
                  </a:cubicBezTo>
                  <a:lnTo>
                    <a:pt x="765" y="76"/>
                  </a:lnTo>
                  <a:cubicBezTo>
                    <a:pt x="765" y="76"/>
                    <a:pt x="0" y="4604"/>
                    <a:pt x="3070" y="4604"/>
                  </a:cubicBezTo>
                  <a:cubicBezTo>
                    <a:pt x="3105" y="4604"/>
                    <a:pt x="3140" y="4603"/>
                    <a:pt x="3176" y="4602"/>
                  </a:cubicBezTo>
                  <a:cubicBezTo>
                    <a:pt x="5651" y="4518"/>
                    <a:pt x="6708" y="2847"/>
                    <a:pt x="7152" y="1557"/>
                  </a:cubicBezTo>
                  <a:cubicBezTo>
                    <a:pt x="7290" y="1164"/>
                    <a:pt x="7209" y="1029"/>
                    <a:pt x="7031" y="1029"/>
                  </a:cubicBezTo>
                  <a:cubicBezTo>
                    <a:pt x="6634" y="1029"/>
                    <a:pt x="5757" y="1705"/>
                    <a:pt x="5757" y="1705"/>
                  </a:cubicBezTo>
                  <a:cubicBezTo>
                    <a:pt x="5757" y="1705"/>
                    <a:pt x="6280" y="478"/>
                    <a:pt x="5440" y="478"/>
                  </a:cubicBezTo>
                  <a:cubicBezTo>
                    <a:pt x="5281" y="478"/>
                    <a:pt x="5074" y="522"/>
                    <a:pt x="4805" y="626"/>
                  </a:cubicBezTo>
                  <a:cubicBezTo>
                    <a:pt x="4805" y="626"/>
                    <a:pt x="4692" y="0"/>
                    <a:pt x="4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4"/>
            <p:cNvSpPr/>
            <p:nvPr/>
          </p:nvSpPr>
          <p:spPr>
            <a:xfrm>
              <a:off x="1913394" y="4049607"/>
              <a:ext cx="126314" cy="69423"/>
            </a:xfrm>
            <a:custGeom>
              <a:avLst/>
              <a:gdLst/>
              <a:ahLst/>
              <a:cxnLst/>
              <a:rect l="l" t="t" r="r" b="b"/>
              <a:pathLst>
                <a:path w="1925" h="1058" extrusionOk="0">
                  <a:moveTo>
                    <a:pt x="1925" y="0"/>
                  </a:moveTo>
                  <a:lnTo>
                    <a:pt x="0" y="1058"/>
                  </a:lnTo>
                  <a:cubicBezTo>
                    <a:pt x="740" y="952"/>
                    <a:pt x="1438" y="571"/>
                    <a:pt x="1925" y="0"/>
                  </a:cubicBezTo>
                  <a:close/>
                </a:path>
              </a:pathLst>
            </a:custGeom>
            <a:solidFill>
              <a:srgbClr val="FDF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4"/>
            <p:cNvSpPr/>
            <p:nvPr/>
          </p:nvSpPr>
          <p:spPr>
            <a:xfrm>
              <a:off x="1901321" y="4040683"/>
              <a:ext cx="148099" cy="86746"/>
            </a:xfrm>
            <a:custGeom>
              <a:avLst/>
              <a:gdLst/>
              <a:ahLst/>
              <a:cxnLst/>
              <a:rect l="l" t="t" r="r" b="b"/>
              <a:pathLst>
                <a:path w="2257" h="1322" extrusionOk="0">
                  <a:moveTo>
                    <a:pt x="2110" y="1"/>
                  </a:moveTo>
                  <a:cubicBezTo>
                    <a:pt x="2077" y="1"/>
                    <a:pt x="2047" y="17"/>
                    <a:pt x="2024" y="52"/>
                  </a:cubicBezTo>
                  <a:cubicBezTo>
                    <a:pt x="1538" y="601"/>
                    <a:pt x="882" y="961"/>
                    <a:pt x="163" y="1067"/>
                  </a:cubicBezTo>
                  <a:cubicBezTo>
                    <a:pt x="0" y="1067"/>
                    <a:pt x="14" y="1322"/>
                    <a:pt x="166" y="1322"/>
                  </a:cubicBezTo>
                  <a:cubicBezTo>
                    <a:pt x="172" y="1322"/>
                    <a:pt x="178" y="1321"/>
                    <a:pt x="184" y="1321"/>
                  </a:cubicBezTo>
                  <a:lnTo>
                    <a:pt x="205" y="1299"/>
                  </a:lnTo>
                  <a:cubicBezTo>
                    <a:pt x="988" y="1194"/>
                    <a:pt x="1707" y="813"/>
                    <a:pt x="2215" y="200"/>
                  </a:cubicBezTo>
                  <a:cubicBezTo>
                    <a:pt x="2257" y="136"/>
                    <a:pt x="2257" y="73"/>
                    <a:pt x="2193" y="30"/>
                  </a:cubicBezTo>
                  <a:cubicBezTo>
                    <a:pt x="2165" y="11"/>
                    <a:pt x="2136" y="1"/>
                    <a:pt x="21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4"/>
            <p:cNvSpPr/>
            <p:nvPr/>
          </p:nvSpPr>
          <p:spPr>
            <a:xfrm>
              <a:off x="1975796" y="4120341"/>
              <a:ext cx="126379" cy="69489"/>
            </a:xfrm>
            <a:custGeom>
              <a:avLst/>
              <a:gdLst/>
              <a:ahLst/>
              <a:cxnLst/>
              <a:rect l="l" t="t" r="r" b="b"/>
              <a:pathLst>
                <a:path w="1926" h="1059" extrusionOk="0">
                  <a:moveTo>
                    <a:pt x="1926" y="1"/>
                  </a:moveTo>
                  <a:lnTo>
                    <a:pt x="1" y="1058"/>
                  </a:lnTo>
                  <a:cubicBezTo>
                    <a:pt x="741" y="953"/>
                    <a:pt x="1439" y="593"/>
                    <a:pt x="1926" y="1"/>
                  </a:cubicBezTo>
                  <a:close/>
                </a:path>
              </a:pathLst>
            </a:custGeom>
            <a:solidFill>
              <a:srgbClr val="FDF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4"/>
            <p:cNvSpPr/>
            <p:nvPr/>
          </p:nvSpPr>
          <p:spPr>
            <a:xfrm>
              <a:off x="1962410" y="4111024"/>
              <a:ext cx="151708" cy="87206"/>
            </a:xfrm>
            <a:custGeom>
              <a:avLst/>
              <a:gdLst/>
              <a:ahLst/>
              <a:cxnLst/>
              <a:rect l="l" t="t" r="r" b="b"/>
              <a:pathLst>
                <a:path w="2312" h="1329" extrusionOk="0">
                  <a:moveTo>
                    <a:pt x="2127" y="1"/>
                  </a:moveTo>
                  <a:cubicBezTo>
                    <a:pt x="2090" y="1"/>
                    <a:pt x="2053" y="17"/>
                    <a:pt x="2024" y="58"/>
                  </a:cubicBezTo>
                  <a:cubicBezTo>
                    <a:pt x="1537" y="608"/>
                    <a:pt x="882" y="968"/>
                    <a:pt x="184" y="1073"/>
                  </a:cubicBezTo>
                  <a:cubicBezTo>
                    <a:pt x="0" y="1073"/>
                    <a:pt x="13" y="1328"/>
                    <a:pt x="166" y="1328"/>
                  </a:cubicBezTo>
                  <a:cubicBezTo>
                    <a:pt x="171" y="1328"/>
                    <a:pt x="178" y="1328"/>
                    <a:pt x="184" y="1327"/>
                  </a:cubicBezTo>
                  <a:lnTo>
                    <a:pt x="205" y="1306"/>
                  </a:lnTo>
                  <a:cubicBezTo>
                    <a:pt x="987" y="1200"/>
                    <a:pt x="1707" y="820"/>
                    <a:pt x="2235" y="206"/>
                  </a:cubicBezTo>
                  <a:cubicBezTo>
                    <a:pt x="2312" y="114"/>
                    <a:pt x="2222" y="1"/>
                    <a:pt x="21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4"/>
            <p:cNvSpPr/>
            <p:nvPr/>
          </p:nvSpPr>
          <p:spPr>
            <a:xfrm>
              <a:off x="1738526" y="4000591"/>
              <a:ext cx="477433" cy="318376"/>
            </a:xfrm>
            <a:custGeom>
              <a:avLst/>
              <a:gdLst/>
              <a:ahLst/>
              <a:cxnLst/>
              <a:rect l="l" t="t" r="r" b="b"/>
              <a:pathLst>
                <a:path w="7276" h="4852" extrusionOk="0">
                  <a:moveTo>
                    <a:pt x="3901" y="0"/>
                  </a:moveTo>
                  <a:cubicBezTo>
                    <a:pt x="3696" y="0"/>
                    <a:pt x="3462" y="71"/>
                    <a:pt x="3194" y="218"/>
                  </a:cubicBezTo>
                  <a:cubicBezTo>
                    <a:pt x="3130" y="240"/>
                    <a:pt x="3109" y="324"/>
                    <a:pt x="3152" y="388"/>
                  </a:cubicBezTo>
                  <a:cubicBezTo>
                    <a:pt x="3165" y="429"/>
                    <a:pt x="3205" y="452"/>
                    <a:pt x="3249" y="452"/>
                  </a:cubicBezTo>
                  <a:cubicBezTo>
                    <a:pt x="3273" y="452"/>
                    <a:pt x="3298" y="445"/>
                    <a:pt x="3321" y="430"/>
                  </a:cubicBezTo>
                  <a:cubicBezTo>
                    <a:pt x="3476" y="317"/>
                    <a:pt x="3659" y="261"/>
                    <a:pt x="3846" y="261"/>
                  </a:cubicBezTo>
                  <a:cubicBezTo>
                    <a:pt x="3939" y="261"/>
                    <a:pt x="4033" y="275"/>
                    <a:pt x="4125" y="303"/>
                  </a:cubicBezTo>
                  <a:cubicBezTo>
                    <a:pt x="4315" y="409"/>
                    <a:pt x="4421" y="578"/>
                    <a:pt x="4463" y="789"/>
                  </a:cubicBezTo>
                  <a:cubicBezTo>
                    <a:pt x="4484" y="811"/>
                    <a:pt x="4505" y="853"/>
                    <a:pt x="4526" y="874"/>
                  </a:cubicBezTo>
                  <a:cubicBezTo>
                    <a:pt x="4548" y="885"/>
                    <a:pt x="4569" y="890"/>
                    <a:pt x="4587" y="890"/>
                  </a:cubicBezTo>
                  <a:cubicBezTo>
                    <a:pt x="4606" y="890"/>
                    <a:pt x="4622" y="885"/>
                    <a:pt x="4632" y="874"/>
                  </a:cubicBezTo>
                  <a:cubicBezTo>
                    <a:pt x="4874" y="777"/>
                    <a:pt x="5081" y="729"/>
                    <a:pt x="5238" y="729"/>
                  </a:cubicBezTo>
                  <a:cubicBezTo>
                    <a:pt x="5356" y="729"/>
                    <a:pt x="5445" y="756"/>
                    <a:pt x="5499" y="811"/>
                  </a:cubicBezTo>
                  <a:cubicBezTo>
                    <a:pt x="5690" y="1022"/>
                    <a:pt x="5499" y="1593"/>
                    <a:pt x="5415" y="1784"/>
                  </a:cubicBezTo>
                  <a:cubicBezTo>
                    <a:pt x="5393" y="1826"/>
                    <a:pt x="5415" y="1889"/>
                    <a:pt x="5457" y="1932"/>
                  </a:cubicBezTo>
                  <a:cubicBezTo>
                    <a:pt x="5478" y="1953"/>
                    <a:pt x="5505" y="1963"/>
                    <a:pt x="5534" y="1963"/>
                  </a:cubicBezTo>
                  <a:cubicBezTo>
                    <a:pt x="5563" y="1963"/>
                    <a:pt x="5594" y="1953"/>
                    <a:pt x="5626" y="1932"/>
                  </a:cubicBezTo>
                  <a:cubicBezTo>
                    <a:pt x="6094" y="1557"/>
                    <a:pt x="6611" y="1283"/>
                    <a:pt x="6812" y="1283"/>
                  </a:cubicBezTo>
                  <a:cubicBezTo>
                    <a:pt x="6838" y="1283"/>
                    <a:pt x="6859" y="1287"/>
                    <a:pt x="6874" y="1297"/>
                  </a:cubicBezTo>
                  <a:cubicBezTo>
                    <a:pt x="6874" y="1297"/>
                    <a:pt x="6916" y="1382"/>
                    <a:pt x="6810" y="1635"/>
                  </a:cubicBezTo>
                  <a:cubicBezTo>
                    <a:pt x="6366" y="2947"/>
                    <a:pt x="5330" y="4512"/>
                    <a:pt x="2961" y="4596"/>
                  </a:cubicBezTo>
                  <a:cubicBezTo>
                    <a:pt x="2899" y="4603"/>
                    <a:pt x="2836" y="4606"/>
                    <a:pt x="2774" y="4606"/>
                  </a:cubicBezTo>
                  <a:cubicBezTo>
                    <a:pt x="2225" y="4606"/>
                    <a:pt x="1691" y="4361"/>
                    <a:pt x="1312" y="3962"/>
                  </a:cubicBezTo>
                  <a:cubicBezTo>
                    <a:pt x="254" y="2756"/>
                    <a:pt x="677" y="240"/>
                    <a:pt x="677" y="218"/>
                  </a:cubicBezTo>
                  <a:cubicBezTo>
                    <a:pt x="712" y="113"/>
                    <a:pt x="637" y="53"/>
                    <a:pt x="559" y="53"/>
                  </a:cubicBezTo>
                  <a:cubicBezTo>
                    <a:pt x="497" y="53"/>
                    <a:pt x="433" y="91"/>
                    <a:pt x="423" y="176"/>
                  </a:cubicBezTo>
                  <a:cubicBezTo>
                    <a:pt x="402" y="282"/>
                    <a:pt x="0" y="2820"/>
                    <a:pt x="1121" y="4110"/>
                  </a:cubicBezTo>
                  <a:cubicBezTo>
                    <a:pt x="1548" y="4598"/>
                    <a:pt x="2151" y="4851"/>
                    <a:pt x="2780" y="4851"/>
                  </a:cubicBezTo>
                  <a:cubicBezTo>
                    <a:pt x="2805" y="4851"/>
                    <a:pt x="2830" y="4851"/>
                    <a:pt x="2856" y="4850"/>
                  </a:cubicBezTo>
                  <a:lnTo>
                    <a:pt x="2961" y="4850"/>
                  </a:lnTo>
                  <a:cubicBezTo>
                    <a:pt x="5478" y="4766"/>
                    <a:pt x="6578" y="3116"/>
                    <a:pt x="7064" y="1741"/>
                  </a:cubicBezTo>
                  <a:cubicBezTo>
                    <a:pt x="7107" y="1614"/>
                    <a:pt x="7276" y="1276"/>
                    <a:pt x="7022" y="1086"/>
                  </a:cubicBezTo>
                  <a:cubicBezTo>
                    <a:pt x="6964" y="1045"/>
                    <a:pt x="6894" y="1028"/>
                    <a:pt x="6815" y="1028"/>
                  </a:cubicBezTo>
                  <a:cubicBezTo>
                    <a:pt x="6521" y="1028"/>
                    <a:pt x="6108" y="1275"/>
                    <a:pt x="5774" y="1509"/>
                  </a:cubicBezTo>
                  <a:cubicBezTo>
                    <a:pt x="5859" y="1212"/>
                    <a:pt x="5859" y="853"/>
                    <a:pt x="5668" y="641"/>
                  </a:cubicBezTo>
                  <a:cubicBezTo>
                    <a:pt x="5565" y="538"/>
                    <a:pt x="5424" y="484"/>
                    <a:pt x="5238" y="484"/>
                  </a:cubicBezTo>
                  <a:cubicBezTo>
                    <a:pt x="5083" y="484"/>
                    <a:pt x="4896" y="522"/>
                    <a:pt x="4674" y="599"/>
                  </a:cubicBezTo>
                  <a:cubicBezTo>
                    <a:pt x="4611" y="367"/>
                    <a:pt x="4442" y="176"/>
                    <a:pt x="4230" y="70"/>
                  </a:cubicBezTo>
                  <a:cubicBezTo>
                    <a:pt x="4129" y="24"/>
                    <a:pt x="4020" y="0"/>
                    <a:pt x="39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4"/>
            <p:cNvSpPr/>
            <p:nvPr/>
          </p:nvSpPr>
          <p:spPr>
            <a:xfrm>
              <a:off x="1485968" y="4396061"/>
              <a:ext cx="334518" cy="204989"/>
            </a:xfrm>
            <a:custGeom>
              <a:avLst/>
              <a:gdLst/>
              <a:ahLst/>
              <a:cxnLst/>
              <a:rect l="l" t="t" r="r" b="b"/>
              <a:pathLst>
                <a:path w="5098" h="3124" extrusionOk="0">
                  <a:moveTo>
                    <a:pt x="1457" y="0"/>
                  </a:moveTo>
                  <a:cubicBezTo>
                    <a:pt x="901" y="0"/>
                    <a:pt x="466" y="176"/>
                    <a:pt x="296" y="515"/>
                  </a:cubicBezTo>
                  <a:cubicBezTo>
                    <a:pt x="0" y="1150"/>
                    <a:pt x="762" y="2144"/>
                    <a:pt x="2009" y="2715"/>
                  </a:cubicBezTo>
                  <a:cubicBezTo>
                    <a:pt x="2590" y="2990"/>
                    <a:pt x="3171" y="3124"/>
                    <a:pt x="3656" y="3124"/>
                  </a:cubicBezTo>
                  <a:cubicBezTo>
                    <a:pt x="4213" y="3124"/>
                    <a:pt x="4643" y="2948"/>
                    <a:pt x="4801" y="2609"/>
                  </a:cubicBezTo>
                  <a:cubicBezTo>
                    <a:pt x="5097" y="1974"/>
                    <a:pt x="4336" y="980"/>
                    <a:pt x="3088" y="409"/>
                  </a:cubicBezTo>
                  <a:cubicBezTo>
                    <a:pt x="2517" y="134"/>
                    <a:pt x="1941" y="0"/>
                    <a:pt x="1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4"/>
            <p:cNvSpPr/>
            <p:nvPr/>
          </p:nvSpPr>
          <p:spPr>
            <a:xfrm>
              <a:off x="596406" y="3448822"/>
              <a:ext cx="1371209" cy="1244567"/>
            </a:xfrm>
            <a:custGeom>
              <a:avLst/>
              <a:gdLst/>
              <a:ahLst/>
              <a:cxnLst/>
              <a:rect l="l" t="t" r="r" b="b"/>
              <a:pathLst>
                <a:path w="20897" h="18967" extrusionOk="0">
                  <a:moveTo>
                    <a:pt x="8830" y="0"/>
                  </a:moveTo>
                  <a:cubicBezTo>
                    <a:pt x="8533" y="0"/>
                    <a:pt x="8266" y="28"/>
                    <a:pt x="8037" y="83"/>
                  </a:cubicBezTo>
                  <a:cubicBezTo>
                    <a:pt x="4442" y="908"/>
                    <a:pt x="0" y="6787"/>
                    <a:pt x="1333" y="12434"/>
                  </a:cubicBezTo>
                  <a:cubicBezTo>
                    <a:pt x="2401" y="16978"/>
                    <a:pt x="5671" y="18967"/>
                    <a:pt x="9530" y="18967"/>
                  </a:cubicBezTo>
                  <a:cubicBezTo>
                    <a:pt x="10485" y="18967"/>
                    <a:pt x="11476" y="18845"/>
                    <a:pt x="12479" y="18610"/>
                  </a:cubicBezTo>
                  <a:cubicBezTo>
                    <a:pt x="17512" y="17426"/>
                    <a:pt x="20896" y="13788"/>
                    <a:pt x="19585" y="8141"/>
                  </a:cubicBezTo>
                  <a:cubicBezTo>
                    <a:pt x="18369" y="2987"/>
                    <a:pt x="11938" y="0"/>
                    <a:pt x="8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4"/>
            <p:cNvSpPr/>
            <p:nvPr/>
          </p:nvSpPr>
          <p:spPr>
            <a:xfrm>
              <a:off x="1213923" y="3890815"/>
              <a:ext cx="285961" cy="185763"/>
            </a:xfrm>
            <a:custGeom>
              <a:avLst/>
              <a:gdLst/>
              <a:ahLst/>
              <a:cxnLst/>
              <a:rect l="l" t="t" r="r" b="b"/>
              <a:pathLst>
                <a:path w="4358" h="2831" extrusionOk="0">
                  <a:moveTo>
                    <a:pt x="1846" y="0"/>
                  </a:moveTo>
                  <a:cubicBezTo>
                    <a:pt x="1464" y="0"/>
                    <a:pt x="1270" y="178"/>
                    <a:pt x="1270" y="178"/>
                  </a:cubicBezTo>
                  <a:cubicBezTo>
                    <a:pt x="508" y="792"/>
                    <a:pt x="1" y="2124"/>
                    <a:pt x="910" y="2632"/>
                  </a:cubicBezTo>
                  <a:cubicBezTo>
                    <a:pt x="1168" y="2773"/>
                    <a:pt x="1458" y="2830"/>
                    <a:pt x="1756" y="2830"/>
                  </a:cubicBezTo>
                  <a:cubicBezTo>
                    <a:pt x="2484" y="2830"/>
                    <a:pt x="3258" y="2488"/>
                    <a:pt x="3723" y="2188"/>
                  </a:cubicBezTo>
                  <a:cubicBezTo>
                    <a:pt x="4358" y="1743"/>
                    <a:pt x="3850" y="982"/>
                    <a:pt x="2835" y="326"/>
                  </a:cubicBezTo>
                  <a:cubicBezTo>
                    <a:pt x="2426" y="76"/>
                    <a:pt x="2096" y="0"/>
                    <a:pt x="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4"/>
            <p:cNvSpPr/>
            <p:nvPr/>
          </p:nvSpPr>
          <p:spPr>
            <a:xfrm>
              <a:off x="879475" y="3243049"/>
              <a:ext cx="432222" cy="293113"/>
            </a:xfrm>
            <a:custGeom>
              <a:avLst/>
              <a:gdLst/>
              <a:ahLst/>
              <a:cxnLst/>
              <a:rect l="l" t="t" r="r" b="b"/>
              <a:pathLst>
                <a:path w="6587" h="4467" extrusionOk="0">
                  <a:moveTo>
                    <a:pt x="4160" y="1"/>
                  </a:moveTo>
                  <a:cubicBezTo>
                    <a:pt x="4122" y="1"/>
                    <a:pt x="4082" y="2"/>
                    <a:pt x="4040" y="4"/>
                  </a:cubicBezTo>
                  <a:cubicBezTo>
                    <a:pt x="2835" y="89"/>
                    <a:pt x="2856" y="1908"/>
                    <a:pt x="2856" y="1908"/>
                  </a:cubicBezTo>
                  <a:cubicBezTo>
                    <a:pt x="2856" y="1908"/>
                    <a:pt x="2372" y="1203"/>
                    <a:pt x="1768" y="1203"/>
                  </a:cubicBezTo>
                  <a:cubicBezTo>
                    <a:pt x="1515" y="1203"/>
                    <a:pt x="1242" y="1326"/>
                    <a:pt x="974" y="1675"/>
                  </a:cubicBezTo>
                  <a:cubicBezTo>
                    <a:pt x="1" y="2923"/>
                    <a:pt x="2285" y="4023"/>
                    <a:pt x="2285" y="4023"/>
                  </a:cubicBezTo>
                  <a:cubicBezTo>
                    <a:pt x="2285" y="4023"/>
                    <a:pt x="2690" y="3777"/>
                    <a:pt x="3274" y="3777"/>
                  </a:cubicBezTo>
                  <a:cubicBezTo>
                    <a:pt x="3732" y="3777"/>
                    <a:pt x="4298" y="3928"/>
                    <a:pt x="4865" y="4467"/>
                  </a:cubicBezTo>
                  <a:cubicBezTo>
                    <a:pt x="4865" y="4467"/>
                    <a:pt x="6586" y="1"/>
                    <a:pt x="41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4"/>
            <p:cNvSpPr/>
            <p:nvPr/>
          </p:nvSpPr>
          <p:spPr>
            <a:xfrm>
              <a:off x="633020" y="4118963"/>
              <a:ext cx="618445" cy="412997"/>
            </a:xfrm>
            <a:custGeom>
              <a:avLst/>
              <a:gdLst/>
              <a:ahLst/>
              <a:cxnLst/>
              <a:rect l="l" t="t" r="r" b="b"/>
              <a:pathLst>
                <a:path w="9425" h="6294" extrusionOk="0">
                  <a:moveTo>
                    <a:pt x="6253" y="1"/>
                  </a:moveTo>
                  <a:cubicBezTo>
                    <a:pt x="6136" y="1248"/>
                    <a:pt x="5211" y="1507"/>
                    <a:pt x="3924" y="1507"/>
                  </a:cubicBezTo>
                  <a:cubicBezTo>
                    <a:pt x="3815" y="1507"/>
                    <a:pt x="3702" y="1506"/>
                    <a:pt x="3588" y="1502"/>
                  </a:cubicBezTo>
                  <a:cubicBezTo>
                    <a:pt x="3562" y="1502"/>
                    <a:pt x="3536" y="1501"/>
                    <a:pt x="3511" y="1501"/>
                  </a:cubicBezTo>
                  <a:cubicBezTo>
                    <a:pt x="2140" y="1501"/>
                    <a:pt x="2467" y="2623"/>
                    <a:pt x="2467" y="2623"/>
                  </a:cubicBezTo>
                  <a:cubicBezTo>
                    <a:pt x="415" y="2835"/>
                    <a:pt x="2065" y="4188"/>
                    <a:pt x="2065" y="4188"/>
                  </a:cubicBezTo>
                  <a:cubicBezTo>
                    <a:pt x="2065" y="4188"/>
                    <a:pt x="1468" y="4077"/>
                    <a:pt x="969" y="4077"/>
                  </a:cubicBezTo>
                  <a:cubicBezTo>
                    <a:pt x="427" y="4077"/>
                    <a:pt x="1" y="4208"/>
                    <a:pt x="584" y="4759"/>
                  </a:cubicBezTo>
                  <a:cubicBezTo>
                    <a:pt x="1355" y="5501"/>
                    <a:pt x="2521" y="6294"/>
                    <a:pt x="4024" y="6294"/>
                  </a:cubicBezTo>
                  <a:cubicBezTo>
                    <a:pt x="4665" y="6294"/>
                    <a:pt x="5367" y="6150"/>
                    <a:pt x="6126" y="5796"/>
                  </a:cubicBezTo>
                  <a:cubicBezTo>
                    <a:pt x="9425" y="4252"/>
                    <a:pt x="6253" y="1"/>
                    <a:pt x="6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4"/>
            <p:cNvSpPr/>
            <p:nvPr/>
          </p:nvSpPr>
          <p:spPr>
            <a:xfrm>
              <a:off x="782363" y="4280839"/>
              <a:ext cx="186026" cy="36811"/>
            </a:xfrm>
            <a:custGeom>
              <a:avLst/>
              <a:gdLst/>
              <a:ahLst/>
              <a:cxnLst/>
              <a:rect l="l" t="t" r="r" b="b"/>
              <a:pathLst>
                <a:path w="2835" h="561" extrusionOk="0">
                  <a:moveTo>
                    <a:pt x="195" y="1"/>
                  </a:moveTo>
                  <a:cubicBezTo>
                    <a:pt x="133" y="1"/>
                    <a:pt x="80" y="28"/>
                    <a:pt x="64" y="93"/>
                  </a:cubicBezTo>
                  <a:cubicBezTo>
                    <a:pt x="0" y="156"/>
                    <a:pt x="22" y="262"/>
                    <a:pt x="106" y="304"/>
                  </a:cubicBezTo>
                  <a:cubicBezTo>
                    <a:pt x="512" y="459"/>
                    <a:pt x="937" y="561"/>
                    <a:pt x="1378" y="561"/>
                  </a:cubicBezTo>
                  <a:cubicBezTo>
                    <a:pt x="1419" y="561"/>
                    <a:pt x="1461" y="560"/>
                    <a:pt x="1502" y="558"/>
                  </a:cubicBezTo>
                  <a:cubicBezTo>
                    <a:pt x="1904" y="558"/>
                    <a:pt x="2327" y="495"/>
                    <a:pt x="2708" y="347"/>
                  </a:cubicBezTo>
                  <a:cubicBezTo>
                    <a:pt x="2792" y="325"/>
                    <a:pt x="2834" y="241"/>
                    <a:pt x="2813" y="177"/>
                  </a:cubicBezTo>
                  <a:cubicBezTo>
                    <a:pt x="2782" y="115"/>
                    <a:pt x="2740" y="76"/>
                    <a:pt x="2686" y="76"/>
                  </a:cubicBezTo>
                  <a:cubicBezTo>
                    <a:pt x="2667" y="76"/>
                    <a:pt x="2646" y="81"/>
                    <a:pt x="2623" y="93"/>
                  </a:cubicBezTo>
                  <a:cubicBezTo>
                    <a:pt x="2268" y="208"/>
                    <a:pt x="1900" y="266"/>
                    <a:pt x="1535" y="266"/>
                  </a:cubicBezTo>
                  <a:cubicBezTo>
                    <a:pt x="1095" y="266"/>
                    <a:pt x="659" y="181"/>
                    <a:pt x="254" y="8"/>
                  </a:cubicBezTo>
                  <a:cubicBezTo>
                    <a:pt x="234" y="3"/>
                    <a:pt x="214" y="1"/>
                    <a:pt x="1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4"/>
            <p:cNvSpPr/>
            <p:nvPr/>
          </p:nvSpPr>
          <p:spPr>
            <a:xfrm>
              <a:off x="757363" y="4385419"/>
              <a:ext cx="184648" cy="34974"/>
            </a:xfrm>
            <a:custGeom>
              <a:avLst/>
              <a:gdLst/>
              <a:ahLst/>
              <a:cxnLst/>
              <a:rect l="l" t="t" r="r" b="b"/>
              <a:pathLst>
                <a:path w="2814" h="533" extrusionOk="0">
                  <a:moveTo>
                    <a:pt x="151" y="0"/>
                  </a:moveTo>
                  <a:cubicBezTo>
                    <a:pt x="99" y="0"/>
                    <a:pt x="57" y="29"/>
                    <a:pt x="43" y="85"/>
                  </a:cubicBezTo>
                  <a:cubicBezTo>
                    <a:pt x="1" y="148"/>
                    <a:pt x="22" y="233"/>
                    <a:pt x="106" y="275"/>
                  </a:cubicBezTo>
                  <a:cubicBezTo>
                    <a:pt x="487" y="447"/>
                    <a:pt x="902" y="532"/>
                    <a:pt x="1336" y="532"/>
                  </a:cubicBezTo>
                  <a:cubicBezTo>
                    <a:pt x="1384" y="532"/>
                    <a:pt x="1433" y="531"/>
                    <a:pt x="1481" y="529"/>
                  </a:cubicBezTo>
                  <a:cubicBezTo>
                    <a:pt x="1883" y="529"/>
                    <a:pt x="2306" y="466"/>
                    <a:pt x="2687" y="360"/>
                  </a:cubicBezTo>
                  <a:cubicBezTo>
                    <a:pt x="2771" y="318"/>
                    <a:pt x="2814" y="254"/>
                    <a:pt x="2792" y="170"/>
                  </a:cubicBezTo>
                  <a:cubicBezTo>
                    <a:pt x="2775" y="117"/>
                    <a:pt x="2715" y="79"/>
                    <a:pt x="2647" y="79"/>
                  </a:cubicBezTo>
                  <a:cubicBezTo>
                    <a:pt x="2632" y="79"/>
                    <a:pt x="2617" y="81"/>
                    <a:pt x="2602" y="85"/>
                  </a:cubicBezTo>
                  <a:cubicBezTo>
                    <a:pt x="2241" y="202"/>
                    <a:pt x="1871" y="261"/>
                    <a:pt x="1502" y="261"/>
                  </a:cubicBezTo>
                  <a:cubicBezTo>
                    <a:pt x="1072" y="261"/>
                    <a:pt x="643" y="181"/>
                    <a:pt x="233" y="21"/>
                  </a:cubicBezTo>
                  <a:cubicBezTo>
                    <a:pt x="205" y="7"/>
                    <a:pt x="177" y="0"/>
                    <a:pt x="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4"/>
            <p:cNvSpPr/>
            <p:nvPr/>
          </p:nvSpPr>
          <p:spPr>
            <a:xfrm>
              <a:off x="636629" y="4110564"/>
              <a:ext cx="531567" cy="430385"/>
            </a:xfrm>
            <a:custGeom>
              <a:avLst/>
              <a:gdLst/>
              <a:ahLst/>
              <a:cxnLst/>
              <a:rect l="l" t="t" r="r" b="b"/>
              <a:pathLst>
                <a:path w="8101" h="6559" extrusionOk="0">
                  <a:moveTo>
                    <a:pt x="6185" y="1"/>
                  </a:moveTo>
                  <a:cubicBezTo>
                    <a:pt x="6161" y="1"/>
                    <a:pt x="6135" y="8"/>
                    <a:pt x="6113" y="23"/>
                  </a:cubicBezTo>
                  <a:cubicBezTo>
                    <a:pt x="6049" y="86"/>
                    <a:pt x="6028" y="171"/>
                    <a:pt x="6071" y="234"/>
                  </a:cubicBezTo>
                  <a:cubicBezTo>
                    <a:pt x="6092" y="256"/>
                    <a:pt x="7784" y="2582"/>
                    <a:pt x="7340" y="4337"/>
                  </a:cubicBezTo>
                  <a:cubicBezTo>
                    <a:pt x="7149" y="5014"/>
                    <a:pt x="6663" y="5564"/>
                    <a:pt x="6007" y="5818"/>
                  </a:cubicBezTo>
                  <a:cubicBezTo>
                    <a:pt x="5272" y="6160"/>
                    <a:pt x="4588" y="6301"/>
                    <a:pt x="3960" y="6301"/>
                  </a:cubicBezTo>
                  <a:cubicBezTo>
                    <a:pt x="2530" y="6301"/>
                    <a:pt x="1393" y="5567"/>
                    <a:pt x="614" y="4803"/>
                  </a:cubicBezTo>
                  <a:cubicBezTo>
                    <a:pt x="381" y="4591"/>
                    <a:pt x="381" y="4485"/>
                    <a:pt x="381" y="4485"/>
                  </a:cubicBezTo>
                  <a:cubicBezTo>
                    <a:pt x="422" y="4404"/>
                    <a:pt x="621" y="4366"/>
                    <a:pt x="900" y="4366"/>
                  </a:cubicBezTo>
                  <a:cubicBezTo>
                    <a:pt x="1197" y="4366"/>
                    <a:pt x="1585" y="4409"/>
                    <a:pt x="1968" y="4485"/>
                  </a:cubicBezTo>
                  <a:cubicBezTo>
                    <a:pt x="1988" y="4492"/>
                    <a:pt x="2008" y="4495"/>
                    <a:pt x="2027" y="4495"/>
                  </a:cubicBezTo>
                  <a:cubicBezTo>
                    <a:pt x="2178" y="4495"/>
                    <a:pt x="2245" y="4286"/>
                    <a:pt x="2095" y="4210"/>
                  </a:cubicBezTo>
                  <a:cubicBezTo>
                    <a:pt x="1925" y="4062"/>
                    <a:pt x="1439" y="3576"/>
                    <a:pt x="1523" y="3280"/>
                  </a:cubicBezTo>
                  <a:cubicBezTo>
                    <a:pt x="1587" y="3090"/>
                    <a:pt x="1904" y="2942"/>
                    <a:pt x="2412" y="2899"/>
                  </a:cubicBezTo>
                  <a:cubicBezTo>
                    <a:pt x="2454" y="2878"/>
                    <a:pt x="2496" y="2857"/>
                    <a:pt x="2518" y="2836"/>
                  </a:cubicBezTo>
                  <a:cubicBezTo>
                    <a:pt x="2539" y="2793"/>
                    <a:pt x="2560" y="2751"/>
                    <a:pt x="2539" y="2709"/>
                  </a:cubicBezTo>
                  <a:cubicBezTo>
                    <a:pt x="2475" y="2497"/>
                    <a:pt x="2518" y="2244"/>
                    <a:pt x="2644" y="2053"/>
                  </a:cubicBezTo>
                  <a:cubicBezTo>
                    <a:pt x="2792" y="1863"/>
                    <a:pt x="3089" y="1778"/>
                    <a:pt x="3533" y="1778"/>
                  </a:cubicBezTo>
                  <a:cubicBezTo>
                    <a:pt x="3596" y="1778"/>
                    <a:pt x="3660" y="1715"/>
                    <a:pt x="3681" y="1630"/>
                  </a:cubicBezTo>
                  <a:cubicBezTo>
                    <a:pt x="3681" y="1546"/>
                    <a:pt x="3617" y="1482"/>
                    <a:pt x="3533" y="1482"/>
                  </a:cubicBezTo>
                  <a:cubicBezTo>
                    <a:pt x="3004" y="1482"/>
                    <a:pt x="2623" y="1609"/>
                    <a:pt x="2412" y="1884"/>
                  </a:cubicBezTo>
                  <a:cubicBezTo>
                    <a:pt x="2264" y="2096"/>
                    <a:pt x="2200" y="2370"/>
                    <a:pt x="2243" y="2624"/>
                  </a:cubicBezTo>
                  <a:cubicBezTo>
                    <a:pt x="1672" y="2709"/>
                    <a:pt x="1354" y="2878"/>
                    <a:pt x="1249" y="3195"/>
                  </a:cubicBezTo>
                  <a:cubicBezTo>
                    <a:pt x="1164" y="3513"/>
                    <a:pt x="1375" y="3851"/>
                    <a:pt x="1587" y="4105"/>
                  </a:cubicBezTo>
                  <a:cubicBezTo>
                    <a:pt x="1381" y="4081"/>
                    <a:pt x="1148" y="4060"/>
                    <a:pt x="928" y="4060"/>
                  </a:cubicBezTo>
                  <a:cubicBezTo>
                    <a:pt x="562" y="4060"/>
                    <a:pt x="233" y="4118"/>
                    <a:pt x="128" y="4316"/>
                  </a:cubicBezTo>
                  <a:cubicBezTo>
                    <a:pt x="1" y="4591"/>
                    <a:pt x="318" y="4887"/>
                    <a:pt x="424" y="4993"/>
                  </a:cubicBezTo>
                  <a:cubicBezTo>
                    <a:pt x="1249" y="5797"/>
                    <a:pt x="2433" y="6558"/>
                    <a:pt x="3956" y="6558"/>
                  </a:cubicBezTo>
                  <a:cubicBezTo>
                    <a:pt x="4717" y="6558"/>
                    <a:pt x="5457" y="6389"/>
                    <a:pt x="6134" y="6072"/>
                  </a:cubicBezTo>
                  <a:cubicBezTo>
                    <a:pt x="6874" y="5776"/>
                    <a:pt x="7424" y="5162"/>
                    <a:pt x="7636" y="4401"/>
                  </a:cubicBezTo>
                  <a:cubicBezTo>
                    <a:pt x="8101" y="2519"/>
                    <a:pt x="6388" y="150"/>
                    <a:pt x="6303" y="65"/>
                  </a:cubicBezTo>
                  <a:cubicBezTo>
                    <a:pt x="6276" y="24"/>
                    <a:pt x="6231" y="1"/>
                    <a:pt x="61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4"/>
            <p:cNvSpPr/>
            <p:nvPr/>
          </p:nvSpPr>
          <p:spPr>
            <a:xfrm>
              <a:off x="1061299" y="4570470"/>
              <a:ext cx="206826" cy="192325"/>
            </a:xfrm>
            <a:custGeom>
              <a:avLst/>
              <a:gdLst/>
              <a:ahLst/>
              <a:cxnLst/>
              <a:rect l="l" t="t" r="r" b="b"/>
              <a:pathLst>
                <a:path w="3152" h="2931" extrusionOk="0">
                  <a:moveTo>
                    <a:pt x="2299" y="0"/>
                  </a:moveTo>
                  <a:cubicBezTo>
                    <a:pt x="1864" y="0"/>
                    <a:pt x="1297" y="308"/>
                    <a:pt x="846" y="818"/>
                  </a:cubicBezTo>
                  <a:cubicBezTo>
                    <a:pt x="191" y="1537"/>
                    <a:pt x="0" y="2404"/>
                    <a:pt x="402" y="2764"/>
                  </a:cubicBezTo>
                  <a:cubicBezTo>
                    <a:pt x="522" y="2877"/>
                    <a:pt x="683" y="2930"/>
                    <a:pt x="867" y="2930"/>
                  </a:cubicBezTo>
                  <a:cubicBezTo>
                    <a:pt x="1300" y="2930"/>
                    <a:pt x="1860" y="2634"/>
                    <a:pt x="2306" y="2129"/>
                  </a:cubicBezTo>
                  <a:cubicBezTo>
                    <a:pt x="2961" y="1410"/>
                    <a:pt x="3152" y="522"/>
                    <a:pt x="2750" y="162"/>
                  </a:cubicBezTo>
                  <a:cubicBezTo>
                    <a:pt x="2633" y="52"/>
                    <a:pt x="2477" y="0"/>
                    <a:pt x="2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4"/>
            <p:cNvSpPr/>
            <p:nvPr/>
          </p:nvSpPr>
          <p:spPr>
            <a:xfrm>
              <a:off x="986365" y="3826182"/>
              <a:ext cx="184648" cy="184648"/>
            </a:xfrm>
            <a:custGeom>
              <a:avLst/>
              <a:gdLst/>
              <a:ahLst/>
              <a:cxnLst/>
              <a:rect l="l" t="t" r="r" b="b"/>
              <a:pathLst>
                <a:path w="2814" h="2814" extrusionOk="0">
                  <a:moveTo>
                    <a:pt x="1417" y="0"/>
                  </a:moveTo>
                  <a:cubicBezTo>
                    <a:pt x="635" y="0"/>
                    <a:pt x="0" y="635"/>
                    <a:pt x="0" y="1417"/>
                  </a:cubicBezTo>
                  <a:cubicBezTo>
                    <a:pt x="0" y="2179"/>
                    <a:pt x="635" y="2813"/>
                    <a:pt x="1417" y="2813"/>
                  </a:cubicBezTo>
                  <a:cubicBezTo>
                    <a:pt x="2179" y="2813"/>
                    <a:pt x="2813" y="2179"/>
                    <a:pt x="2813" y="1417"/>
                  </a:cubicBezTo>
                  <a:cubicBezTo>
                    <a:pt x="2813" y="635"/>
                    <a:pt x="2179"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4"/>
            <p:cNvSpPr/>
            <p:nvPr/>
          </p:nvSpPr>
          <p:spPr>
            <a:xfrm>
              <a:off x="1408213" y="3673493"/>
              <a:ext cx="186026" cy="186026"/>
            </a:xfrm>
            <a:custGeom>
              <a:avLst/>
              <a:gdLst/>
              <a:ahLst/>
              <a:cxnLst/>
              <a:rect l="l" t="t" r="r" b="b"/>
              <a:pathLst>
                <a:path w="2835" h="2835" extrusionOk="0">
                  <a:moveTo>
                    <a:pt x="1418" y="1"/>
                  </a:moveTo>
                  <a:cubicBezTo>
                    <a:pt x="635" y="1"/>
                    <a:pt x="1" y="635"/>
                    <a:pt x="1" y="1418"/>
                  </a:cubicBezTo>
                  <a:cubicBezTo>
                    <a:pt x="1" y="2200"/>
                    <a:pt x="635" y="2835"/>
                    <a:pt x="1418" y="2835"/>
                  </a:cubicBezTo>
                  <a:cubicBezTo>
                    <a:pt x="2200" y="2835"/>
                    <a:pt x="2835" y="2200"/>
                    <a:pt x="2835" y="1418"/>
                  </a:cubicBezTo>
                  <a:cubicBezTo>
                    <a:pt x="2835" y="635"/>
                    <a:pt x="2200" y="1"/>
                    <a:pt x="1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4"/>
            <p:cNvSpPr/>
            <p:nvPr/>
          </p:nvSpPr>
          <p:spPr>
            <a:xfrm>
              <a:off x="1066876" y="3855316"/>
              <a:ext cx="56956" cy="55578"/>
            </a:xfrm>
            <a:custGeom>
              <a:avLst/>
              <a:gdLst/>
              <a:ahLst/>
              <a:cxnLst/>
              <a:rect l="l" t="t" r="r" b="b"/>
              <a:pathLst>
                <a:path w="868" h="847" extrusionOk="0">
                  <a:moveTo>
                    <a:pt x="444" y="0"/>
                  </a:moveTo>
                  <a:cubicBezTo>
                    <a:pt x="212" y="0"/>
                    <a:pt x="0" y="191"/>
                    <a:pt x="0" y="423"/>
                  </a:cubicBezTo>
                  <a:cubicBezTo>
                    <a:pt x="0" y="656"/>
                    <a:pt x="212" y="846"/>
                    <a:pt x="444" y="846"/>
                  </a:cubicBezTo>
                  <a:cubicBezTo>
                    <a:pt x="677" y="846"/>
                    <a:pt x="867" y="656"/>
                    <a:pt x="867" y="423"/>
                  </a:cubicBezTo>
                  <a:cubicBezTo>
                    <a:pt x="867" y="191"/>
                    <a:pt x="677" y="0"/>
                    <a:pt x="4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4"/>
            <p:cNvSpPr/>
            <p:nvPr/>
          </p:nvSpPr>
          <p:spPr>
            <a:xfrm>
              <a:off x="1502569" y="3698493"/>
              <a:ext cx="55578" cy="55578"/>
            </a:xfrm>
            <a:custGeom>
              <a:avLst/>
              <a:gdLst/>
              <a:ahLst/>
              <a:cxnLst/>
              <a:rect l="l" t="t" r="r" b="b"/>
              <a:pathLst>
                <a:path w="847" h="847" extrusionOk="0">
                  <a:moveTo>
                    <a:pt x="424" y="0"/>
                  </a:moveTo>
                  <a:cubicBezTo>
                    <a:pt x="191" y="0"/>
                    <a:pt x="1" y="191"/>
                    <a:pt x="1" y="423"/>
                  </a:cubicBezTo>
                  <a:cubicBezTo>
                    <a:pt x="1" y="656"/>
                    <a:pt x="191" y="846"/>
                    <a:pt x="424" y="846"/>
                  </a:cubicBezTo>
                  <a:cubicBezTo>
                    <a:pt x="657" y="846"/>
                    <a:pt x="847" y="656"/>
                    <a:pt x="847" y="423"/>
                  </a:cubicBezTo>
                  <a:cubicBezTo>
                    <a:pt x="847" y="191"/>
                    <a:pt x="657" y="0"/>
                    <a:pt x="4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4"/>
            <p:cNvSpPr/>
            <p:nvPr/>
          </p:nvSpPr>
          <p:spPr>
            <a:xfrm>
              <a:off x="1523436" y="3350135"/>
              <a:ext cx="717527" cy="698170"/>
            </a:xfrm>
            <a:custGeom>
              <a:avLst/>
              <a:gdLst/>
              <a:ahLst/>
              <a:cxnLst/>
              <a:rect l="l" t="t" r="r" b="b"/>
              <a:pathLst>
                <a:path w="10935" h="10640" extrusionOk="0">
                  <a:moveTo>
                    <a:pt x="6831" y="1"/>
                  </a:moveTo>
                  <a:cubicBezTo>
                    <a:pt x="6831" y="1"/>
                    <a:pt x="5266" y="868"/>
                    <a:pt x="635" y="8059"/>
                  </a:cubicBezTo>
                  <a:cubicBezTo>
                    <a:pt x="0" y="9074"/>
                    <a:pt x="571" y="10406"/>
                    <a:pt x="1756" y="10639"/>
                  </a:cubicBezTo>
                  <a:lnTo>
                    <a:pt x="10934" y="10110"/>
                  </a:lnTo>
                  <a:cubicBezTo>
                    <a:pt x="10934" y="10110"/>
                    <a:pt x="9877" y="1862"/>
                    <a:pt x="68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4"/>
            <p:cNvSpPr/>
            <p:nvPr/>
          </p:nvSpPr>
          <p:spPr>
            <a:xfrm>
              <a:off x="1799550" y="3322117"/>
              <a:ext cx="655125" cy="704141"/>
            </a:xfrm>
            <a:custGeom>
              <a:avLst/>
              <a:gdLst/>
              <a:ahLst/>
              <a:cxnLst/>
              <a:rect l="l" t="t" r="r" b="b"/>
              <a:pathLst>
                <a:path w="9984" h="10731" extrusionOk="0">
                  <a:moveTo>
                    <a:pt x="4320" y="1"/>
                  </a:moveTo>
                  <a:cubicBezTo>
                    <a:pt x="3956" y="1"/>
                    <a:pt x="3592" y="57"/>
                    <a:pt x="3237" y="174"/>
                  </a:cubicBezTo>
                  <a:cubicBezTo>
                    <a:pt x="1016" y="914"/>
                    <a:pt x="1" y="3854"/>
                    <a:pt x="953" y="6730"/>
                  </a:cubicBezTo>
                  <a:cubicBezTo>
                    <a:pt x="1755" y="9136"/>
                    <a:pt x="3712" y="10731"/>
                    <a:pt x="5650" y="10731"/>
                  </a:cubicBezTo>
                  <a:cubicBezTo>
                    <a:pt x="6012" y="10731"/>
                    <a:pt x="6373" y="10675"/>
                    <a:pt x="6726" y="10558"/>
                  </a:cubicBezTo>
                  <a:cubicBezTo>
                    <a:pt x="8947" y="9818"/>
                    <a:pt x="9983" y="6878"/>
                    <a:pt x="9011" y="4002"/>
                  </a:cubicBezTo>
                  <a:cubicBezTo>
                    <a:pt x="8192" y="1582"/>
                    <a:pt x="6251" y="1"/>
                    <a:pt x="4320" y="1"/>
                  </a:cubicBezTo>
                  <a:close/>
                </a:path>
              </a:pathLst>
            </a:custGeom>
            <a:solidFill>
              <a:srgbClr val="B21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4"/>
            <p:cNvSpPr/>
            <p:nvPr/>
          </p:nvSpPr>
          <p:spPr>
            <a:xfrm>
              <a:off x="1873106" y="3402431"/>
              <a:ext cx="505255" cy="543510"/>
            </a:xfrm>
            <a:custGeom>
              <a:avLst/>
              <a:gdLst/>
              <a:ahLst/>
              <a:cxnLst/>
              <a:rect l="l" t="t" r="r" b="b"/>
              <a:pathLst>
                <a:path w="7700" h="8283" extrusionOk="0">
                  <a:moveTo>
                    <a:pt x="3332" y="1"/>
                  </a:moveTo>
                  <a:cubicBezTo>
                    <a:pt x="3051" y="1"/>
                    <a:pt x="2771" y="44"/>
                    <a:pt x="2497" y="135"/>
                  </a:cubicBezTo>
                  <a:cubicBezTo>
                    <a:pt x="783" y="706"/>
                    <a:pt x="1" y="2969"/>
                    <a:pt x="741" y="5189"/>
                  </a:cubicBezTo>
                  <a:cubicBezTo>
                    <a:pt x="1365" y="7044"/>
                    <a:pt x="2877" y="8282"/>
                    <a:pt x="4363" y="8282"/>
                  </a:cubicBezTo>
                  <a:cubicBezTo>
                    <a:pt x="4639" y="8282"/>
                    <a:pt x="4914" y="8240"/>
                    <a:pt x="5182" y="8150"/>
                  </a:cubicBezTo>
                  <a:cubicBezTo>
                    <a:pt x="6917" y="7558"/>
                    <a:pt x="7699" y="5295"/>
                    <a:pt x="6959" y="3095"/>
                  </a:cubicBezTo>
                  <a:cubicBezTo>
                    <a:pt x="6336" y="1226"/>
                    <a:pt x="4828" y="1"/>
                    <a:pt x="3332" y="1"/>
                  </a:cubicBezTo>
                  <a:close/>
                </a:path>
              </a:pathLst>
            </a:custGeom>
            <a:solidFill>
              <a:srgbClr val="6F00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4"/>
            <p:cNvSpPr/>
            <p:nvPr/>
          </p:nvSpPr>
          <p:spPr>
            <a:xfrm>
              <a:off x="1909195" y="4017651"/>
              <a:ext cx="156891" cy="162206"/>
            </a:xfrm>
            <a:custGeom>
              <a:avLst/>
              <a:gdLst/>
              <a:ahLst/>
              <a:cxnLst/>
              <a:rect l="l" t="t" r="r" b="b"/>
              <a:pathLst>
                <a:path w="2391" h="2472" extrusionOk="0">
                  <a:moveTo>
                    <a:pt x="1820" y="1"/>
                  </a:moveTo>
                  <a:lnTo>
                    <a:pt x="1" y="107"/>
                  </a:lnTo>
                  <a:lnTo>
                    <a:pt x="868" y="2243"/>
                  </a:lnTo>
                  <a:cubicBezTo>
                    <a:pt x="868" y="2243"/>
                    <a:pt x="1111" y="2472"/>
                    <a:pt x="1473" y="2472"/>
                  </a:cubicBezTo>
                  <a:cubicBezTo>
                    <a:pt x="1733" y="2472"/>
                    <a:pt x="2055" y="2353"/>
                    <a:pt x="2391" y="1946"/>
                  </a:cubicBezTo>
                  <a:lnTo>
                    <a:pt x="1820" y="1"/>
                  </a:lnTo>
                  <a:close/>
                </a:path>
              </a:pathLst>
            </a:custGeom>
            <a:solidFill>
              <a:srgbClr val="910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3" name="Google Shape;1203;p34"/>
          <p:cNvGrpSpPr/>
          <p:nvPr/>
        </p:nvGrpSpPr>
        <p:grpSpPr>
          <a:xfrm>
            <a:off x="7176825" y="2719363"/>
            <a:ext cx="1543553" cy="1722453"/>
            <a:chOff x="7176825" y="2719363"/>
            <a:chExt cx="1543553" cy="1722453"/>
          </a:xfrm>
        </p:grpSpPr>
        <p:sp>
          <p:nvSpPr>
            <p:cNvPr id="1204" name="Google Shape;1204;p34"/>
            <p:cNvSpPr/>
            <p:nvPr/>
          </p:nvSpPr>
          <p:spPr>
            <a:xfrm>
              <a:off x="7226073" y="2767630"/>
              <a:ext cx="1445057" cy="1623589"/>
            </a:xfrm>
            <a:custGeom>
              <a:avLst/>
              <a:gdLst/>
              <a:ahLst/>
              <a:cxnLst/>
              <a:rect l="l" t="t" r="r" b="b"/>
              <a:pathLst>
                <a:path w="23562" h="26473" extrusionOk="0">
                  <a:moveTo>
                    <a:pt x="7125" y="1"/>
                  </a:moveTo>
                  <a:cubicBezTo>
                    <a:pt x="6959" y="1"/>
                    <a:pt x="6795" y="38"/>
                    <a:pt x="6642" y="120"/>
                  </a:cubicBezTo>
                  <a:cubicBezTo>
                    <a:pt x="6134" y="395"/>
                    <a:pt x="5986" y="1051"/>
                    <a:pt x="6092" y="1622"/>
                  </a:cubicBezTo>
                  <a:cubicBezTo>
                    <a:pt x="6261" y="2616"/>
                    <a:pt x="7022" y="3420"/>
                    <a:pt x="7911" y="3906"/>
                  </a:cubicBezTo>
                  <a:cubicBezTo>
                    <a:pt x="8122" y="4012"/>
                    <a:pt x="8355" y="4118"/>
                    <a:pt x="8588" y="4202"/>
                  </a:cubicBezTo>
                  <a:cubicBezTo>
                    <a:pt x="8334" y="4287"/>
                    <a:pt x="8101" y="4371"/>
                    <a:pt x="7868" y="4456"/>
                  </a:cubicBezTo>
                  <a:lnTo>
                    <a:pt x="7022" y="4773"/>
                  </a:lnTo>
                  <a:cubicBezTo>
                    <a:pt x="2793" y="6423"/>
                    <a:pt x="1" y="10483"/>
                    <a:pt x="1" y="15009"/>
                  </a:cubicBezTo>
                  <a:cubicBezTo>
                    <a:pt x="1" y="19091"/>
                    <a:pt x="2771" y="22665"/>
                    <a:pt x="6748" y="23659"/>
                  </a:cubicBezTo>
                  <a:cubicBezTo>
                    <a:pt x="6536" y="23765"/>
                    <a:pt x="6346" y="23934"/>
                    <a:pt x="6198" y="24125"/>
                  </a:cubicBezTo>
                  <a:cubicBezTo>
                    <a:pt x="5655" y="24892"/>
                    <a:pt x="6370" y="25063"/>
                    <a:pt x="6997" y="25063"/>
                  </a:cubicBezTo>
                  <a:cubicBezTo>
                    <a:pt x="7078" y="25063"/>
                    <a:pt x="7158" y="25060"/>
                    <a:pt x="7234" y="25055"/>
                  </a:cubicBezTo>
                  <a:cubicBezTo>
                    <a:pt x="7890" y="24971"/>
                    <a:pt x="8524" y="24802"/>
                    <a:pt x="9137" y="24527"/>
                  </a:cubicBezTo>
                  <a:cubicBezTo>
                    <a:pt x="9307" y="24442"/>
                    <a:pt x="9518" y="24379"/>
                    <a:pt x="9708" y="24294"/>
                  </a:cubicBezTo>
                  <a:lnTo>
                    <a:pt x="9708" y="24294"/>
                  </a:lnTo>
                  <a:cubicBezTo>
                    <a:pt x="9497" y="24527"/>
                    <a:pt x="9328" y="24780"/>
                    <a:pt x="9222" y="25076"/>
                  </a:cubicBezTo>
                  <a:cubicBezTo>
                    <a:pt x="9074" y="25436"/>
                    <a:pt x="8968" y="25986"/>
                    <a:pt x="9243" y="26303"/>
                  </a:cubicBezTo>
                  <a:cubicBezTo>
                    <a:pt x="9350" y="26426"/>
                    <a:pt x="9485" y="26473"/>
                    <a:pt x="9629" y="26473"/>
                  </a:cubicBezTo>
                  <a:cubicBezTo>
                    <a:pt x="9857" y="26473"/>
                    <a:pt x="10106" y="26356"/>
                    <a:pt x="10301" y="26240"/>
                  </a:cubicBezTo>
                  <a:cubicBezTo>
                    <a:pt x="10808" y="25944"/>
                    <a:pt x="11252" y="25584"/>
                    <a:pt x="11675" y="25182"/>
                  </a:cubicBezTo>
                  <a:cubicBezTo>
                    <a:pt x="12014" y="24844"/>
                    <a:pt x="12521" y="24421"/>
                    <a:pt x="12627" y="23934"/>
                  </a:cubicBezTo>
                  <a:lnTo>
                    <a:pt x="14657" y="23934"/>
                  </a:lnTo>
                  <a:cubicBezTo>
                    <a:pt x="19564" y="23934"/>
                    <a:pt x="23561" y="19937"/>
                    <a:pt x="23561" y="15009"/>
                  </a:cubicBezTo>
                  <a:cubicBezTo>
                    <a:pt x="23561" y="10462"/>
                    <a:pt x="20812" y="6359"/>
                    <a:pt x="16603" y="4625"/>
                  </a:cubicBezTo>
                  <a:lnTo>
                    <a:pt x="16434" y="4562"/>
                  </a:lnTo>
                  <a:cubicBezTo>
                    <a:pt x="16392" y="4541"/>
                    <a:pt x="16349" y="4519"/>
                    <a:pt x="16307" y="4498"/>
                  </a:cubicBezTo>
                  <a:cubicBezTo>
                    <a:pt x="15969" y="4033"/>
                    <a:pt x="15757" y="3504"/>
                    <a:pt x="15651" y="2954"/>
                  </a:cubicBezTo>
                  <a:cubicBezTo>
                    <a:pt x="15595" y="2636"/>
                    <a:pt x="15423" y="2235"/>
                    <a:pt x="15164" y="2235"/>
                  </a:cubicBezTo>
                  <a:cubicBezTo>
                    <a:pt x="15131" y="2235"/>
                    <a:pt x="15096" y="2242"/>
                    <a:pt x="15059" y="2256"/>
                  </a:cubicBezTo>
                  <a:cubicBezTo>
                    <a:pt x="14932" y="2320"/>
                    <a:pt x="14848" y="2426"/>
                    <a:pt x="14805" y="2552"/>
                  </a:cubicBezTo>
                  <a:cubicBezTo>
                    <a:pt x="14615" y="2954"/>
                    <a:pt x="14446" y="3356"/>
                    <a:pt x="14298" y="3779"/>
                  </a:cubicBezTo>
                  <a:cubicBezTo>
                    <a:pt x="13579" y="3483"/>
                    <a:pt x="13029" y="2827"/>
                    <a:pt x="12839" y="2045"/>
                  </a:cubicBezTo>
                  <a:cubicBezTo>
                    <a:pt x="12796" y="1706"/>
                    <a:pt x="12733" y="1347"/>
                    <a:pt x="12648" y="987"/>
                  </a:cubicBezTo>
                  <a:cubicBezTo>
                    <a:pt x="12542" y="649"/>
                    <a:pt x="12246" y="395"/>
                    <a:pt x="11866" y="353"/>
                  </a:cubicBezTo>
                  <a:cubicBezTo>
                    <a:pt x="11506" y="374"/>
                    <a:pt x="11231" y="755"/>
                    <a:pt x="11147" y="1114"/>
                  </a:cubicBezTo>
                  <a:cubicBezTo>
                    <a:pt x="11104" y="1495"/>
                    <a:pt x="11083" y="1876"/>
                    <a:pt x="11083" y="2235"/>
                  </a:cubicBezTo>
                  <a:cubicBezTo>
                    <a:pt x="11083" y="2426"/>
                    <a:pt x="10999" y="2595"/>
                    <a:pt x="10872" y="2701"/>
                  </a:cubicBezTo>
                  <a:cubicBezTo>
                    <a:pt x="10787" y="2743"/>
                    <a:pt x="10681" y="2764"/>
                    <a:pt x="10597" y="2764"/>
                  </a:cubicBezTo>
                  <a:cubicBezTo>
                    <a:pt x="10026" y="2764"/>
                    <a:pt x="9539" y="2341"/>
                    <a:pt x="9201" y="1876"/>
                  </a:cubicBezTo>
                  <a:cubicBezTo>
                    <a:pt x="8862" y="1410"/>
                    <a:pt x="8609" y="882"/>
                    <a:pt x="8207" y="480"/>
                  </a:cubicBezTo>
                  <a:cubicBezTo>
                    <a:pt x="7911" y="199"/>
                    <a:pt x="7512" y="1"/>
                    <a:pt x="7125" y="1"/>
                  </a:cubicBezTo>
                  <a:close/>
                </a:path>
              </a:pathLst>
            </a:custGeom>
            <a:solidFill>
              <a:srgbClr val="DBB54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4"/>
            <p:cNvSpPr/>
            <p:nvPr/>
          </p:nvSpPr>
          <p:spPr>
            <a:xfrm>
              <a:off x="7176825" y="2719363"/>
              <a:ext cx="1543553" cy="1722453"/>
            </a:xfrm>
            <a:custGeom>
              <a:avLst/>
              <a:gdLst/>
              <a:ahLst/>
              <a:cxnLst/>
              <a:rect l="l" t="t" r="r" b="b"/>
              <a:pathLst>
                <a:path w="25168" h="28085" extrusionOk="0">
                  <a:moveTo>
                    <a:pt x="7895" y="1581"/>
                  </a:moveTo>
                  <a:cubicBezTo>
                    <a:pt x="8104" y="1581"/>
                    <a:pt x="8308" y="1667"/>
                    <a:pt x="8460" y="1838"/>
                  </a:cubicBezTo>
                  <a:cubicBezTo>
                    <a:pt x="8671" y="2071"/>
                    <a:pt x="8841" y="2303"/>
                    <a:pt x="9010" y="2578"/>
                  </a:cubicBezTo>
                  <a:cubicBezTo>
                    <a:pt x="9116" y="2768"/>
                    <a:pt x="9242" y="2938"/>
                    <a:pt x="9369" y="3128"/>
                  </a:cubicBezTo>
                  <a:cubicBezTo>
                    <a:pt x="9940" y="3910"/>
                    <a:pt x="10659" y="4333"/>
                    <a:pt x="11400" y="4333"/>
                  </a:cubicBezTo>
                  <a:cubicBezTo>
                    <a:pt x="11632" y="4333"/>
                    <a:pt x="11886" y="4270"/>
                    <a:pt x="12076" y="4164"/>
                  </a:cubicBezTo>
                  <a:cubicBezTo>
                    <a:pt x="12436" y="3910"/>
                    <a:pt x="12669" y="3530"/>
                    <a:pt x="12669" y="3107"/>
                  </a:cubicBezTo>
                  <a:cubicBezTo>
                    <a:pt x="12690" y="2916"/>
                    <a:pt x="12711" y="2726"/>
                    <a:pt x="12690" y="2557"/>
                  </a:cubicBezTo>
                  <a:cubicBezTo>
                    <a:pt x="12690" y="2388"/>
                    <a:pt x="12711" y="2240"/>
                    <a:pt x="12732" y="2092"/>
                  </a:cubicBezTo>
                  <a:cubicBezTo>
                    <a:pt x="12753" y="2219"/>
                    <a:pt x="12796" y="2367"/>
                    <a:pt x="12796" y="2515"/>
                  </a:cubicBezTo>
                  <a:cubicBezTo>
                    <a:pt x="12817" y="2663"/>
                    <a:pt x="12838" y="2832"/>
                    <a:pt x="12880" y="3001"/>
                  </a:cubicBezTo>
                  <a:cubicBezTo>
                    <a:pt x="13113" y="4016"/>
                    <a:pt x="13832" y="4883"/>
                    <a:pt x="14805" y="5285"/>
                  </a:cubicBezTo>
                  <a:lnTo>
                    <a:pt x="15587" y="5602"/>
                  </a:lnTo>
                  <a:lnTo>
                    <a:pt x="15841" y="4820"/>
                  </a:lnTo>
                  <a:lnTo>
                    <a:pt x="15905" y="4693"/>
                  </a:lnTo>
                  <a:cubicBezTo>
                    <a:pt x="16031" y="5053"/>
                    <a:pt x="16222" y="5391"/>
                    <a:pt x="16433" y="5729"/>
                  </a:cubicBezTo>
                  <a:lnTo>
                    <a:pt x="16581" y="5920"/>
                  </a:lnTo>
                  <a:lnTo>
                    <a:pt x="17110" y="6131"/>
                  </a:lnTo>
                  <a:cubicBezTo>
                    <a:pt x="21023" y="7739"/>
                    <a:pt x="23582" y="11567"/>
                    <a:pt x="23561" y="15796"/>
                  </a:cubicBezTo>
                  <a:cubicBezTo>
                    <a:pt x="23561" y="20259"/>
                    <a:pt x="19923" y="23897"/>
                    <a:pt x="15439" y="23897"/>
                  </a:cubicBezTo>
                  <a:lnTo>
                    <a:pt x="12796" y="23897"/>
                  </a:lnTo>
                  <a:lnTo>
                    <a:pt x="12648" y="24510"/>
                  </a:lnTo>
                  <a:cubicBezTo>
                    <a:pt x="12605" y="24743"/>
                    <a:pt x="12246" y="25081"/>
                    <a:pt x="12034" y="25292"/>
                  </a:cubicBezTo>
                  <a:lnTo>
                    <a:pt x="11907" y="25398"/>
                  </a:lnTo>
                  <a:cubicBezTo>
                    <a:pt x="11548" y="25779"/>
                    <a:pt x="11125" y="26096"/>
                    <a:pt x="10681" y="26350"/>
                  </a:cubicBezTo>
                  <a:cubicBezTo>
                    <a:pt x="10702" y="26286"/>
                    <a:pt x="10723" y="26223"/>
                    <a:pt x="10744" y="26160"/>
                  </a:cubicBezTo>
                  <a:cubicBezTo>
                    <a:pt x="10829" y="25969"/>
                    <a:pt x="10956" y="25779"/>
                    <a:pt x="11104" y="25631"/>
                  </a:cubicBezTo>
                  <a:lnTo>
                    <a:pt x="13642" y="22924"/>
                  </a:lnTo>
                  <a:lnTo>
                    <a:pt x="13642" y="22924"/>
                  </a:lnTo>
                  <a:lnTo>
                    <a:pt x="10215" y="24362"/>
                  </a:lnTo>
                  <a:lnTo>
                    <a:pt x="9919" y="24468"/>
                  </a:lnTo>
                  <a:cubicBezTo>
                    <a:pt x="9813" y="24510"/>
                    <a:pt x="9729" y="24552"/>
                    <a:pt x="9623" y="24595"/>
                  </a:cubicBezTo>
                  <a:cubicBezTo>
                    <a:pt x="9158" y="24806"/>
                    <a:pt x="8629" y="24954"/>
                    <a:pt x="8122" y="25039"/>
                  </a:cubicBezTo>
                  <a:lnTo>
                    <a:pt x="9644" y="24150"/>
                  </a:lnTo>
                  <a:lnTo>
                    <a:pt x="7741" y="23685"/>
                  </a:lnTo>
                  <a:cubicBezTo>
                    <a:pt x="4124" y="22776"/>
                    <a:pt x="1586" y="19519"/>
                    <a:pt x="1608" y="15796"/>
                  </a:cubicBezTo>
                  <a:cubicBezTo>
                    <a:pt x="1608" y="11609"/>
                    <a:pt x="4188" y="7844"/>
                    <a:pt x="8100" y="6300"/>
                  </a:cubicBezTo>
                  <a:lnTo>
                    <a:pt x="8946" y="5983"/>
                  </a:lnTo>
                  <a:cubicBezTo>
                    <a:pt x="9158" y="5899"/>
                    <a:pt x="9369" y="5835"/>
                    <a:pt x="9623" y="5750"/>
                  </a:cubicBezTo>
                  <a:lnTo>
                    <a:pt x="11844" y="5053"/>
                  </a:lnTo>
                  <a:lnTo>
                    <a:pt x="9665" y="4249"/>
                  </a:lnTo>
                  <a:cubicBezTo>
                    <a:pt x="9475" y="4164"/>
                    <a:pt x="9285" y="4080"/>
                    <a:pt x="9094" y="3974"/>
                  </a:cubicBezTo>
                  <a:cubicBezTo>
                    <a:pt x="8312" y="3572"/>
                    <a:pt x="7783" y="2938"/>
                    <a:pt x="7677" y="2261"/>
                  </a:cubicBezTo>
                  <a:cubicBezTo>
                    <a:pt x="7614" y="2028"/>
                    <a:pt x="7656" y="1774"/>
                    <a:pt x="7825" y="1584"/>
                  </a:cubicBezTo>
                  <a:cubicBezTo>
                    <a:pt x="7849" y="1582"/>
                    <a:pt x="7872" y="1581"/>
                    <a:pt x="7895" y="1581"/>
                  </a:cubicBezTo>
                  <a:close/>
                  <a:moveTo>
                    <a:pt x="7905" y="1"/>
                  </a:moveTo>
                  <a:cubicBezTo>
                    <a:pt x="7621" y="1"/>
                    <a:pt x="7335" y="64"/>
                    <a:pt x="7064" y="209"/>
                  </a:cubicBezTo>
                  <a:cubicBezTo>
                    <a:pt x="6197" y="675"/>
                    <a:pt x="5964" y="1732"/>
                    <a:pt x="6112" y="2557"/>
                  </a:cubicBezTo>
                  <a:cubicBezTo>
                    <a:pt x="6282" y="3466"/>
                    <a:pt x="6789" y="4270"/>
                    <a:pt x="7508" y="4841"/>
                  </a:cubicBezTo>
                  <a:cubicBezTo>
                    <a:pt x="3003" y="6618"/>
                    <a:pt x="21" y="10953"/>
                    <a:pt x="0" y="15818"/>
                  </a:cubicBezTo>
                  <a:cubicBezTo>
                    <a:pt x="0" y="19794"/>
                    <a:pt x="2432" y="23368"/>
                    <a:pt x="6133" y="24827"/>
                  </a:cubicBezTo>
                  <a:cubicBezTo>
                    <a:pt x="5964" y="25187"/>
                    <a:pt x="5964" y="25610"/>
                    <a:pt x="6155" y="25948"/>
                  </a:cubicBezTo>
                  <a:cubicBezTo>
                    <a:pt x="6465" y="26500"/>
                    <a:pt x="7113" y="26644"/>
                    <a:pt x="7708" y="26644"/>
                  </a:cubicBezTo>
                  <a:cubicBezTo>
                    <a:pt x="7843" y="26644"/>
                    <a:pt x="7975" y="26637"/>
                    <a:pt x="8100" y="26625"/>
                  </a:cubicBezTo>
                  <a:cubicBezTo>
                    <a:pt x="8418" y="26604"/>
                    <a:pt x="8756" y="26540"/>
                    <a:pt x="9073" y="26456"/>
                  </a:cubicBezTo>
                  <a:lnTo>
                    <a:pt x="9073" y="26456"/>
                  </a:lnTo>
                  <a:cubicBezTo>
                    <a:pt x="9052" y="26879"/>
                    <a:pt x="9179" y="27280"/>
                    <a:pt x="9454" y="27619"/>
                  </a:cubicBezTo>
                  <a:cubicBezTo>
                    <a:pt x="9687" y="27915"/>
                    <a:pt x="10046" y="28084"/>
                    <a:pt x="10427" y="28084"/>
                  </a:cubicBezTo>
                  <a:cubicBezTo>
                    <a:pt x="10808" y="28063"/>
                    <a:pt x="11188" y="27936"/>
                    <a:pt x="11505" y="27703"/>
                  </a:cubicBezTo>
                  <a:cubicBezTo>
                    <a:pt x="12055" y="27386"/>
                    <a:pt x="12584" y="26984"/>
                    <a:pt x="13049" y="26540"/>
                  </a:cubicBezTo>
                  <a:lnTo>
                    <a:pt x="13134" y="26435"/>
                  </a:lnTo>
                  <a:cubicBezTo>
                    <a:pt x="13451" y="26160"/>
                    <a:pt x="13726" y="25842"/>
                    <a:pt x="13959" y="25504"/>
                  </a:cubicBezTo>
                  <a:lnTo>
                    <a:pt x="15460" y="25504"/>
                  </a:lnTo>
                  <a:cubicBezTo>
                    <a:pt x="20811" y="25483"/>
                    <a:pt x="25147" y="21147"/>
                    <a:pt x="25168" y="15796"/>
                  </a:cubicBezTo>
                  <a:cubicBezTo>
                    <a:pt x="25168" y="10911"/>
                    <a:pt x="22228" y="6533"/>
                    <a:pt x="17723" y="4672"/>
                  </a:cubicBezTo>
                  <a:lnTo>
                    <a:pt x="17639" y="4630"/>
                  </a:lnTo>
                  <a:cubicBezTo>
                    <a:pt x="17448" y="4312"/>
                    <a:pt x="17300" y="3953"/>
                    <a:pt x="17237" y="3572"/>
                  </a:cubicBezTo>
                  <a:cubicBezTo>
                    <a:pt x="17195" y="3297"/>
                    <a:pt x="17004" y="2642"/>
                    <a:pt x="16476" y="2345"/>
                  </a:cubicBezTo>
                  <a:cubicBezTo>
                    <a:pt x="16311" y="2263"/>
                    <a:pt x="16132" y="2220"/>
                    <a:pt x="15956" y="2220"/>
                  </a:cubicBezTo>
                  <a:cubicBezTo>
                    <a:pt x="15815" y="2220"/>
                    <a:pt x="15676" y="2247"/>
                    <a:pt x="15545" y="2303"/>
                  </a:cubicBezTo>
                  <a:cubicBezTo>
                    <a:pt x="15249" y="2451"/>
                    <a:pt x="15037" y="2684"/>
                    <a:pt x="14911" y="2980"/>
                  </a:cubicBezTo>
                  <a:cubicBezTo>
                    <a:pt x="14847" y="3107"/>
                    <a:pt x="14805" y="3213"/>
                    <a:pt x="14762" y="3318"/>
                  </a:cubicBezTo>
                  <a:cubicBezTo>
                    <a:pt x="14593" y="3128"/>
                    <a:pt x="14488" y="2895"/>
                    <a:pt x="14424" y="2663"/>
                  </a:cubicBezTo>
                  <a:cubicBezTo>
                    <a:pt x="14403" y="2536"/>
                    <a:pt x="14382" y="2430"/>
                    <a:pt x="14382" y="2303"/>
                  </a:cubicBezTo>
                  <a:cubicBezTo>
                    <a:pt x="14339" y="2049"/>
                    <a:pt x="14276" y="1774"/>
                    <a:pt x="14191" y="1521"/>
                  </a:cubicBezTo>
                  <a:cubicBezTo>
                    <a:pt x="13993" y="737"/>
                    <a:pt x="13358" y="363"/>
                    <a:pt x="12721" y="363"/>
                  </a:cubicBezTo>
                  <a:cubicBezTo>
                    <a:pt x="12000" y="363"/>
                    <a:pt x="11278" y="843"/>
                    <a:pt x="11188" y="1753"/>
                  </a:cubicBezTo>
                  <a:cubicBezTo>
                    <a:pt x="11125" y="2007"/>
                    <a:pt x="11104" y="2303"/>
                    <a:pt x="11125" y="2578"/>
                  </a:cubicBezTo>
                  <a:lnTo>
                    <a:pt x="11125" y="2663"/>
                  </a:lnTo>
                  <a:cubicBezTo>
                    <a:pt x="10934" y="2536"/>
                    <a:pt x="10765" y="2367"/>
                    <a:pt x="10638" y="2197"/>
                  </a:cubicBezTo>
                  <a:cubicBezTo>
                    <a:pt x="10554" y="2049"/>
                    <a:pt x="10448" y="1901"/>
                    <a:pt x="10342" y="1732"/>
                  </a:cubicBezTo>
                  <a:cubicBezTo>
                    <a:pt x="10131" y="1373"/>
                    <a:pt x="9856" y="1013"/>
                    <a:pt x="9560" y="696"/>
                  </a:cubicBezTo>
                  <a:cubicBezTo>
                    <a:pt x="9138" y="303"/>
                    <a:pt x="8527" y="1"/>
                    <a:pt x="7905"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4"/>
            <p:cNvSpPr/>
            <p:nvPr/>
          </p:nvSpPr>
          <p:spPr>
            <a:xfrm>
              <a:off x="7593198" y="2775725"/>
              <a:ext cx="735469" cy="365097"/>
            </a:xfrm>
            <a:custGeom>
              <a:avLst/>
              <a:gdLst/>
              <a:ahLst/>
              <a:cxnLst/>
              <a:rect l="l" t="t" r="r" b="b"/>
              <a:pathLst>
                <a:path w="11992" h="5953" extrusionOk="0">
                  <a:moveTo>
                    <a:pt x="1112" y="0"/>
                  </a:moveTo>
                  <a:cubicBezTo>
                    <a:pt x="952" y="0"/>
                    <a:pt x="797" y="35"/>
                    <a:pt x="656" y="115"/>
                  </a:cubicBezTo>
                  <a:cubicBezTo>
                    <a:pt x="148" y="390"/>
                    <a:pt x="0" y="1067"/>
                    <a:pt x="106" y="1638"/>
                  </a:cubicBezTo>
                  <a:cubicBezTo>
                    <a:pt x="275" y="2632"/>
                    <a:pt x="1036" y="3436"/>
                    <a:pt x="1925" y="3901"/>
                  </a:cubicBezTo>
                  <a:cubicBezTo>
                    <a:pt x="2813" y="4387"/>
                    <a:pt x="3807" y="4578"/>
                    <a:pt x="4801" y="4747"/>
                  </a:cubicBezTo>
                  <a:lnTo>
                    <a:pt x="11992" y="5952"/>
                  </a:lnTo>
                  <a:cubicBezTo>
                    <a:pt x="10786" y="5381"/>
                    <a:pt x="9919" y="4282"/>
                    <a:pt x="9665" y="2970"/>
                  </a:cubicBezTo>
                  <a:cubicBezTo>
                    <a:pt x="9591" y="2652"/>
                    <a:pt x="9433" y="2251"/>
                    <a:pt x="9163" y="2251"/>
                  </a:cubicBezTo>
                  <a:cubicBezTo>
                    <a:pt x="9128" y="2251"/>
                    <a:pt x="9091" y="2258"/>
                    <a:pt x="9052" y="2272"/>
                  </a:cubicBezTo>
                  <a:cubicBezTo>
                    <a:pt x="8946" y="2336"/>
                    <a:pt x="8862" y="2442"/>
                    <a:pt x="8819" y="2569"/>
                  </a:cubicBezTo>
                  <a:cubicBezTo>
                    <a:pt x="8629" y="2970"/>
                    <a:pt x="8460" y="3372"/>
                    <a:pt x="8312" y="3795"/>
                  </a:cubicBezTo>
                  <a:cubicBezTo>
                    <a:pt x="7572" y="3478"/>
                    <a:pt x="7043" y="2843"/>
                    <a:pt x="6853" y="2061"/>
                  </a:cubicBezTo>
                  <a:cubicBezTo>
                    <a:pt x="6810" y="1701"/>
                    <a:pt x="6747" y="1363"/>
                    <a:pt x="6662" y="1003"/>
                  </a:cubicBezTo>
                  <a:cubicBezTo>
                    <a:pt x="6556" y="644"/>
                    <a:pt x="6260" y="390"/>
                    <a:pt x="5880" y="369"/>
                  </a:cubicBezTo>
                  <a:cubicBezTo>
                    <a:pt x="5499" y="390"/>
                    <a:pt x="5245" y="750"/>
                    <a:pt x="5161" y="1130"/>
                  </a:cubicBezTo>
                  <a:cubicBezTo>
                    <a:pt x="5118" y="1490"/>
                    <a:pt x="5097" y="1871"/>
                    <a:pt x="5097" y="2251"/>
                  </a:cubicBezTo>
                  <a:cubicBezTo>
                    <a:pt x="5097" y="2420"/>
                    <a:pt x="5013" y="2590"/>
                    <a:pt x="4886" y="2717"/>
                  </a:cubicBezTo>
                  <a:cubicBezTo>
                    <a:pt x="4824" y="2748"/>
                    <a:pt x="4750" y="2767"/>
                    <a:pt x="4682" y="2767"/>
                  </a:cubicBezTo>
                  <a:cubicBezTo>
                    <a:pt x="4658" y="2767"/>
                    <a:pt x="4633" y="2765"/>
                    <a:pt x="4611" y="2759"/>
                  </a:cubicBezTo>
                  <a:cubicBezTo>
                    <a:pt x="4040" y="2759"/>
                    <a:pt x="3553" y="2336"/>
                    <a:pt x="3215" y="1892"/>
                  </a:cubicBezTo>
                  <a:cubicBezTo>
                    <a:pt x="2876" y="1426"/>
                    <a:pt x="2623" y="898"/>
                    <a:pt x="2200" y="496"/>
                  </a:cubicBezTo>
                  <a:cubicBezTo>
                    <a:pt x="1914" y="211"/>
                    <a:pt x="1502" y="0"/>
                    <a:pt x="1112" y="0"/>
                  </a:cubicBezTo>
                  <a:close/>
                </a:path>
              </a:pathLst>
            </a:custGeom>
            <a:solidFill>
              <a:srgbClr val="CE595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4"/>
            <p:cNvSpPr/>
            <p:nvPr/>
          </p:nvSpPr>
          <p:spPr>
            <a:xfrm>
              <a:off x="7226073" y="3001299"/>
              <a:ext cx="1445057" cy="1242055"/>
            </a:xfrm>
            <a:custGeom>
              <a:avLst/>
              <a:gdLst/>
              <a:ahLst/>
              <a:cxnLst/>
              <a:rect l="l" t="t" r="r" b="b"/>
              <a:pathLst>
                <a:path w="23562" h="20252" extrusionOk="0">
                  <a:moveTo>
                    <a:pt x="12022" y="0"/>
                  </a:moveTo>
                  <a:cubicBezTo>
                    <a:pt x="10608" y="0"/>
                    <a:pt x="9193" y="259"/>
                    <a:pt x="7847" y="773"/>
                  </a:cubicBezTo>
                  <a:lnTo>
                    <a:pt x="7022" y="1111"/>
                  </a:lnTo>
                  <a:cubicBezTo>
                    <a:pt x="2793" y="2740"/>
                    <a:pt x="1" y="6800"/>
                    <a:pt x="1" y="11347"/>
                  </a:cubicBezTo>
                  <a:cubicBezTo>
                    <a:pt x="1" y="16254"/>
                    <a:pt x="3977" y="20251"/>
                    <a:pt x="8905" y="20251"/>
                  </a:cubicBezTo>
                  <a:lnTo>
                    <a:pt x="14657" y="20251"/>
                  </a:lnTo>
                  <a:cubicBezTo>
                    <a:pt x="19564" y="20251"/>
                    <a:pt x="23561" y="16254"/>
                    <a:pt x="23561" y="11347"/>
                  </a:cubicBezTo>
                  <a:cubicBezTo>
                    <a:pt x="23561" y="6779"/>
                    <a:pt x="20812" y="2676"/>
                    <a:pt x="16603" y="942"/>
                  </a:cubicBezTo>
                  <a:lnTo>
                    <a:pt x="16434" y="879"/>
                  </a:lnTo>
                  <a:cubicBezTo>
                    <a:pt x="15020" y="291"/>
                    <a:pt x="13521" y="0"/>
                    <a:pt x="12022" y="0"/>
                  </a:cubicBezTo>
                  <a:close/>
                </a:path>
              </a:pathLst>
            </a:custGeom>
            <a:solidFill>
              <a:srgbClr val="F1CD5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4"/>
            <p:cNvSpPr/>
            <p:nvPr/>
          </p:nvSpPr>
          <p:spPr>
            <a:xfrm>
              <a:off x="7777373" y="3413133"/>
              <a:ext cx="186811" cy="245197"/>
            </a:xfrm>
            <a:custGeom>
              <a:avLst/>
              <a:gdLst/>
              <a:ahLst/>
              <a:cxnLst/>
              <a:rect l="l" t="t" r="r" b="b"/>
              <a:pathLst>
                <a:path w="3046" h="3998" extrusionOk="0">
                  <a:moveTo>
                    <a:pt x="1523" y="1"/>
                  </a:moveTo>
                  <a:cubicBezTo>
                    <a:pt x="677" y="1"/>
                    <a:pt x="0" y="678"/>
                    <a:pt x="0" y="1524"/>
                  </a:cubicBezTo>
                  <a:cubicBezTo>
                    <a:pt x="0" y="2369"/>
                    <a:pt x="677" y="3998"/>
                    <a:pt x="1523" y="3998"/>
                  </a:cubicBezTo>
                  <a:cubicBezTo>
                    <a:pt x="2369" y="3998"/>
                    <a:pt x="3046" y="2369"/>
                    <a:pt x="3046" y="1524"/>
                  </a:cubicBezTo>
                  <a:cubicBezTo>
                    <a:pt x="3046" y="678"/>
                    <a:pt x="2369" y="1"/>
                    <a:pt x="1523" y="1"/>
                  </a:cubicBezTo>
                  <a:close/>
                </a:path>
              </a:pathLst>
            </a:custGeom>
            <a:solidFill>
              <a:srgbClr val="DB8D4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4"/>
            <p:cNvSpPr/>
            <p:nvPr/>
          </p:nvSpPr>
          <p:spPr>
            <a:xfrm>
              <a:off x="7777373" y="3409270"/>
              <a:ext cx="186811" cy="190736"/>
            </a:xfrm>
            <a:custGeom>
              <a:avLst/>
              <a:gdLst/>
              <a:ahLst/>
              <a:cxnLst/>
              <a:rect l="l" t="t" r="r" b="b"/>
              <a:pathLst>
                <a:path w="3046" h="3110" extrusionOk="0">
                  <a:moveTo>
                    <a:pt x="1523" y="0"/>
                  </a:moveTo>
                  <a:cubicBezTo>
                    <a:pt x="677" y="0"/>
                    <a:pt x="0" y="719"/>
                    <a:pt x="0" y="1333"/>
                  </a:cubicBezTo>
                  <a:cubicBezTo>
                    <a:pt x="0" y="1925"/>
                    <a:pt x="677" y="3109"/>
                    <a:pt x="1523" y="3109"/>
                  </a:cubicBezTo>
                  <a:cubicBezTo>
                    <a:pt x="2369" y="3109"/>
                    <a:pt x="3046" y="1925"/>
                    <a:pt x="3046" y="1333"/>
                  </a:cubicBezTo>
                  <a:cubicBezTo>
                    <a:pt x="3046" y="719"/>
                    <a:pt x="2369" y="0"/>
                    <a:pt x="1523" y="0"/>
                  </a:cubicBezTo>
                  <a:close/>
                </a:path>
              </a:pathLst>
            </a:custGeom>
            <a:solidFill>
              <a:srgbClr val="E79A4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4"/>
            <p:cNvSpPr/>
            <p:nvPr/>
          </p:nvSpPr>
          <p:spPr>
            <a:xfrm>
              <a:off x="7543888" y="3274342"/>
              <a:ext cx="217967" cy="219316"/>
            </a:xfrm>
            <a:custGeom>
              <a:avLst/>
              <a:gdLst/>
              <a:ahLst/>
              <a:cxnLst/>
              <a:rect l="l" t="t" r="r" b="b"/>
              <a:pathLst>
                <a:path w="3554" h="3576" extrusionOk="0">
                  <a:moveTo>
                    <a:pt x="1777" y="1"/>
                  </a:moveTo>
                  <a:cubicBezTo>
                    <a:pt x="804" y="1"/>
                    <a:pt x="0" y="804"/>
                    <a:pt x="0" y="1798"/>
                  </a:cubicBezTo>
                  <a:cubicBezTo>
                    <a:pt x="0" y="2771"/>
                    <a:pt x="804" y="3575"/>
                    <a:pt x="1777" y="3575"/>
                  </a:cubicBezTo>
                  <a:cubicBezTo>
                    <a:pt x="2771" y="3575"/>
                    <a:pt x="3554" y="2771"/>
                    <a:pt x="3554" y="1798"/>
                  </a:cubicBezTo>
                  <a:cubicBezTo>
                    <a:pt x="3554" y="804"/>
                    <a:pt x="2771" y="1"/>
                    <a:pt x="1777"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4"/>
            <p:cNvSpPr/>
            <p:nvPr/>
          </p:nvSpPr>
          <p:spPr>
            <a:xfrm>
              <a:off x="8019935" y="3274342"/>
              <a:ext cx="219255" cy="219316"/>
            </a:xfrm>
            <a:custGeom>
              <a:avLst/>
              <a:gdLst/>
              <a:ahLst/>
              <a:cxnLst/>
              <a:rect l="l" t="t" r="r" b="b"/>
              <a:pathLst>
                <a:path w="3575" h="3576" extrusionOk="0">
                  <a:moveTo>
                    <a:pt x="1777" y="1"/>
                  </a:moveTo>
                  <a:cubicBezTo>
                    <a:pt x="804" y="1"/>
                    <a:pt x="0" y="804"/>
                    <a:pt x="0" y="1798"/>
                  </a:cubicBezTo>
                  <a:cubicBezTo>
                    <a:pt x="0" y="2771"/>
                    <a:pt x="804" y="3575"/>
                    <a:pt x="1777" y="3575"/>
                  </a:cubicBezTo>
                  <a:cubicBezTo>
                    <a:pt x="2771" y="3575"/>
                    <a:pt x="3575" y="2771"/>
                    <a:pt x="3575" y="1798"/>
                  </a:cubicBezTo>
                  <a:cubicBezTo>
                    <a:pt x="3575" y="804"/>
                    <a:pt x="2771" y="1"/>
                    <a:pt x="1777"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4"/>
            <p:cNvSpPr/>
            <p:nvPr/>
          </p:nvSpPr>
          <p:spPr>
            <a:xfrm>
              <a:off x="7471273" y="3274342"/>
              <a:ext cx="190736" cy="49371"/>
            </a:xfrm>
            <a:custGeom>
              <a:avLst/>
              <a:gdLst/>
              <a:ahLst/>
              <a:cxnLst/>
              <a:rect l="l" t="t" r="r" b="b"/>
              <a:pathLst>
                <a:path w="3110" h="805" extrusionOk="0">
                  <a:moveTo>
                    <a:pt x="402" y="1"/>
                  </a:moveTo>
                  <a:cubicBezTo>
                    <a:pt x="169" y="1"/>
                    <a:pt x="0" y="191"/>
                    <a:pt x="0" y="403"/>
                  </a:cubicBezTo>
                  <a:cubicBezTo>
                    <a:pt x="0" y="614"/>
                    <a:pt x="169" y="804"/>
                    <a:pt x="402" y="804"/>
                  </a:cubicBezTo>
                  <a:lnTo>
                    <a:pt x="2707" y="804"/>
                  </a:lnTo>
                  <a:cubicBezTo>
                    <a:pt x="2940" y="804"/>
                    <a:pt x="3109" y="614"/>
                    <a:pt x="3109" y="403"/>
                  </a:cubicBezTo>
                  <a:cubicBezTo>
                    <a:pt x="3109" y="191"/>
                    <a:pt x="2940" y="1"/>
                    <a:pt x="2707"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4"/>
            <p:cNvSpPr/>
            <p:nvPr/>
          </p:nvSpPr>
          <p:spPr>
            <a:xfrm>
              <a:off x="7957685" y="3274342"/>
              <a:ext cx="192024" cy="49371"/>
            </a:xfrm>
            <a:custGeom>
              <a:avLst/>
              <a:gdLst/>
              <a:ahLst/>
              <a:cxnLst/>
              <a:rect l="l" t="t" r="r" b="b"/>
              <a:pathLst>
                <a:path w="3131" h="805" extrusionOk="0">
                  <a:moveTo>
                    <a:pt x="402" y="1"/>
                  </a:moveTo>
                  <a:cubicBezTo>
                    <a:pt x="190" y="1"/>
                    <a:pt x="0" y="191"/>
                    <a:pt x="0" y="403"/>
                  </a:cubicBezTo>
                  <a:cubicBezTo>
                    <a:pt x="0" y="614"/>
                    <a:pt x="190" y="804"/>
                    <a:pt x="402" y="804"/>
                  </a:cubicBezTo>
                  <a:lnTo>
                    <a:pt x="2728" y="804"/>
                  </a:lnTo>
                  <a:cubicBezTo>
                    <a:pt x="2961" y="804"/>
                    <a:pt x="3130" y="614"/>
                    <a:pt x="3130" y="403"/>
                  </a:cubicBezTo>
                  <a:cubicBezTo>
                    <a:pt x="3130" y="191"/>
                    <a:pt x="2961" y="1"/>
                    <a:pt x="2728"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4"/>
            <p:cNvSpPr/>
            <p:nvPr/>
          </p:nvSpPr>
          <p:spPr>
            <a:xfrm>
              <a:off x="7669677" y="3336593"/>
              <a:ext cx="50659" cy="50659"/>
            </a:xfrm>
            <a:custGeom>
              <a:avLst/>
              <a:gdLst/>
              <a:ahLst/>
              <a:cxnLst/>
              <a:rect l="l" t="t" r="r" b="b"/>
              <a:pathLst>
                <a:path w="826" h="826" extrusionOk="0">
                  <a:moveTo>
                    <a:pt x="424" y="1"/>
                  </a:moveTo>
                  <a:cubicBezTo>
                    <a:pt x="191" y="1"/>
                    <a:pt x="1" y="191"/>
                    <a:pt x="1" y="424"/>
                  </a:cubicBezTo>
                  <a:cubicBezTo>
                    <a:pt x="1" y="657"/>
                    <a:pt x="191" y="826"/>
                    <a:pt x="424" y="826"/>
                  </a:cubicBezTo>
                  <a:cubicBezTo>
                    <a:pt x="635" y="826"/>
                    <a:pt x="826" y="657"/>
                    <a:pt x="826" y="424"/>
                  </a:cubicBezTo>
                  <a:cubicBezTo>
                    <a:pt x="826" y="191"/>
                    <a:pt x="635" y="1"/>
                    <a:pt x="424"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4"/>
            <p:cNvSpPr/>
            <p:nvPr/>
          </p:nvSpPr>
          <p:spPr>
            <a:xfrm>
              <a:off x="8158726" y="3336593"/>
              <a:ext cx="51947" cy="50659"/>
            </a:xfrm>
            <a:custGeom>
              <a:avLst/>
              <a:gdLst/>
              <a:ahLst/>
              <a:cxnLst/>
              <a:rect l="l" t="t" r="r" b="b"/>
              <a:pathLst>
                <a:path w="847" h="826" extrusionOk="0">
                  <a:moveTo>
                    <a:pt x="423" y="1"/>
                  </a:moveTo>
                  <a:cubicBezTo>
                    <a:pt x="191" y="1"/>
                    <a:pt x="0" y="191"/>
                    <a:pt x="0" y="424"/>
                  </a:cubicBezTo>
                  <a:cubicBezTo>
                    <a:pt x="0" y="657"/>
                    <a:pt x="191" y="826"/>
                    <a:pt x="423" y="826"/>
                  </a:cubicBezTo>
                  <a:cubicBezTo>
                    <a:pt x="656" y="826"/>
                    <a:pt x="846" y="657"/>
                    <a:pt x="846" y="424"/>
                  </a:cubicBezTo>
                  <a:cubicBezTo>
                    <a:pt x="846" y="191"/>
                    <a:pt x="656" y="1"/>
                    <a:pt x="423"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4"/>
            <p:cNvSpPr/>
            <p:nvPr/>
          </p:nvSpPr>
          <p:spPr>
            <a:xfrm>
              <a:off x="7610063" y="3725674"/>
              <a:ext cx="234833" cy="191288"/>
            </a:xfrm>
            <a:custGeom>
              <a:avLst/>
              <a:gdLst/>
              <a:ahLst/>
              <a:cxnLst/>
              <a:rect l="l" t="t" r="r" b="b"/>
              <a:pathLst>
                <a:path w="3829" h="3119" extrusionOk="0">
                  <a:moveTo>
                    <a:pt x="2771" y="1"/>
                  </a:moveTo>
                  <a:cubicBezTo>
                    <a:pt x="2636" y="1"/>
                    <a:pt x="2504" y="112"/>
                    <a:pt x="2559" y="277"/>
                  </a:cubicBezTo>
                  <a:cubicBezTo>
                    <a:pt x="2707" y="594"/>
                    <a:pt x="2855" y="911"/>
                    <a:pt x="3046" y="1228"/>
                  </a:cubicBezTo>
                  <a:cubicBezTo>
                    <a:pt x="3172" y="1503"/>
                    <a:pt x="3405" y="2159"/>
                    <a:pt x="3130" y="2455"/>
                  </a:cubicBezTo>
                  <a:lnTo>
                    <a:pt x="2369" y="2667"/>
                  </a:lnTo>
                  <a:cubicBezTo>
                    <a:pt x="2242" y="2624"/>
                    <a:pt x="2115" y="2582"/>
                    <a:pt x="2009" y="2519"/>
                  </a:cubicBezTo>
                  <a:cubicBezTo>
                    <a:pt x="1184" y="2159"/>
                    <a:pt x="487" y="1546"/>
                    <a:pt x="21" y="784"/>
                  </a:cubicBezTo>
                  <a:lnTo>
                    <a:pt x="0" y="784"/>
                  </a:lnTo>
                  <a:cubicBezTo>
                    <a:pt x="364" y="1816"/>
                    <a:pt x="1386" y="3119"/>
                    <a:pt x="2604" y="3119"/>
                  </a:cubicBezTo>
                  <a:cubicBezTo>
                    <a:pt x="2659" y="3119"/>
                    <a:pt x="2715" y="3116"/>
                    <a:pt x="2771" y="3111"/>
                  </a:cubicBezTo>
                  <a:cubicBezTo>
                    <a:pt x="3236" y="3047"/>
                    <a:pt x="3617" y="2688"/>
                    <a:pt x="3680" y="2222"/>
                  </a:cubicBezTo>
                  <a:cubicBezTo>
                    <a:pt x="3828" y="1461"/>
                    <a:pt x="3321" y="700"/>
                    <a:pt x="2961" y="107"/>
                  </a:cubicBezTo>
                  <a:cubicBezTo>
                    <a:pt x="2916" y="33"/>
                    <a:pt x="2843" y="1"/>
                    <a:pt x="2771" y="1"/>
                  </a:cubicBezTo>
                  <a:close/>
                </a:path>
              </a:pathLst>
            </a:custGeom>
            <a:solidFill>
              <a:srgbClr val="DBB54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4"/>
            <p:cNvSpPr/>
            <p:nvPr/>
          </p:nvSpPr>
          <p:spPr>
            <a:xfrm>
              <a:off x="7756582" y="3699792"/>
              <a:ext cx="227105" cy="205026"/>
            </a:xfrm>
            <a:custGeom>
              <a:avLst/>
              <a:gdLst/>
              <a:ahLst/>
              <a:cxnLst/>
              <a:rect l="l" t="t" r="r" b="b"/>
              <a:pathLst>
                <a:path w="3703" h="3343" extrusionOk="0">
                  <a:moveTo>
                    <a:pt x="3004" y="1"/>
                  </a:moveTo>
                  <a:cubicBezTo>
                    <a:pt x="2158" y="233"/>
                    <a:pt x="1481" y="783"/>
                    <a:pt x="805" y="1354"/>
                  </a:cubicBezTo>
                  <a:cubicBezTo>
                    <a:pt x="635" y="1481"/>
                    <a:pt x="487" y="1629"/>
                    <a:pt x="360" y="1798"/>
                  </a:cubicBezTo>
                  <a:cubicBezTo>
                    <a:pt x="191" y="1989"/>
                    <a:pt x="86" y="2243"/>
                    <a:pt x="43" y="2518"/>
                  </a:cubicBezTo>
                  <a:cubicBezTo>
                    <a:pt x="1" y="2814"/>
                    <a:pt x="86" y="3173"/>
                    <a:pt x="360" y="3300"/>
                  </a:cubicBezTo>
                  <a:cubicBezTo>
                    <a:pt x="466" y="3342"/>
                    <a:pt x="593" y="3342"/>
                    <a:pt x="699" y="3342"/>
                  </a:cubicBezTo>
                  <a:cubicBezTo>
                    <a:pt x="1778" y="3300"/>
                    <a:pt x="2835" y="2919"/>
                    <a:pt x="3702" y="2264"/>
                  </a:cubicBezTo>
                  <a:lnTo>
                    <a:pt x="3004" y="1"/>
                  </a:lnTo>
                  <a:close/>
                </a:path>
              </a:pathLst>
            </a:custGeom>
            <a:solidFill>
              <a:srgbClr val="F1CD5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4"/>
            <p:cNvSpPr/>
            <p:nvPr/>
          </p:nvSpPr>
          <p:spPr>
            <a:xfrm>
              <a:off x="7729351" y="3697216"/>
              <a:ext cx="280217" cy="225878"/>
            </a:xfrm>
            <a:custGeom>
              <a:avLst/>
              <a:gdLst/>
              <a:ahLst/>
              <a:cxnLst/>
              <a:rect l="l" t="t" r="r" b="b"/>
              <a:pathLst>
                <a:path w="4569" h="3683" extrusionOk="0">
                  <a:moveTo>
                    <a:pt x="3427" y="0"/>
                  </a:moveTo>
                  <a:cubicBezTo>
                    <a:pt x="2496" y="149"/>
                    <a:pt x="1820" y="635"/>
                    <a:pt x="1079" y="1206"/>
                  </a:cubicBezTo>
                  <a:cubicBezTo>
                    <a:pt x="530" y="1650"/>
                    <a:pt x="1" y="2348"/>
                    <a:pt x="255" y="3088"/>
                  </a:cubicBezTo>
                  <a:cubicBezTo>
                    <a:pt x="418" y="3566"/>
                    <a:pt x="784" y="3682"/>
                    <a:pt x="1188" y="3682"/>
                  </a:cubicBezTo>
                  <a:cubicBezTo>
                    <a:pt x="1410" y="3682"/>
                    <a:pt x="1644" y="3647"/>
                    <a:pt x="1862" y="3617"/>
                  </a:cubicBezTo>
                  <a:cubicBezTo>
                    <a:pt x="2793" y="3490"/>
                    <a:pt x="3639" y="3109"/>
                    <a:pt x="4358" y="2517"/>
                  </a:cubicBezTo>
                  <a:cubicBezTo>
                    <a:pt x="4568" y="2324"/>
                    <a:pt x="4370" y="1985"/>
                    <a:pt x="4128" y="1985"/>
                  </a:cubicBezTo>
                  <a:cubicBezTo>
                    <a:pt x="4078" y="1985"/>
                    <a:pt x="4027" y="1999"/>
                    <a:pt x="3977" y="2031"/>
                  </a:cubicBezTo>
                  <a:cubicBezTo>
                    <a:pt x="3490" y="2369"/>
                    <a:pt x="2962" y="2644"/>
                    <a:pt x="2412" y="2856"/>
                  </a:cubicBezTo>
                  <a:cubicBezTo>
                    <a:pt x="2171" y="2939"/>
                    <a:pt x="1712" y="3080"/>
                    <a:pt x="1338" y="3080"/>
                  </a:cubicBezTo>
                  <a:cubicBezTo>
                    <a:pt x="958" y="3080"/>
                    <a:pt x="666" y="2934"/>
                    <a:pt x="783" y="2433"/>
                  </a:cubicBezTo>
                  <a:cubicBezTo>
                    <a:pt x="931" y="1883"/>
                    <a:pt x="1545" y="1439"/>
                    <a:pt x="1968" y="1100"/>
                  </a:cubicBezTo>
                  <a:cubicBezTo>
                    <a:pt x="2412" y="698"/>
                    <a:pt x="2919" y="360"/>
                    <a:pt x="3469" y="85"/>
                  </a:cubicBezTo>
                  <a:cubicBezTo>
                    <a:pt x="3533" y="64"/>
                    <a:pt x="3490" y="0"/>
                    <a:pt x="3427" y="0"/>
                  </a:cubicBezTo>
                  <a:close/>
                </a:path>
              </a:pathLst>
            </a:custGeom>
            <a:solidFill>
              <a:srgbClr val="DBB54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4"/>
            <p:cNvSpPr/>
            <p:nvPr/>
          </p:nvSpPr>
          <p:spPr>
            <a:xfrm>
              <a:off x="7611351" y="4194791"/>
              <a:ext cx="247773" cy="103218"/>
            </a:xfrm>
            <a:custGeom>
              <a:avLst/>
              <a:gdLst/>
              <a:ahLst/>
              <a:cxnLst/>
              <a:rect l="l" t="t" r="r" b="b"/>
              <a:pathLst>
                <a:path w="4040" h="1683" extrusionOk="0">
                  <a:moveTo>
                    <a:pt x="3584" y="0"/>
                  </a:moveTo>
                  <a:cubicBezTo>
                    <a:pt x="3517" y="0"/>
                    <a:pt x="3451" y="11"/>
                    <a:pt x="3384" y="30"/>
                  </a:cubicBezTo>
                  <a:lnTo>
                    <a:pt x="3067" y="136"/>
                  </a:lnTo>
                  <a:cubicBezTo>
                    <a:pt x="2306" y="220"/>
                    <a:pt x="1544" y="411"/>
                    <a:pt x="825" y="686"/>
                  </a:cubicBezTo>
                  <a:cubicBezTo>
                    <a:pt x="635" y="770"/>
                    <a:pt x="444" y="855"/>
                    <a:pt x="296" y="982"/>
                  </a:cubicBezTo>
                  <a:cubicBezTo>
                    <a:pt x="127" y="1109"/>
                    <a:pt x="21" y="1299"/>
                    <a:pt x="0" y="1510"/>
                  </a:cubicBezTo>
                  <a:cubicBezTo>
                    <a:pt x="0" y="1553"/>
                    <a:pt x="21" y="1595"/>
                    <a:pt x="43" y="1616"/>
                  </a:cubicBezTo>
                  <a:cubicBezTo>
                    <a:pt x="64" y="1637"/>
                    <a:pt x="106" y="1658"/>
                    <a:pt x="127" y="1658"/>
                  </a:cubicBezTo>
                  <a:cubicBezTo>
                    <a:pt x="271" y="1675"/>
                    <a:pt x="415" y="1683"/>
                    <a:pt x="558" y="1683"/>
                  </a:cubicBezTo>
                  <a:cubicBezTo>
                    <a:pt x="1694" y="1683"/>
                    <a:pt x="2790" y="1188"/>
                    <a:pt x="3786" y="643"/>
                  </a:cubicBezTo>
                  <a:cubicBezTo>
                    <a:pt x="3892" y="601"/>
                    <a:pt x="3955" y="516"/>
                    <a:pt x="4019" y="411"/>
                  </a:cubicBezTo>
                  <a:cubicBezTo>
                    <a:pt x="4040" y="263"/>
                    <a:pt x="3976" y="93"/>
                    <a:pt x="3828" y="51"/>
                  </a:cubicBezTo>
                  <a:cubicBezTo>
                    <a:pt x="3747" y="16"/>
                    <a:pt x="3665" y="0"/>
                    <a:pt x="3584" y="0"/>
                  </a:cubicBezTo>
                  <a:close/>
                </a:path>
              </a:pathLst>
            </a:custGeom>
            <a:solidFill>
              <a:srgbClr val="F1CD5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4"/>
            <p:cNvSpPr/>
            <p:nvPr/>
          </p:nvSpPr>
          <p:spPr>
            <a:xfrm>
              <a:off x="7574124" y="4179642"/>
              <a:ext cx="316524" cy="133393"/>
            </a:xfrm>
            <a:custGeom>
              <a:avLst/>
              <a:gdLst/>
              <a:ahLst/>
              <a:cxnLst/>
              <a:rect l="l" t="t" r="r" b="b"/>
              <a:pathLst>
                <a:path w="5161" h="2175" extrusionOk="0">
                  <a:moveTo>
                    <a:pt x="4250" y="0"/>
                  </a:moveTo>
                  <a:cubicBezTo>
                    <a:pt x="4136" y="0"/>
                    <a:pt x="4018" y="27"/>
                    <a:pt x="3907" y="87"/>
                  </a:cubicBezTo>
                  <a:cubicBezTo>
                    <a:pt x="3758" y="192"/>
                    <a:pt x="3780" y="404"/>
                    <a:pt x="3949" y="446"/>
                  </a:cubicBezTo>
                  <a:cubicBezTo>
                    <a:pt x="4647" y="658"/>
                    <a:pt x="3547" y="1017"/>
                    <a:pt x="3251" y="1123"/>
                  </a:cubicBezTo>
                  <a:cubicBezTo>
                    <a:pt x="2659" y="1398"/>
                    <a:pt x="2045" y="1567"/>
                    <a:pt x="1411" y="1631"/>
                  </a:cubicBezTo>
                  <a:cubicBezTo>
                    <a:pt x="1362" y="1634"/>
                    <a:pt x="1319" y="1635"/>
                    <a:pt x="1281" y="1635"/>
                  </a:cubicBezTo>
                  <a:cubicBezTo>
                    <a:pt x="543" y="1635"/>
                    <a:pt x="1743" y="1075"/>
                    <a:pt x="2024" y="975"/>
                  </a:cubicBezTo>
                  <a:cubicBezTo>
                    <a:pt x="2574" y="763"/>
                    <a:pt x="3145" y="658"/>
                    <a:pt x="3695" y="467"/>
                  </a:cubicBezTo>
                  <a:cubicBezTo>
                    <a:pt x="3822" y="425"/>
                    <a:pt x="3780" y="256"/>
                    <a:pt x="3674" y="256"/>
                  </a:cubicBezTo>
                  <a:cubicBezTo>
                    <a:pt x="3602" y="252"/>
                    <a:pt x="3526" y="251"/>
                    <a:pt x="3445" y="251"/>
                  </a:cubicBezTo>
                  <a:cubicBezTo>
                    <a:pt x="2508" y="251"/>
                    <a:pt x="1049" y="490"/>
                    <a:pt x="523" y="1250"/>
                  </a:cubicBezTo>
                  <a:cubicBezTo>
                    <a:pt x="1" y="1988"/>
                    <a:pt x="643" y="2174"/>
                    <a:pt x="1237" y="2174"/>
                  </a:cubicBezTo>
                  <a:cubicBezTo>
                    <a:pt x="1341" y="2174"/>
                    <a:pt x="1443" y="2169"/>
                    <a:pt x="1538" y="2159"/>
                  </a:cubicBezTo>
                  <a:cubicBezTo>
                    <a:pt x="2215" y="2096"/>
                    <a:pt x="2849" y="1927"/>
                    <a:pt x="3462" y="1631"/>
                  </a:cubicBezTo>
                  <a:cubicBezTo>
                    <a:pt x="3843" y="1482"/>
                    <a:pt x="4435" y="1292"/>
                    <a:pt x="4731" y="975"/>
                  </a:cubicBezTo>
                  <a:cubicBezTo>
                    <a:pt x="5160" y="494"/>
                    <a:pt x="4740" y="0"/>
                    <a:pt x="4250" y="0"/>
                  </a:cubicBezTo>
                  <a:close/>
                </a:path>
              </a:pathLst>
            </a:custGeom>
            <a:solidFill>
              <a:srgbClr val="DBB54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4"/>
            <p:cNvSpPr/>
            <p:nvPr/>
          </p:nvSpPr>
          <p:spPr>
            <a:xfrm>
              <a:off x="7796815" y="4200004"/>
              <a:ext cx="190736" cy="183867"/>
            </a:xfrm>
            <a:custGeom>
              <a:avLst/>
              <a:gdLst/>
              <a:ahLst/>
              <a:cxnLst/>
              <a:rect l="l" t="t" r="r" b="b"/>
              <a:pathLst>
                <a:path w="3110" h="2998" extrusionOk="0">
                  <a:moveTo>
                    <a:pt x="2591" y="0"/>
                  </a:moveTo>
                  <a:cubicBezTo>
                    <a:pt x="2560" y="0"/>
                    <a:pt x="2528" y="3"/>
                    <a:pt x="2496" y="8"/>
                  </a:cubicBezTo>
                  <a:cubicBezTo>
                    <a:pt x="2242" y="30"/>
                    <a:pt x="2010" y="72"/>
                    <a:pt x="1777" y="114"/>
                  </a:cubicBezTo>
                  <a:lnTo>
                    <a:pt x="2285" y="114"/>
                  </a:lnTo>
                  <a:cubicBezTo>
                    <a:pt x="1544" y="326"/>
                    <a:pt x="910" y="770"/>
                    <a:pt x="466" y="1383"/>
                  </a:cubicBezTo>
                  <a:cubicBezTo>
                    <a:pt x="149" y="1764"/>
                    <a:pt x="1" y="2250"/>
                    <a:pt x="64" y="2716"/>
                  </a:cubicBezTo>
                  <a:cubicBezTo>
                    <a:pt x="85" y="2800"/>
                    <a:pt x="127" y="2885"/>
                    <a:pt x="170" y="2948"/>
                  </a:cubicBezTo>
                  <a:cubicBezTo>
                    <a:pt x="219" y="2983"/>
                    <a:pt x="276" y="2997"/>
                    <a:pt x="334" y="2997"/>
                  </a:cubicBezTo>
                  <a:cubicBezTo>
                    <a:pt x="452" y="2997"/>
                    <a:pt x="579" y="2941"/>
                    <a:pt x="677" y="2885"/>
                  </a:cubicBezTo>
                  <a:cubicBezTo>
                    <a:pt x="1460" y="2398"/>
                    <a:pt x="2158" y="1806"/>
                    <a:pt x="2750" y="1108"/>
                  </a:cubicBezTo>
                  <a:cubicBezTo>
                    <a:pt x="2898" y="960"/>
                    <a:pt x="2983" y="791"/>
                    <a:pt x="3046" y="601"/>
                  </a:cubicBezTo>
                  <a:cubicBezTo>
                    <a:pt x="3110" y="410"/>
                    <a:pt x="3025" y="178"/>
                    <a:pt x="2856" y="72"/>
                  </a:cubicBezTo>
                  <a:cubicBezTo>
                    <a:pt x="2776" y="24"/>
                    <a:pt x="2685" y="0"/>
                    <a:pt x="2591" y="0"/>
                  </a:cubicBezTo>
                  <a:close/>
                </a:path>
              </a:pathLst>
            </a:custGeom>
            <a:solidFill>
              <a:srgbClr val="F1CD5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4"/>
            <p:cNvSpPr/>
            <p:nvPr/>
          </p:nvSpPr>
          <p:spPr>
            <a:xfrm>
              <a:off x="7776085" y="4181912"/>
              <a:ext cx="232870" cy="218396"/>
            </a:xfrm>
            <a:custGeom>
              <a:avLst/>
              <a:gdLst/>
              <a:ahLst/>
              <a:cxnLst/>
              <a:rect l="l" t="t" r="r" b="b"/>
              <a:pathLst>
                <a:path w="3797" h="3561" extrusionOk="0">
                  <a:moveTo>
                    <a:pt x="2729" y="614"/>
                  </a:moveTo>
                  <a:cubicBezTo>
                    <a:pt x="2808" y="614"/>
                    <a:pt x="2821" y="667"/>
                    <a:pt x="2834" y="917"/>
                  </a:cubicBezTo>
                  <a:cubicBezTo>
                    <a:pt x="2855" y="1234"/>
                    <a:pt x="2834" y="1213"/>
                    <a:pt x="2665" y="1403"/>
                  </a:cubicBezTo>
                  <a:cubicBezTo>
                    <a:pt x="2242" y="1868"/>
                    <a:pt x="1756" y="2291"/>
                    <a:pt x="1248" y="2651"/>
                  </a:cubicBezTo>
                  <a:cubicBezTo>
                    <a:pt x="1163" y="2736"/>
                    <a:pt x="1058" y="2820"/>
                    <a:pt x="931" y="2884"/>
                  </a:cubicBezTo>
                  <a:cubicBezTo>
                    <a:pt x="839" y="2924"/>
                    <a:pt x="782" y="2955"/>
                    <a:pt x="740" y="2955"/>
                  </a:cubicBezTo>
                  <a:cubicBezTo>
                    <a:pt x="695" y="2955"/>
                    <a:pt x="668" y="2919"/>
                    <a:pt x="635" y="2820"/>
                  </a:cubicBezTo>
                  <a:cubicBezTo>
                    <a:pt x="550" y="2503"/>
                    <a:pt x="804" y="2080"/>
                    <a:pt x="994" y="1805"/>
                  </a:cubicBezTo>
                  <a:cubicBezTo>
                    <a:pt x="1293" y="1341"/>
                    <a:pt x="1708" y="942"/>
                    <a:pt x="2189" y="648"/>
                  </a:cubicBezTo>
                  <a:lnTo>
                    <a:pt x="2189" y="648"/>
                  </a:lnTo>
                  <a:cubicBezTo>
                    <a:pt x="2235" y="658"/>
                    <a:pt x="2281" y="663"/>
                    <a:pt x="2327" y="663"/>
                  </a:cubicBezTo>
                  <a:cubicBezTo>
                    <a:pt x="2383" y="663"/>
                    <a:pt x="2439" y="656"/>
                    <a:pt x="2496" y="642"/>
                  </a:cubicBezTo>
                  <a:cubicBezTo>
                    <a:pt x="2608" y="634"/>
                    <a:pt x="2681" y="614"/>
                    <a:pt x="2729" y="614"/>
                  </a:cubicBezTo>
                  <a:close/>
                  <a:moveTo>
                    <a:pt x="2725" y="0"/>
                  </a:moveTo>
                  <a:cubicBezTo>
                    <a:pt x="2438" y="0"/>
                    <a:pt x="2151" y="103"/>
                    <a:pt x="1967" y="325"/>
                  </a:cubicBezTo>
                  <a:cubicBezTo>
                    <a:pt x="1904" y="388"/>
                    <a:pt x="1925" y="514"/>
                    <a:pt x="2009" y="578"/>
                  </a:cubicBezTo>
                  <a:lnTo>
                    <a:pt x="2009" y="578"/>
                  </a:lnTo>
                  <a:cubicBezTo>
                    <a:pt x="1236" y="871"/>
                    <a:pt x="572" y="1335"/>
                    <a:pt x="233" y="2165"/>
                  </a:cubicBezTo>
                  <a:cubicBezTo>
                    <a:pt x="85" y="2524"/>
                    <a:pt x="0" y="3074"/>
                    <a:pt x="254" y="3391"/>
                  </a:cubicBezTo>
                  <a:cubicBezTo>
                    <a:pt x="361" y="3514"/>
                    <a:pt x="496" y="3561"/>
                    <a:pt x="640" y="3561"/>
                  </a:cubicBezTo>
                  <a:cubicBezTo>
                    <a:pt x="867" y="3561"/>
                    <a:pt x="1117" y="3444"/>
                    <a:pt x="1311" y="3328"/>
                  </a:cubicBezTo>
                  <a:cubicBezTo>
                    <a:pt x="1819" y="3032"/>
                    <a:pt x="2284" y="2672"/>
                    <a:pt x="2686" y="2270"/>
                  </a:cubicBezTo>
                  <a:cubicBezTo>
                    <a:pt x="3046" y="1932"/>
                    <a:pt x="3553" y="1488"/>
                    <a:pt x="3659" y="980"/>
                  </a:cubicBezTo>
                  <a:cubicBezTo>
                    <a:pt x="3797" y="360"/>
                    <a:pt x="3261" y="0"/>
                    <a:pt x="2725" y="0"/>
                  </a:cubicBezTo>
                  <a:close/>
                </a:path>
              </a:pathLst>
            </a:custGeom>
            <a:solidFill>
              <a:srgbClr val="DBB54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4"/>
            <p:cNvSpPr/>
            <p:nvPr/>
          </p:nvSpPr>
          <p:spPr>
            <a:xfrm>
              <a:off x="7226073" y="2767630"/>
              <a:ext cx="1445057" cy="1623589"/>
            </a:xfrm>
            <a:custGeom>
              <a:avLst/>
              <a:gdLst/>
              <a:ahLst/>
              <a:cxnLst/>
              <a:rect l="l" t="t" r="r" b="b"/>
              <a:pathLst>
                <a:path w="23562" h="26473" extrusionOk="0">
                  <a:moveTo>
                    <a:pt x="7125" y="1"/>
                  </a:moveTo>
                  <a:cubicBezTo>
                    <a:pt x="6959" y="1"/>
                    <a:pt x="6795" y="38"/>
                    <a:pt x="6642" y="120"/>
                  </a:cubicBezTo>
                  <a:cubicBezTo>
                    <a:pt x="6134" y="395"/>
                    <a:pt x="5986" y="1051"/>
                    <a:pt x="6092" y="1622"/>
                  </a:cubicBezTo>
                  <a:cubicBezTo>
                    <a:pt x="6261" y="2616"/>
                    <a:pt x="7022" y="3420"/>
                    <a:pt x="7911" y="3906"/>
                  </a:cubicBezTo>
                  <a:cubicBezTo>
                    <a:pt x="8122" y="4012"/>
                    <a:pt x="8355" y="4118"/>
                    <a:pt x="8588" y="4202"/>
                  </a:cubicBezTo>
                  <a:cubicBezTo>
                    <a:pt x="8334" y="4287"/>
                    <a:pt x="8101" y="4371"/>
                    <a:pt x="7868" y="4456"/>
                  </a:cubicBezTo>
                  <a:lnTo>
                    <a:pt x="7022" y="4773"/>
                  </a:lnTo>
                  <a:cubicBezTo>
                    <a:pt x="2793" y="6423"/>
                    <a:pt x="1" y="10483"/>
                    <a:pt x="1" y="15009"/>
                  </a:cubicBezTo>
                  <a:cubicBezTo>
                    <a:pt x="1" y="19091"/>
                    <a:pt x="2771" y="22665"/>
                    <a:pt x="6748" y="23659"/>
                  </a:cubicBezTo>
                  <a:cubicBezTo>
                    <a:pt x="6536" y="23765"/>
                    <a:pt x="6346" y="23934"/>
                    <a:pt x="6198" y="24125"/>
                  </a:cubicBezTo>
                  <a:cubicBezTo>
                    <a:pt x="5655" y="24892"/>
                    <a:pt x="6370" y="25063"/>
                    <a:pt x="6997" y="25063"/>
                  </a:cubicBezTo>
                  <a:cubicBezTo>
                    <a:pt x="7078" y="25063"/>
                    <a:pt x="7158" y="25060"/>
                    <a:pt x="7234" y="25055"/>
                  </a:cubicBezTo>
                  <a:cubicBezTo>
                    <a:pt x="7890" y="24971"/>
                    <a:pt x="8524" y="24802"/>
                    <a:pt x="9137" y="24527"/>
                  </a:cubicBezTo>
                  <a:cubicBezTo>
                    <a:pt x="9307" y="24442"/>
                    <a:pt x="9518" y="24379"/>
                    <a:pt x="9708" y="24294"/>
                  </a:cubicBezTo>
                  <a:lnTo>
                    <a:pt x="9708" y="24294"/>
                  </a:lnTo>
                  <a:cubicBezTo>
                    <a:pt x="9497" y="24527"/>
                    <a:pt x="9328" y="24780"/>
                    <a:pt x="9222" y="25076"/>
                  </a:cubicBezTo>
                  <a:cubicBezTo>
                    <a:pt x="9074" y="25436"/>
                    <a:pt x="8968" y="25986"/>
                    <a:pt x="9243" y="26303"/>
                  </a:cubicBezTo>
                  <a:cubicBezTo>
                    <a:pt x="9350" y="26426"/>
                    <a:pt x="9485" y="26473"/>
                    <a:pt x="9629" y="26473"/>
                  </a:cubicBezTo>
                  <a:cubicBezTo>
                    <a:pt x="9857" y="26473"/>
                    <a:pt x="10106" y="26356"/>
                    <a:pt x="10301" y="26240"/>
                  </a:cubicBezTo>
                  <a:cubicBezTo>
                    <a:pt x="10808" y="25944"/>
                    <a:pt x="11252" y="25584"/>
                    <a:pt x="11675" y="25182"/>
                  </a:cubicBezTo>
                  <a:cubicBezTo>
                    <a:pt x="12014" y="24844"/>
                    <a:pt x="12521" y="24421"/>
                    <a:pt x="12627" y="23934"/>
                  </a:cubicBezTo>
                  <a:lnTo>
                    <a:pt x="14657" y="23934"/>
                  </a:lnTo>
                  <a:cubicBezTo>
                    <a:pt x="19564" y="23934"/>
                    <a:pt x="23561" y="19937"/>
                    <a:pt x="23561" y="15009"/>
                  </a:cubicBezTo>
                  <a:cubicBezTo>
                    <a:pt x="23561" y="10462"/>
                    <a:pt x="20812" y="6359"/>
                    <a:pt x="16603" y="4625"/>
                  </a:cubicBezTo>
                  <a:lnTo>
                    <a:pt x="16434" y="4562"/>
                  </a:lnTo>
                  <a:cubicBezTo>
                    <a:pt x="16392" y="4541"/>
                    <a:pt x="16349" y="4519"/>
                    <a:pt x="16307" y="4498"/>
                  </a:cubicBezTo>
                  <a:cubicBezTo>
                    <a:pt x="15969" y="4033"/>
                    <a:pt x="15757" y="3504"/>
                    <a:pt x="15651" y="2954"/>
                  </a:cubicBezTo>
                  <a:cubicBezTo>
                    <a:pt x="15595" y="2636"/>
                    <a:pt x="15423" y="2235"/>
                    <a:pt x="15164" y="2235"/>
                  </a:cubicBezTo>
                  <a:cubicBezTo>
                    <a:pt x="15131" y="2235"/>
                    <a:pt x="15096" y="2242"/>
                    <a:pt x="15059" y="2256"/>
                  </a:cubicBezTo>
                  <a:cubicBezTo>
                    <a:pt x="14932" y="2320"/>
                    <a:pt x="14848" y="2426"/>
                    <a:pt x="14805" y="2552"/>
                  </a:cubicBezTo>
                  <a:cubicBezTo>
                    <a:pt x="14615" y="2954"/>
                    <a:pt x="14446" y="3356"/>
                    <a:pt x="14298" y="3779"/>
                  </a:cubicBezTo>
                  <a:cubicBezTo>
                    <a:pt x="13579" y="3483"/>
                    <a:pt x="13029" y="2827"/>
                    <a:pt x="12839" y="2045"/>
                  </a:cubicBezTo>
                  <a:cubicBezTo>
                    <a:pt x="12796" y="1706"/>
                    <a:pt x="12733" y="1347"/>
                    <a:pt x="12648" y="987"/>
                  </a:cubicBezTo>
                  <a:cubicBezTo>
                    <a:pt x="12542" y="649"/>
                    <a:pt x="12246" y="395"/>
                    <a:pt x="11866" y="353"/>
                  </a:cubicBezTo>
                  <a:cubicBezTo>
                    <a:pt x="11506" y="374"/>
                    <a:pt x="11231" y="755"/>
                    <a:pt x="11147" y="1114"/>
                  </a:cubicBezTo>
                  <a:cubicBezTo>
                    <a:pt x="11104" y="1495"/>
                    <a:pt x="11083" y="1876"/>
                    <a:pt x="11083" y="2235"/>
                  </a:cubicBezTo>
                  <a:cubicBezTo>
                    <a:pt x="11083" y="2426"/>
                    <a:pt x="10999" y="2595"/>
                    <a:pt x="10872" y="2701"/>
                  </a:cubicBezTo>
                  <a:cubicBezTo>
                    <a:pt x="10787" y="2743"/>
                    <a:pt x="10681" y="2764"/>
                    <a:pt x="10597" y="2764"/>
                  </a:cubicBezTo>
                  <a:cubicBezTo>
                    <a:pt x="10026" y="2764"/>
                    <a:pt x="9539" y="2341"/>
                    <a:pt x="9201" y="1876"/>
                  </a:cubicBezTo>
                  <a:cubicBezTo>
                    <a:pt x="8862" y="1410"/>
                    <a:pt x="8609" y="882"/>
                    <a:pt x="8207" y="480"/>
                  </a:cubicBezTo>
                  <a:cubicBezTo>
                    <a:pt x="7911" y="199"/>
                    <a:pt x="7512" y="1"/>
                    <a:pt x="7125" y="1"/>
                  </a:cubicBezTo>
                  <a:close/>
                </a:path>
              </a:pathLst>
            </a:custGeom>
            <a:solidFill>
              <a:srgbClr val="D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4"/>
            <p:cNvSpPr/>
            <p:nvPr/>
          </p:nvSpPr>
          <p:spPr>
            <a:xfrm>
              <a:off x="7176825" y="2719363"/>
              <a:ext cx="1543553" cy="1722453"/>
            </a:xfrm>
            <a:custGeom>
              <a:avLst/>
              <a:gdLst/>
              <a:ahLst/>
              <a:cxnLst/>
              <a:rect l="l" t="t" r="r" b="b"/>
              <a:pathLst>
                <a:path w="25168" h="28085" extrusionOk="0">
                  <a:moveTo>
                    <a:pt x="7895" y="1581"/>
                  </a:moveTo>
                  <a:cubicBezTo>
                    <a:pt x="8104" y="1581"/>
                    <a:pt x="8308" y="1667"/>
                    <a:pt x="8460" y="1838"/>
                  </a:cubicBezTo>
                  <a:cubicBezTo>
                    <a:pt x="8671" y="2071"/>
                    <a:pt x="8841" y="2303"/>
                    <a:pt x="9010" y="2578"/>
                  </a:cubicBezTo>
                  <a:cubicBezTo>
                    <a:pt x="9116" y="2768"/>
                    <a:pt x="9242" y="2938"/>
                    <a:pt x="9369" y="3128"/>
                  </a:cubicBezTo>
                  <a:cubicBezTo>
                    <a:pt x="9940" y="3910"/>
                    <a:pt x="10659" y="4333"/>
                    <a:pt x="11400" y="4333"/>
                  </a:cubicBezTo>
                  <a:cubicBezTo>
                    <a:pt x="11632" y="4333"/>
                    <a:pt x="11886" y="4270"/>
                    <a:pt x="12076" y="4164"/>
                  </a:cubicBezTo>
                  <a:cubicBezTo>
                    <a:pt x="12436" y="3910"/>
                    <a:pt x="12669" y="3530"/>
                    <a:pt x="12669" y="3107"/>
                  </a:cubicBezTo>
                  <a:cubicBezTo>
                    <a:pt x="12690" y="2916"/>
                    <a:pt x="12711" y="2726"/>
                    <a:pt x="12690" y="2557"/>
                  </a:cubicBezTo>
                  <a:cubicBezTo>
                    <a:pt x="12690" y="2388"/>
                    <a:pt x="12711" y="2240"/>
                    <a:pt x="12732" y="2092"/>
                  </a:cubicBezTo>
                  <a:cubicBezTo>
                    <a:pt x="12753" y="2219"/>
                    <a:pt x="12796" y="2367"/>
                    <a:pt x="12796" y="2515"/>
                  </a:cubicBezTo>
                  <a:cubicBezTo>
                    <a:pt x="12817" y="2663"/>
                    <a:pt x="12838" y="2832"/>
                    <a:pt x="12880" y="3001"/>
                  </a:cubicBezTo>
                  <a:cubicBezTo>
                    <a:pt x="13113" y="4016"/>
                    <a:pt x="13832" y="4883"/>
                    <a:pt x="14805" y="5285"/>
                  </a:cubicBezTo>
                  <a:lnTo>
                    <a:pt x="15587" y="5602"/>
                  </a:lnTo>
                  <a:lnTo>
                    <a:pt x="15841" y="4820"/>
                  </a:lnTo>
                  <a:lnTo>
                    <a:pt x="15905" y="4693"/>
                  </a:lnTo>
                  <a:cubicBezTo>
                    <a:pt x="16031" y="5053"/>
                    <a:pt x="16222" y="5391"/>
                    <a:pt x="16433" y="5729"/>
                  </a:cubicBezTo>
                  <a:lnTo>
                    <a:pt x="16581" y="5920"/>
                  </a:lnTo>
                  <a:lnTo>
                    <a:pt x="17110" y="6131"/>
                  </a:lnTo>
                  <a:cubicBezTo>
                    <a:pt x="21023" y="7739"/>
                    <a:pt x="23582" y="11567"/>
                    <a:pt x="23561" y="15796"/>
                  </a:cubicBezTo>
                  <a:cubicBezTo>
                    <a:pt x="23561" y="20259"/>
                    <a:pt x="19923" y="23897"/>
                    <a:pt x="15439" y="23897"/>
                  </a:cubicBezTo>
                  <a:lnTo>
                    <a:pt x="12796" y="23897"/>
                  </a:lnTo>
                  <a:lnTo>
                    <a:pt x="12648" y="24510"/>
                  </a:lnTo>
                  <a:cubicBezTo>
                    <a:pt x="12605" y="24743"/>
                    <a:pt x="12246" y="25081"/>
                    <a:pt x="12034" y="25292"/>
                  </a:cubicBezTo>
                  <a:lnTo>
                    <a:pt x="11907" y="25398"/>
                  </a:lnTo>
                  <a:cubicBezTo>
                    <a:pt x="11548" y="25779"/>
                    <a:pt x="11125" y="26096"/>
                    <a:pt x="10681" y="26350"/>
                  </a:cubicBezTo>
                  <a:cubicBezTo>
                    <a:pt x="10702" y="26286"/>
                    <a:pt x="10723" y="26223"/>
                    <a:pt x="10744" y="26160"/>
                  </a:cubicBezTo>
                  <a:cubicBezTo>
                    <a:pt x="10829" y="25969"/>
                    <a:pt x="10956" y="25779"/>
                    <a:pt x="11104" y="25631"/>
                  </a:cubicBezTo>
                  <a:lnTo>
                    <a:pt x="13642" y="22924"/>
                  </a:lnTo>
                  <a:lnTo>
                    <a:pt x="13642" y="22924"/>
                  </a:lnTo>
                  <a:lnTo>
                    <a:pt x="10215" y="24362"/>
                  </a:lnTo>
                  <a:lnTo>
                    <a:pt x="9919" y="24468"/>
                  </a:lnTo>
                  <a:cubicBezTo>
                    <a:pt x="9813" y="24510"/>
                    <a:pt x="9729" y="24552"/>
                    <a:pt x="9623" y="24595"/>
                  </a:cubicBezTo>
                  <a:cubicBezTo>
                    <a:pt x="9158" y="24806"/>
                    <a:pt x="8629" y="24954"/>
                    <a:pt x="8122" y="25039"/>
                  </a:cubicBezTo>
                  <a:lnTo>
                    <a:pt x="9644" y="24150"/>
                  </a:lnTo>
                  <a:lnTo>
                    <a:pt x="7741" y="23685"/>
                  </a:lnTo>
                  <a:cubicBezTo>
                    <a:pt x="4124" y="22776"/>
                    <a:pt x="1586" y="19519"/>
                    <a:pt x="1608" y="15796"/>
                  </a:cubicBezTo>
                  <a:cubicBezTo>
                    <a:pt x="1608" y="11609"/>
                    <a:pt x="4188" y="7844"/>
                    <a:pt x="8100" y="6300"/>
                  </a:cubicBezTo>
                  <a:lnTo>
                    <a:pt x="8946" y="5983"/>
                  </a:lnTo>
                  <a:cubicBezTo>
                    <a:pt x="9158" y="5899"/>
                    <a:pt x="9369" y="5835"/>
                    <a:pt x="9623" y="5750"/>
                  </a:cubicBezTo>
                  <a:lnTo>
                    <a:pt x="11844" y="5053"/>
                  </a:lnTo>
                  <a:lnTo>
                    <a:pt x="9665" y="4249"/>
                  </a:lnTo>
                  <a:cubicBezTo>
                    <a:pt x="9475" y="4164"/>
                    <a:pt x="9285" y="4080"/>
                    <a:pt x="9094" y="3974"/>
                  </a:cubicBezTo>
                  <a:cubicBezTo>
                    <a:pt x="8312" y="3572"/>
                    <a:pt x="7783" y="2938"/>
                    <a:pt x="7677" y="2261"/>
                  </a:cubicBezTo>
                  <a:cubicBezTo>
                    <a:pt x="7614" y="2028"/>
                    <a:pt x="7656" y="1774"/>
                    <a:pt x="7825" y="1584"/>
                  </a:cubicBezTo>
                  <a:cubicBezTo>
                    <a:pt x="7849" y="1582"/>
                    <a:pt x="7872" y="1581"/>
                    <a:pt x="7895" y="1581"/>
                  </a:cubicBezTo>
                  <a:close/>
                  <a:moveTo>
                    <a:pt x="7905" y="1"/>
                  </a:moveTo>
                  <a:cubicBezTo>
                    <a:pt x="7621" y="1"/>
                    <a:pt x="7335" y="64"/>
                    <a:pt x="7064" y="209"/>
                  </a:cubicBezTo>
                  <a:cubicBezTo>
                    <a:pt x="6197" y="675"/>
                    <a:pt x="5964" y="1732"/>
                    <a:pt x="6112" y="2557"/>
                  </a:cubicBezTo>
                  <a:cubicBezTo>
                    <a:pt x="6282" y="3466"/>
                    <a:pt x="6789" y="4270"/>
                    <a:pt x="7508" y="4841"/>
                  </a:cubicBezTo>
                  <a:cubicBezTo>
                    <a:pt x="3003" y="6618"/>
                    <a:pt x="21" y="10953"/>
                    <a:pt x="0" y="15818"/>
                  </a:cubicBezTo>
                  <a:cubicBezTo>
                    <a:pt x="0" y="19794"/>
                    <a:pt x="2432" y="23368"/>
                    <a:pt x="6133" y="24827"/>
                  </a:cubicBezTo>
                  <a:cubicBezTo>
                    <a:pt x="5964" y="25187"/>
                    <a:pt x="5964" y="25610"/>
                    <a:pt x="6155" y="25948"/>
                  </a:cubicBezTo>
                  <a:cubicBezTo>
                    <a:pt x="6465" y="26500"/>
                    <a:pt x="7113" y="26644"/>
                    <a:pt x="7708" y="26644"/>
                  </a:cubicBezTo>
                  <a:cubicBezTo>
                    <a:pt x="7843" y="26644"/>
                    <a:pt x="7975" y="26637"/>
                    <a:pt x="8100" y="26625"/>
                  </a:cubicBezTo>
                  <a:cubicBezTo>
                    <a:pt x="8418" y="26604"/>
                    <a:pt x="8756" y="26540"/>
                    <a:pt x="9073" y="26456"/>
                  </a:cubicBezTo>
                  <a:lnTo>
                    <a:pt x="9073" y="26456"/>
                  </a:lnTo>
                  <a:cubicBezTo>
                    <a:pt x="9052" y="26879"/>
                    <a:pt x="9179" y="27280"/>
                    <a:pt x="9454" y="27619"/>
                  </a:cubicBezTo>
                  <a:cubicBezTo>
                    <a:pt x="9687" y="27915"/>
                    <a:pt x="10046" y="28084"/>
                    <a:pt x="10427" y="28084"/>
                  </a:cubicBezTo>
                  <a:cubicBezTo>
                    <a:pt x="10808" y="28063"/>
                    <a:pt x="11188" y="27936"/>
                    <a:pt x="11505" y="27703"/>
                  </a:cubicBezTo>
                  <a:cubicBezTo>
                    <a:pt x="12055" y="27386"/>
                    <a:pt x="12584" y="26984"/>
                    <a:pt x="13049" y="26540"/>
                  </a:cubicBezTo>
                  <a:lnTo>
                    <a:pt x="13134" y="26435"/>
                  </a:lnTo>
                  <a:cubicBezTo>
                    <a:pt x="13451" y="26160"/>
                    <a:pt x="13726" y="25842"/>
                    <a:pt x="13959" y="25504"/>
                  </a:cubicBezTo>
                  <a:lnTo>
                    <a:pt x="15460" y="25504"/>
                  </a:lnTo>
                  <a:cubicBezTo>
                    <a:pt x="20811" y="25483"/>
                    <a:pt x="25147" y="21147"/>
                    <a:pt x="25168" y="15796"/>
                  </a:cubicBezTo>
                  <a:cubicBezTo>
                    <a:pt x="25168" y="10911"/>
                    <a:pt x="22228" y="6533"/>
                    <a:pt x="17723" y="4672"/>
                  </a:cubicBezTo>
                  <a:lnTo>
                    <a:pt x="17639" y="4630"/>
                  </a:lnTo>
                  <a:cubicBezTo>
                    <a:pt x="17448" y="4312"/>
                    <a:pt x="17300" y="3953"/>
                    <a:pt x="17237" y="3572"/>
                  </a:cubicBezTo>
                  <a:cubicBezTo>
                    <a:pt x="17195" y="3297"/>
                    <a:pt x="17004" y="2642"/>
                    <a:pt x="16476" y="2345"/>
                  </a:cubicBezTo>
                  <a:cubicBezTo>
                    <a:pt x="16311" y="2263"/>
                    <a:pt x="16132" y="2220"/>
                    <a:pt x="15956" y="2220"/>
                  </a:cubicBezTo>
                  <a:cubicBezTo>
                    <a:pt x="15815" y="2220"/>
                    <a:pt x="15676" y="2247"/>
                    <a:pt x="15545" y="2303"/>
                  </a:cubicBezTo>
                  <a:cubicBezTo>
                    <a:pt x="15249" y="2451"/>
                    <a:pt x="15037" y="2684"/>
                    <a:pt x="14911" y="2980"/>
                  </a:cubicBezTo>
                  <a:cubicBezTo>
                    <a:pt x="14847" y="3107"/>
                    <a:pt x="14805" y="3213"/>
                    <a:pt x="14762" y="3318"/>
                  </a:cubicBezTo>
                  <a:cubicBezTo>
                    <a:pt x="14593" y="3128"/>
                    <a:pt x="14488" y="2895"/>
                    <a:pt x="14424" y="2663"/>
                  </a:cubicBezTo>
                  <a:cubicBezTo>
                    <a:pt x="14403" y="2536"/>
                    <a:pt x="14382" y="2430"/>
                    <a:pt x="14382" y="2303"/>
                  </a:cubicBezTo>
                  <a:cubicBezTo>
                    <a:pt x="14339" y="2049"/>
                    <a:pt x="14276" y="1774"/>
                    <a:pt x="14191" y="1521"/>
                  </a:cubicBezTo>
                  <a:cubicBezTo>
                    <a:pt x="13993" y="737"/>
                    <a:pt x="13358" y="363"/>
                    <a:pt x="12721" y="363"/>
                  </a:cubicBezTo>
                  <a:cubicBezTo>
                    <a:pt x="12000" y="363"/>
                    <a:pt x="11278" y="843"/>
                    <a:pt x="11188" y="1753"/>
                  </a:cubicBezTo>
                  <a:cubicBezTo>
                    <a:pt x="11125" y="2007"/>
                    <a:pt x="11104" y="2303"/>
                    <a:pt x="11125" y="2578"/>
                  </a:cubicBezTo>
                  <a:lnTo>
                    <a:pt x="11125" y="2663"/>
                  </a:lnTo>
                  <a:cubicBezTo>
                    <a:pt x="10934" y="2536"/>
                    <a:pt x="10765" y="2367"/>
                    <a:pt x="10638" y="2197"/>
                  </a:cubicBezTo>
                  <a:cubicBezTo>
                    <a:pt x="10554" y="2049"/>
                    <a:pt x="10448" y="1901"/>
                    <a:pt x="10342" y="1732"/>
                  </a:cubicBezTo>
                  <a:cubicBezTo>
                    <a:pt x="10131" y="1373"/>
                    <a:pt x="9856" y="1013"/>
                    <a:pt x="9560" y="696"/>
                  </a:cubicBezTo>
                  <a:cubicBezTo>
                    <a:pt x="9138" y="303"/>
                    <a:pt x="8527" y="1"/>
                    <a:pt x="79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4"/>
            <p:cNvSpPr/>
            <p:nvPr/>
          </p:nvSpPr>
          <p:spPr>
            <a:xfrm>
              <a:off x="7593198" y="2775725"/>
              <a:ext cx="735469" cy="365097"/>
            </a:xfrm>
            <a:custGeom>
              <a:avLst/>
              <a:gdLst/>
              <a:ahLst/>
              <a:cxnLst/>
              <a:rect l="l" t="t" r="r" b="b"/>
              <a:pathLst>
                <a:path w="11992" h="5953" extrusionOk="0">
                  <a:moveTo>
                    <a:pt x="1112" y="0"/>
                  </a:moveTo>
                  <a:cubicBezTo>
                    <a:pt x="952" y="0"/>
                    <a:pt x="797" y="35"/>
                    <a:pt x="656" y="115"/>
                  </a:cubicBezTo>
                  <a:cubicBezTo>
                    <a:pt x="148" y="390"/>
                    <a:pt x="0" y="1067"/>
                    <a:pt x="106" y="1638"/>
                  </a:cubicBezTo>
                  <a:cubicBezTo>
                    <a:pt x="275" y="2632"/>
                    <a:pt x="1036" y="3436"/>
                    <a:pt x="1925" y="3901"/>
                  </a:cubicBezTo>
                  <a:cubicBezTo>
                    <a:pt x="2813" y="4387"/>
                    <a:pt x="3807" y="4578"/>
                    <a:pt x="4801" y="4747"/>
                  </a:cubicBezTo>
                  <a:lnTo>
                    <a:pt x="11992" y="5952"/>
                  </a:lnTo>
                  <a:cubicBezTo>
                    <a:pt x="10786" y="5381"/>
                    <a:pt x="9919" y="4282"/>
                    <a:pt x="9665" y="2970"/>
                  </a:cubicBezTo>
                  <a:cubicBezTo>
                    <a:pt x="9591" y="2652"/>
                    <a:pt x="9433" y="2251"/>
                    <a:pt x="9163" y="2251"/>
                  </a:cubicBezTo>
                  <a:cubicBezTo>
                    <a:pt x="9128" y="2251"/>
                    <a:pt x="9091" y="2258"/>
                    <a:pt x="9052" y="2272"/>
                  </a:cubicBezTo>
                  <a:cubicBezTo>
                    <a:pt x="8946" y="2336"/>
                    <a:pt x="8862" y="2442"/>
                    <a:pt x="8819" y="2569"/>
                  </a:cubicBezTo>
                  <a:cubicBezTo>
                    <a:pt x="8629" y="2970"/>
                    <a:pt x="8460" y="3372"/>
                    <a:pt x="8312" y="3795"/>
                  </a:cubicBezTo>
                  <a:cubicBezTo>
                    <a:pt x="7572" y="3478"/>
                    <a:pt x="7043" y="2843"/>
                    <a:pt x="6853" y="2061"/>
                  </a:cubicBezTo>
                  <a:cubicBezTo>
                    <a:pt x="6810" y="1701"/>
                    <a:pt x="6747" y="1363"/>
                    <a:pt x="6662" y="1003"/>
                  </a:cubicBezTo>
                  <a:cubicBezTo>
                    <a:pt x="6556" y="644"/>
                    <a:pt x="6260" y="390"/>
                    <a:pt x="5880" y="369"/>
                  </a:cubicBezTo>
                  <a:cubicBezTo>
                    <a:pt x="5499" y="390"/>
                    <a:pt x="5245" y="750"/>
                    <a:pt x="5161" y="1130"/>
                  </a:cubicBezTo>
                  <a:cubicBezTo>
                    <a:pt x="5118" y="1490"/>
                    <a:pt x="5097" y="1871"/>
                    <a:pt x="5097" y="2251"/>
                  </a:cubicBezTo>
                  <a:cubicBezTo>
                    <a:pt x="5097" y="2420"/>
                    <a:pt x="5013" y="2590"/>
                    <a:pt x="4886" y="2717"/>
                  </a:cubicBezTo>
                  <a:cubicBezTo>
                    <a:pt x="4824" y="2748"/>
                    <a:pt x="4750" y="2767"/>
                    <a:pt x="4682" y="2767"/>
                  </a:cubicBezTo>
                  <a:cubicBezTo>
                    <a:pt x="4658" y="2767"/>
                    <a:pt x="4633" y="2765"/>
                    <a:pt x="4611" y="2759"/>
                  </a:cubicBezTo>
                  <a:cubicBezTo>
                    <a:pt x="4040" y="2759"/>
                    <a:pt x="3553" y="2336"/>
                    <a:pt x="3215" y="1892"/>
                  </a:cubicBezTo>
                  <a:cubicBezTo>
                    <a:pt x="2876" y="1426"/>
                    <a:pt x="2623" y="898"/>
                    <a:pt x="2200" y="496"/>
                  </a:cubicBezTo>
                  <a:cubicBezTo>
                    <a:pt x="1914" y="211"/>
                    <a:pt x="1502" y="0"/>
                    <a:pt x="11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4"/>
            <p:cNvSpPr/>
            <p:nvPr/>
          </p:nvSpPr>
          <p:spPr>
            <a:xfrm>
              <a:off x="7226073" y="3001299"/>
              <a:ext cx="1445057" cy="1242055"/>
            </a:xfrm>
            <a:custGeom>
              <a:avLst/>
              <a:gdLst/>
              <a:ahLst/>
              <a:cxnLst/>
              <a:rect l="l" t="t" r="r" b="b"/>
              <a:pathLst>
                <a:path w="23562" h="20252" extrusionOk="0">
                  <a:moveTo>
                    <a:pt x="12022" y="0"/>
                  </a:moveTo>
                  <a:cubicBezTo>
                    <a:pt x="10608" y="0"/>
                    <a:pt x="9193" y="259"/>
                    <a:pt x="7847" y="773"/>
                  </a:cubicBezTo>
                  <a:lnTo>
                    <a:pt x="7022" y="1111"/>
                  </a:lnTo>
                  <a:cubicBezTo>
                    <a:pt x="2793" y="2740"/>
                    <a:pt x="1" y="6800"/>
                    <a:pt x="1" y="11347"/>
                  </a:cubicBezTo>
                  <a:cubicBezTo>
                    <a:pt x="1" y="16254"/>
                    <a:pt x="3977" y="20251"/>
                    <a:pt x="8905" y="20251"/>
                  </a:cubicBezTo>
                  <a:lnTo>
                    <a:pt x="14657" y="20251"/>
                  </a:lnTo>
                  <a:cubicBezTo>
                    <a:pt x="19564" y="20251"/>
                    <a:pt x="23561" y="16254"/>
                    <a:pt x="23561" y="11347"/>
                  </a:cubicBezTo>
                  <a:cubicBezTo>
                    <a:pt x="23561" y="6779"/>
                    <a:pt x="20812" y="2676"/>
                    <a:pt x="16603" y="942"/>
                  </a:cubicBezTo>
                  <a:lnTo>
                    <a:pt x="16434" y="879"/>
                  </a:lnTo>
                  <a:cubicBezTo>
                    <a:pt x="15020" y="291"/>
                    <a:pt x="13521" y="0"/>
                    <a:pt x="120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4"/>
            <p:cNvSpPr/>
            <p:nvPr/>
          </p:nvSpPr>
          <p:spPr>
            <a:xfrm>
              <a:off x="7777373" y="3413133"/>
              <a:ext cx="186811" cy="245197"/>
            </a:xfrm>
            <a:custGeom>
              <a:avLst/>
              <a:gdLst/>
              <a:ahLst/>
              <a:cxnLst/>
              <a:rect l="l" t="t" r="r" b="b"/>
              <a:pathLst>
                <a:path w="3046" h="3998" extrusionOk="0">
                  <a:moveTo>
                    <a:pt x="1523" y="1"/>
                  </a:moveTo>
                  <a:cubicBezTo>
                    <a:pt x="677" y="1"/>
                    <a:pt x="0" y="678"/>
                    <a:pt x="0" y="1524"/>
                  </a:cubicBezTo>
                  <a:cubicBezTo>
                    <a:pt x="0" y="2369"/>
                    <a:pt x="677" y="3998"/>
                    <a:pt x="1523" y="3998"/>
                  </a:cubicBezTo>
                  <a:cubicBezTo>
                    <a:pt x="2369" y="3998"/>
                    <a:pt x="3046" y="2369"/>
                    <a:pt x="3046" y="1524"/>
                  </a:cubicBezTo>
                  <a:cubicBezTo>
                    <a:pt x="3046" y="678"/>
                    <a:pt x="2369" y="1"/>
                    <a:pt x="1523" y="1"/>
                  </a:cubicBezTo>
                  <a:close/>
                </a:path>
              </a:pathLst>
            </a:custGeom>
            <a:solidFill>
              <a:srgbClr val="DB8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4"/>
            <p:cNvSpPr/>
            <p:nvPr/>
          </p:nvSpPr>
          <p:spPr>
            <a:xfrm>
              <a:off x="7777373" y="3409270"/>
              <a:ext cx="186811" cy="190736"/>
            </a:xfrm>
            <a:custGeom>
              <a:avLst/>
              <a:gdLst/>
              <a:ahLst/>
              <a:cxnLst/>
              <a:rect l="l" t="t" r="r" b="b"/>
              <a:pathLst>
                <a:path w="3046" h="3110" extrusionOk="0">
                  <a:moveTo>
                    <a:pt x="1523" y="0"/>
                  </a:moveTo>
                  <a:cubicBezTo>
                    <a:pt x="677" y="0"/>
                    <a:pt x="0" y="719"/>
                    <a:pt x="0" y="1333"/>
                  </a:cubicBezTo>
                  <a:cubicBezTo>
                    <a:pt x="0" y="1925"/>
                    <a:pt x="677" y="3109"/>
                    <a:pt x="1523" y="3109"/>
                  </a:cubicBezTo>
                  <a:cubicBezTo>
                    <a:pt x="2369" y="3109"/>
                    <a:pt x="3046" y="1925"/>
                    <a:pt x="3046" y="1333"/>
                  </a:cubicBezTo>
                  <a:cubicBezTo>
                    <a:pt x="3046" y="719"/>
                    <a:pt x="2369" y="0"/>
                    <a:pt x="15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4"/>
            <p:cNvSpPr/>
            <p:nvPr/>
          </p:nvSpPr>
          <p:spPr>
            <a:xfrm>
              <a:off x="7543888" y="3274342"/>
              <a:ext cx="217967" cy="219316"/>
            </a:xfrm>
            <a:custGeom>
              <a:avLst/>
              <a:gdLst/>
              <a:ahLst/>
              <a:cxnLst/>
              <a:rect l="l" t="t" r="r" b="b"/>
              <a:pathLst>
                <a:path w="3554" h="3576" extrusionOk="0">
                  <a:moveTo>
                    <a:pt x="1777" y="1"/>
                  </a:moveTo>
                  <a:cubicBezTo>
                    <a:pt x="804" y="1"/>
                    <a:pt x="0" y="804"/>
                    <a:pt x="0" y="1798"/>
                  </a:cubicBezTo>
                  <a:cubicBezTo>
                    <a:pt x="0" y="2771"/>
                    <a:pt x="804" y="3575"/>
                    <a:pt x="1777" y="3575"/>
                  </a:cubicBezTo>
                  <a:cubicBezTo>
                    <a:pt x="2771" y="3575"/>
                    <a:pt x="3554" y="2771"/>
                    <a:pt x="3554" y="1798"/>
                  </a:cubicBezTo>
                  <a:cubicBezTo>
                    <a:pt x="3554" y="804"/>
                    <a:pt x="2771" y="1"/>
                    <a:pt x="1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4"/>
            <p:cNvSpPr/>
            <p:nvPr/>
          </p:nvSpPr>
          <p:spPr>
            <a:xfrm>
              <a:off x="8019935" y="3274342"/>
              <a:ext cx="219255" cy="219316"/>
            </a:xfrm>
            <a:custGeom>
              <a:avLst/>
              <a:gdLst/>
              <a:ahLst/>
              <a:cxnLst/>
              <a:rect l="l" t="t" r="r" b="b"/>
              <a:pathLst>
                <a:path w="3575" h="3576" extrusionOk="0">
                  <a:moveTo>
                    <a:pt x="1777" y="1"/>
                  </a:moveTo>
                  <a:cubicBezTo>
                    <a:pt x="804" y="1"/>
                    <a:pt x="0" y="804"/>
                    <a:pt x="0" y="1798"/>
                  </a:cubicBezTo>
                  <a:cubicBezTo>
                    <a:pt x="0" y="2771"/>
                    <a:pt x="804" y="3575"/>
                    <a:pt x="1777" y="3575"/>
                  </a:cubicBezTo>
                  <a:cubicBezTo>
                    <a:pt x="2771" y="3575"/>
                    <a:pt x="3575" y="2771"/>
                    <a:pt x="3575" y="1798"/>
                  </a:cubicBezTo>
                  <a:cubicBezTo>
                    <a:pt x="3575" y="804"/>
                    <a:pt x="2771" y="1"/>
                    <a:pt x="1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4"/>
            <p:cNvSpPr/>
            <p:nvPr/>
          </p:nvSpPr>
          <p:spPr>
            <a:xfrm>
              <a:off x="7471273" y="3274342"/>
              <a:ext cx="190736" cy="49371"/>
            </a:xfrm>
            <a:custGeom>
              <a:avLst/>
              <a:gdLst/>
              <a:ahLst/>
              <a:cxnLst/>
              <a:rect l="l" t="t" r="r" b="b"/>
              <a:pathLst>
                <a:path w="3110" h="805" extrusionOk="0">
                  <a:moveTo>
                    <a:pt x="402" y="1"/>
                  </a:moveTo>
                  <a:cubicBezTo>
                    <a:pt x="169" y="1"/>
                    <a:pt x="0" y="191"/>
                    <a:pt x="0" y="403"/>
                  </a:cubicBezTo>
                  <a:cubicBezTo>
                    <a:pt x="0" y="614"/>
                    <a:pt x="169" y="804"/>
                    <a:pt x="402" y="804"/>
                  </a:cubicBezTo>
                  <a:lnTo>
                    <a:pt x="2707" y="804"/>
                  </a:lnTo>
                  <a:cubicBezTo>
                    <a:pt x="2940" y="804"/>
                    <a:pt x="3109" y="614"/>
                    <a:pt x="3109" y="403"/>
                  </a:cubicBezTo>
                  <a:cubicBezTo>
                    <a:pt x="3109" y="191"/>
                    <a:pt x="2940" y="1"/>
                    <a:pt x="2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4"/>
            <p:cNvSpPr/>
            <p:nvPr/>
          </p:nvSpPr>
          <p:spPr>
            <a:xfrm>
              <a:off x="7957685" y="3274342"/>
              <a:ext cx="192024" cy="49371"/>
            </a:xfrm>
            <a:custGeom>
              <a:avLst/>
              <a:gdLst/>
              <a:ahLst/>
              <a:cxnLst/>
              <a:rect l="l" t="t" r="r" b="b"/>
              <a:pathLst>
                <a:path w="3131" h="805" extrusionOk="0">
                  <a:moveTo>
                    <a:pt x="402" y="1"/>
                  </a:moveTo>
                  <a:cubicBezTo>
                    <a:pt x="190" y="1"/>
                    <a:pt x="0" y="191"/>
                    <a:pt x="0" y="403"/>
                  </a:cubicBezTo>
                  <a:cubicBezTo>
                    <a:pt x="0" y="614"/>
                    <a:pt x="190" y="804"/>
                    <a:pt x="402" y="804"/>
                  </a:cubicBezTo>
                  <a:lnTo>
                    <a:pt x="2728" y="804"/>
                  </a:lnTo>
                  <a:cubicBezTo>
                    <a:pt x="2961" y="804"/>
                    <a:pt x="3130" y="614"/>
                    <a:pt x="3130" y="403"/>
                  </a:cubicBezTo>
                  <a:cubicBezTo>
                    <a:pt x="3130" y="191"/>
                    <a:pt x="2961"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4"/>
            <p:cNvSpPr/>
            <p:nvPr/>
          </p:nvSpPr>
          <p:spPr>
            <a:xfrm>
              <a:off x="7669677" y="3336593"/>
              <a:ext cx="50659" cy="50659"/>
            </a:xfrm>
            <a:custGeom>
              <a:avLst/>
              <a:gdLst/>
              <a:ahLst/>
              <a:cxnLst/>
              <a:rect l="l" t="t" r="r" b="b"/>
              <a:pathLst>
                <a:path w="826" h="826" extrusionOk="0">
                  <a:moveTo>
                    <a:pt x="424" y="1"/>
                  </a:moveTo>
                  <a:cubicBezTo>
                    <a:pt x="191" y="1"/>
                    <a:pt x="1" y="191"/>
                    <a:pt x="1" y="424"/>
                  </a:cubicBezTo>
                  <a:cubicBezTo>
                    <a:pt x="1" y="657"/>
                    <a:pt x="191" y="826"/>
                    <a:pt x="424" y="826"/>
                  </a:cubicBezTo>
                  <a:cubicBezTo>
                    <a:pt x="635" y="826"/>
                    <a:pt x="826" y="657"/>
                    <a:pt x="826" y="424"/>
                  </a:cubicBezTo>
                  <a:cubicBezTo>
                    <a:pt x="826" y="191"/>
                    <a:pt x="635" y="1"/>
                    <a:pt x="4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4"/>
            <p:cNvSpPr/>
            <p:nvPr/>
          </p:nvSpPr>
          <p:spPr>
            <a:xfrm>
              <a:off x="8158726" y="3336593"/>
              <a:ext cx="51947" cy="50659"/>
            </a:xfrm>
            <a:custGeom>
              <a:avLst/>
              <a:gdLst/>
              <a:ahLst/>
              <a:cxnLst/>
              <a:rect l="l" t="t" r="r" b="b"/>
              <a:pathLst>
                <a:path w="847" h="826" extrusionOk="0">
                  <a:moveTo>
                    <a:pt x="423" y="1"/>
                  </a:moveTo>
                  <a:cubicBezTo>
                    <a:pt x="191" y="1"/>
                    <a:pt x="0" y="191"/>
                    <a:pt x="0" y="424"/>
                  </a:cubicBezTo>
                  <a:cubicBezTo>
                    <a:pt x="0" y="657"/>
                    <a:pt x="191" y="826"/>
                    <a:pt x="423" y="826"/>
                  </a:cubicBezTo>
                  <a:cubicBezTo>
                    <a:pt x="656" y="826"/>
                    <a:pt x="846" y="657"/>
                    <a:pt x="846" y="424"/>
                  </a:cubicBezTo>
                  <a:cubicBezTo>
                    <a:pt x="846" y="191"/>
                    <a:pt x="656" y="1"/>
                    <a:pt x="4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4"/>
            <p:cNvSpPr/>
            <p:nvPr/>
          </p:nvSpPr>
          <p:spPr>
            <a:xfrm>
              <a:off x="7610063" y="3725674"/>
              <a:ext cx="234833" cy="191288"/>
            </a:xfrm>
            <a:custGeom>
              <a:avLst/>
              <a:gdLst/>
              <a:ahLst/>
              <a:cxnLst/>
              <a:rect l="l" t="t" r="r" b="b"/>
              <a:pathLst>
                <a:path w="3829" h="3119" extrusionOk="0">
                  <a:moveTo>
                    <a:pt x="2771" y="1"/>
                  </a:moveTo>
                  <a:cubicBezTo>
                    <a:pt x="2636" y="1"/>
                    <a:pt x="2504" y="112"/>
                    <a:pt x="2559" y="277"/>
                  </a:cubicBezTo>
                  <a:cubicBezTo>
                    <a:pt x="2707" y="594"/>
                    <a:pt x="2855" y="911"/>
                    <a:pt x="3046" y="1228"/>
                  </a:cubicBezTo>
                  <a:cubicBezTo>
                    <a:pt x="3172" y="1503"/>
                    <a:pt x="3405" y="2159"/>
                    <a:pt x="3130" y="2455"/>
                  </a:cubicBezTo>
                  <a:lnTo>
                    <a:pt x="2369" y="2667"/>
                  </a:lnTo>
                  <a:cubicBezTo>
                    <a:pt x="2242" y="2624"/>
                    <a:pt x="2115" y="2582"/>
                    <a:pt x="2009" y="2519"/>
                  </a:cubicBezTo>
                  <a:cubicBezTo>
                    <a:pt x="1184" y="2159"/>
                    <a:pt x="487" y="1546"/>
                    <a:pt x="21" y="784"/>
                  </a:cubicBezTo>
                  <a:lnTo>
                    <a:pt x="0" y="784"/>
                  </a:lnTo>
                  <a:cubicBezTo>
                    <a:pt x="364" y="1816"/>
                    <a:pt x="1386" y="3119"/>
                    <a:pt x="2604" y="3119"/>
                  </a:cubicBezTo>
                  <a:cubicBezTo>
                    <a:pt x="2659" y="3119"/>
                    <a:pt x="2715" y="3116"/>
                    <a:pt x="2771" y="3111"/>
                  </a:cubicBezTo>
                  <a:cubicBezTo>
                    <a:pt x="3236" y="3047"/>
                    <a:pt x="3617" y="2688"/>
                    <a:pt x="3680" y="2222"/>
                  </a:cubicBezTo>
                  <a:cubicBezTo>
                    <a:pt x="3828" y="1461"/>
                    <a:pt x="3321" y="700"/>
                    <a:pt x="2961" y="107"/>
                  </a:cubicBezTo>
                  <a:cubicBezTo>
                    <a:pt x="2916" y="33"/>
                    <a:pt x="2843" y="1"/>
                    <a:pt x="2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4"/>
            <p:cNvSpPr/>
            <p:nvPr/>
          </p:nvSpPr>
          <p:spPr>
            <a:xfrm>
              <a:off x="7756582" y="3699792"/>
              <a:ext cx="227105" cy="205026"/>
            </a:xfrm>
            <a:custGeom>
              <a:avLst/>
              <a:gdLst/>
              <a:ahLst/>
              <a:cxnLst/>
              <a:rect l="l" t="t" r="r" b="b"/>
              <a:pathLst>
                <a:path w="3703" h="3343" extrusionOk="0">
                  <a:moveTo>
                    <a:pt x="3004" y="1"/>
                  </a:moveTo>
                  <a:cubicBezTo>
                    <a:pt x="2158" y="233"/>
                    <a:pt x="1481" y="783"/>
                    <a:pt x="805" y="1354"/>
                  </a:cubicBezTo>
                  <a:cubicBezTo>
                    <a:pt x="635" y="1481"/>
                    <a:pt x="487" y="1629"/>
                    <a:pt x="360" y="1798"/>
                  </a:cubicBezTo>
                  <a:cubicBezTo>
                    <a:pt x="191" y="1989"/>
                    <a:pt x="86" y="2243"/>
                    <a:pt x="43" y="2518"/>
                  </a:cubicBezTo>
                  <a:cubicBezTo>
                    <a:pt x="1" y="2814"/>
                    <a:pt x="86" y="3173"/>
                    <a:pt x="360" y="3300"/>
                  </a:cubicBezTo>
                  <a:cubicBezTo>
                    <a:pt x="466" y="3342"/>
                    <a:pt x="593" y="3342"/>
                    <a:pt x="699" y="3342"/>
                  </a:cubicBezTo>
                  <a:cubicBezTo>
                    <a:pt x="1778" y="3300"/>
                    <a:pt x="2835" y="2919"/>
                    <a:pt x="3702" y="2264"/>
                  </a:cubicBezTo>
                  <a:lnTo>
                    <a:pt x="30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4"/>
            <p:cNvSpPr/>
            <p:nvPr/>
          </p:nvSpPr>
          <p:spPr>
            <a:xfrm>
              <a:off x="7729351" y="3697216"/>
              <a:ext cx="280217" cy="225878"/>
            </a:xfrm>
            <a:custGeom>
              <a:avLst/>
              <a:gdLst/>
              <a:ahLst/>
              <a:cxnLst/>
              <a:rect l="l" t="t" r="r" b="b"/>
              <a:pathLst>
                <a:path w="4569" h="3683" extrusionOk="0">
                  <a:moveTo>
                    <a:pt x="3427" y="0"/>
                  </a:moveTo>
                  <a:cubicBezTo>
                    <a:pt x="2496" y="149"/>
                    <a:pt x="1820" y="635"/>
                    <a:pt x="1079" y="1206"/>
                  </a:cubicBezTo>
                  <a:cubicBezTo>
                    <a:pt x="530" y="1650"/>
                    <a:pt x="1" y="2348"/>
                    <a:pt x="255" y="3088"/>
                  </a:cubicBezTo>
                  <a:cubicBezTo>
                    <a:pt x="418" y="3566"/>
                    <a:pt x="784" y="3682"/>
                    <a:pt x="1188" y="3682"/>
                  </a:cubicBezTo>
                  <a:cubicBezTo>
                    <a:pt x="1410" y="3682"/>
                    <a:pt x="1644" y="3647"/>
                    <a:pt x="1862" y="3617"/>
                  </a:cubicBezTo>
                  <a:cubicBezTo>
                    <a:pt x="2793" y="3490"/>
                    <a:pt x="3639" y="3109"/>
                    <a:pt x="4358" y="2517"/>
                  </a:cubicBezTo>
                  <a:cubicBezTo>
                    <a:pt x="4568" y="2324"/>
                    <a:pt x="4370" y="1985"/>
                    <a:pt x="4128" y="1985"/>
                  </a:cubicBezTo>
                  <a:cubicBezTo>
                    <a:pt x="4078" y="1985"/>
                    <a:pt x="4027" y="1999"/>
                    <a:pt x="3977" y="2031"/>
                  </a:cubicBezTo>
                  <a:cubicBezTo>
                    <a:pt x="3490" y="2369"/>
                    <a:pt x="2962" y="2644"/>
                    <a:pt x="2412" y="2856"/>
                  </a:cubicBezTo>
                  <a:cubicBezTo>
                    <a:pt x="2171" y="2939"/>
                    <a:pt x="1712" y="3080"/>
                    <a:pt x="1338" y="3080"/>
                  </a:cubicBezTo>
                  <a:cubicBezTo>
                    <a:pt x="958" y="3080"/>
                    <a:pt x="666" y="2934"/>
                    <a:pt x="783" y="2433"/>
                  </a:cubicBezTo>
                  <a:cubicBezTo>
                    <a:pt x="931" y="1883"/>
                    <a:pt x="1545" y="1439"/>
                    <a:pt x="1968" y="1100"/>
                  </a:cubicBezTo>
                  <a:cubicBezTo>
                    <a:pt x="2412" y="698"/>
                    <a:pt x="2919" y="360"/>
                    <a:pt x="3469" y="85"/>
                  </a:cubicBezTo>
                  <a:cubicBezTo>
                    <a:pt x="3533" y="64"/>
                    <a:pt x="3490" y="0"/>
                    <a:pt x="34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4"/>
            <p:cNvSpPr/>
            <p:nvPr/>
          </p:nvSpPr>
          <p:spPr>
            <a:xfrm>
              <a:off x="7611351" y="4194791"/>
              <a:ext cx="247773" cy="103218"/>
            </a:xfrm>
            <a:custGeom>
              <a:avLst/>
              <a:gdLst/>
              <a:ahLst/>
              <a:cxnLst/>
              <a:rect l="l" t="t" r="r" b="b"/>
              <a:pathLst>
                <a:path w="4040" h="1683" extrusionOk="0">
                  <a:moveTo>
                    <a:pt x="3584" y="0"/>
                  </a:moveTo>
                  <a:cubicBezTo>
                    <a:pt x="3517" y="0"/>
                    <a:pt x="3451" y="11"/>
                    <a:pt x="3384" y="30"/>
                  </a:cubicBezTo>
                  <a:lnTo>
                    <a:pt x="3067" y="136"/>
                  </a:lnTo>
                  <a:cubicBezTo>
                    <a:pt x="2306" y="220"/>
                    <a:pt x="1544" y="411"/>
                    <a:pt x="825" y="686"/>
                  </a:cubicBezTo>
                  <a:cubicBezTo>
                    <a:pt x="635" y="770"/>
                    <a:pt x="444" y="855"/>
                    <a:pt x="296" y="982"/>
                  </a:cubicBezTo>
                  <a:cubicBezTo>
                    <a:pt x="127" y="1109"/>
                    <a:pt x="21" y="1299"/>
                    <a:pt x="0" y="1510"/>
                  </a:cubicBezTo>
                  <a:cubicBezTo>
                    <a:pt x="0" y="1553"/>
                    <a:pt x="21" y="1595"/>
                    <a:pt x="43" y="1616"/>
                  </a:cubicBezTo>
                  <a:cubicBezTo>
                    <a:pt x="64" y="1637"/>
                    <a:pt x="106" y="1658"/>
                    <a:pt x="127" y="1658"/>
                  </a:cubicBezTo>
                  <a:cubicBezTo>
                    <a:pt x="271" y="1675"/>
                    <a:pt x="415" y="1683"/>
                    <a:pt x="558" y="1683"/>
                  </a:cubicBezTo>
                  <a:cubicBezTo>
                    <a:pt x="1694" y="1683"/>
                    <a:pt x="2790" y="1188"/>
                    <a:pt x="3786" y="643"/>
                  </a:cubicBezTo>
                  <a:cubicBezTo>
                    <a:pt x="3892" y="601"/>
                    <a:pt x="3955" y="516"/>
                    <a:pt x="4019" y="411"/>
                  </a:cubicBezTo>
                  <a:cubicBezTo>
                    <a:pt x="4040" y="263"/>
                    <a:pt x="3976" y="93"/>
                    <a:pt x="3828" y="51"/>
                  </a:cubicBezTo>
                  <a:cubicBezTo>
                    <a:pt x="3747" y="16"/>
                    <a:pt x="3665" y="0"/>
                    <a:pt x="35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4"/>
            <p:cNvSpPr/>
            <p:nvPr/>
          </p:nvSpPr>
          <p:spPr>
            <a:xfrm>
              <a:off x="7796815" y="4200004"/>
              <a:ext cx="190736" cy="183867"/>
            </a:xfrm>
            <a:custGeom>
              <a:avLst/>
              <a:gdLst/>
              <a:ahLst/>
              <a:cxnLst/>
              <a:rect l="l" t="t" r="r" b="b"/>
              <a:pathLst>
                <a:path w="3110" h="2998" extrusionOk="0">
                  <a:moveTo>
                    <a:pt x="2591" y="0"/>
                  </a:moveTo>
                  <a:cubicBezTo>
                    <a:pt x="2560" y="0"/>
                    <a:pt x="2528" y="3"/>
                    <a:pt x="2496" y="8"/>
                  </a:cubicBezTo>
                  <a:cubicBezTo>
                    <a:pt x="2242" y="30"/>
                    <a:pt x="2010" y="72"/>
                    <a:pt x="1777" y="114"/>
                  </a:cubicBezTo>
                  <a:lnTo>
                    <a:pt x="2285" y="114"/>
                  </a:lnTo>
                  <a:cubicBezTo>
                    <a:pt x="1544" y="326"/>
                    <a:pt x="910" y="770"/>
                    <a:pt x="466" y="1383"/>
                  </a:cubicBezTo>
                  <a:cubicBezTo>
                    <a:pt x="149" y="1764"/>
                    <a:pt x="1" y="2250"/>
                    <a:pt x="64" y="2716"/>
                  </a:cubicBezTo>
                  <a:cubicBezTo>
                    <a:pt x="85" y="2800"/>
                    <a:pt x="127" y="2885"/>
                    <a:pt x="170" y="2948"/>
                  </a:cubicBezTo>
                  <a:cubicBezTo>
                    <a:pt x="219" y="2983"/>
                    <a:pt x="276" y="2997"/>
                    <a:pt x="334" y="2997"/>
                  </a:cubicBezTo>
                  <a:cubicBezTo>
                    <a:pt x="452" y="2997"/>
                    <a:pt x="579" y="2941"/>
                    <a:pt x="677" y="2885"/>
                  </a:cubicBezTo>
                  <a:cubicBezTo>
                    <a:pt x="1460" y="2398"/>
                    <a:pt x="2158" y="1806"/>
                    <a:pt x="2750" y="1108"/>
                  </a:cubicBezTo>
                  <a:cubicBezTo>
                    <a:pt x="2898" y="960"/>
                    <a:pt x="2983" y="791"/>
                    <a:pt x="3046" y="601"/>
                  </a:cubicBezTo>
                  <a:cubicBezTo>
                    <a:pt x="3110" y="410"/>
                    <a:pt x="3025" y="178"/>
                    <a:pt x="2856" y="72"/>
                  </a:cubicBezTo>
                  <a:cubicBezTo>
                    <a:pt x="2776" y="24"/>
                    <a:pt x="2685" y="0"/>
                    <a:pt x="25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4"/>
            <p:cNvSpPr/>
            <p:nvPr/>
          </p:nvSpPr>
          <p:spPr>
            <a:xfrm>
              <a:off x="7574124" y="4179642"/>
              <a:ext cx="316524" cy="133393"/>
            </a:xfrm>
            <a:custGeom>
              <a:avLst/>
              <a:gdLst/>
              <a:ahLst/>
              <a:cxnLst/>
              <a:rect l="l" t="t" r="r" b="b"/>
              <a:pathLst>
                <a:path w="5161" h="2175" extrusionOk="0">
                  <a:moveTo>
                    <a:pt x="4250" y="0"/>
                  </a:moveTo>
                  <a:cubicBezTo>
                    <a:pt x="4136" y="0"/>
                    <a:pt x="4018" y="27"/>
                    <a:pt x="3907" y="87"/>
                  </a:cubicBezTo>
                  <a:cubicBezTo>
                    <a:pt x="3758" y="192"/>
                    <a:pt x="3780" y="404"/>
                    <a:pt x="3949" y="446"/>
                  </a:cubicBezTo>
                  <a:cubicBezTo>
                    <a:pt x="4647" y="658"/>
                    <a:pt x="3547" y="1017"/>
                    <a:pt x="3251" y="1123"/>
                  </a:cubicBezTo>
                  <a:cubicBezTo>
                    <a:pt x="2659" y="1398"/>
                    <a:pt x="2045" y="1567"/>
                    <a:pt x="1411" y="1631"/>
                  </a:cubicBezTo>
                  <a:cubicBezTo>
                    <a:pt x="1362" y="1634"/>
                    <a:pt x="1319" y="1635"/>
                    <a:pt x="1281" y="1635"/>
                  </a:cubicBezTo>
                  <a:cubicBezTo>
                    <a:pt x="543" y="1635"/>
                    <a:pt x="1743" y="1075"/>
                    <a:pt x="2024" y="975"/>
                  </a:cubicBezTo>
                  <a:cubicBezTo>
                    <a:pt x="2574" y="763"/>
                    <a:pt x="3145" y="658"/>
                    <a:pt x="3695" y="467"/>
                  </a:cubicBezTo>
                  <a:cubicBezTo>
                    <a:pt x="3822" y="425"/>
                    <a:pt x="3780" y="256"/>
                    <a:pt x="3674" y="256"/>
                  </a:cubicBezTo>
                  <a:cubicBezTo>
                    <a:pt x="3602" y="252"/>
                    <a:pt x="3526" y="251"/>
                    <a:pt x="3445" y="251"/>
                  </a:cubicBezTo>
                  <a:cubicBezTo>
                    <a:pt x="2508" y="251"/>
                    <a:pt x="1049" y="490"/>
                    <a:pt x="523" y="1250"/>
                  </a:cubicBezTo>
                  <a:cubicBezTo>
                    <a:pt x="1" y="1988"/>
                    <a:pt x="643" y="2174"/>
                    <a:pt x="1237" y="2174"/>
                  </a:cubicBezTo>
                  <a:cubicBezTo>
                    <a:pt x="1341" y="2174"/>
                    <a:pt x="1443" y="2169"/>
                    <a:pt x="1538" y="2159"/>
                  </a:cubicBezTo>
                  <a:cubicBezTo>
                    <a:pt x="2215" y="2096"/>
                    <a:pt x="2849" y="1927"/>
                    <a:pt x="3462" y="1631"/>
                  </a:cubicBezTo>
                  <a:cubicBezTo>
                    <a:pt x="3843" y="1482"/>
                    <a:pt x="4435" y="1292"/>
                    <a:pt x="4731" y="975"/>
                  </a:cubicBezTo>
                  <a:cubicBezTo>
                    <a:pt x="5160" y="494"/>
                    <a:pt x="4740" y="0"/>
                    <a:pt x="4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4"/>
            <p:cNvSpPr/>
            <p:nvPr/>
          </p:nvSpPr>
          <p:spPr>
            <a:xfrm>
              <a:off x="7776085" y="4181912"/>
              <a:ext cx="232870" cy="218396"/>
            </a:xfrm>
            <a:custGeom>
              <a:avLst/>
              <a:gdLst/>
              <a:ahLst/>
              <a:cxnLst/>
              <a:rect l="l" t="t" r="r" b="b"/>
              <a:pathLst>
                <a:path w="3797" h="3561" extrusionOk="0">
                  <a:moveTo>
                    <a:pt x="2729" y="614"/>
                  </a:moveTo>
                  <a:cubicBezTo>
                    <a:pt x="2808" y="614"/>
                    <a:pt x="2821" y="667"/>
                    <a:pt x="2834" y="917"/>
                  </a:cubicBezTo>
                  <a:cubicBezTo>
                    <a:pt x="2855" y="1234"/>
                    <a:pt x="2834" y="1213"/>
                    <a:pt x="2665" y="1403"/>
                  </a:cubicBezTo>
                  <a:cubicBezTo>
                    <a:pt x="2242" y="1868"/>
                    <a:pt x="1756" y="2291"/>
                    <a:pt x="1248" y="2651"/>
                  </a:cubicBezTo>
                  <a:cubicBezTo>
                    <a:pt x="1163" y="2736"/>
                    <a:pt x="1058" y="2820"/>
                    <a:pt x="931" y="2884"/>
                  </a:cubicBezTo>
                  <a:cubicBezTo>
                    <a:pt x="839" y="2924"/>
                    <a:pt x="782" y="2955"/>
                    <a:pt x="740" y="2955"/>
                  </a:cubicBezTo>
                  <a:cubicBezTo>
                    <a:pt x="695" y="2955"/>
                    <a:pt x="668" y="2919"/>
                    <a:pt x="635" y="2820"/>
                  </a:cubicBezTo>
                  <a:cubicBezTo>
                    <a:pt x="550" y="2503"/>
                    <a:pt x="804" y="2080"/>
                    <a:pt x="994" y="1805"/>
                  </a:cubicBezTo>
                  <a:cubicBezTo>
                    <a:pt x="1293" y="1341"/>
                    <a:pt x="1708" y="942"/>
                    <a:pt x="2189" y="648"/>
                  </a:cubicBezTo>
                  <a:lnTo>
                    <a:pt x="2189" y="648"/>
                  </a:lnTo>
                  <a:cubicBezTo>
                    <a:pt x="2235" y="658"/>
                    <a:pt x="2281" y="663"/>
                    <a:pt x="2327" y="663"/>
                  </a:cubicBezTo>
                  <a:cubicBezTo>
                    <a:pt x="2383" y="663"/>
                    <a:pt x="2439" y="656"/>
                    <a:pt x="2496" y="642"/>
                  </a:cubicBezTo>
                  <a:cubicBezTo>
                    <a:pt x="2608" y="634"/>
                    <a:pt x="2681" y="614"/>
                    <a:pt x="2729" y="614"/>
                  </a:cubicBezTo>
                  <a:close/>
                  <a:moveTo>
                    <a:pt x="2725" y="0"/>
                  </a:moveTo>
                  <a:cubicBezTo>
                    <a:pt x="2438" y="0"/>
                    <a:pt x="2151" y="103"/>
                    <a:pt x="1967" y="325"/>
                  </a:cubicBezTo>
                  <a:cubicBezTo>
                    <a:pt x="1904" y="388"/>
                    <a:pt x="1925" y="514"/>
                    <a:pt x="2009" y="578"/>
                  </a:cubicBezTo>
                  <a:lnTo>
                    <a:pt x="2009" y="578"/>
                  </a:lnTo>
                  <a:cubicBezTo>
                    <a:pt x="1236" y="871"/>
                    <a:pt x="572" y="1335"/>
                    <a:pt x="233" y="2165"/>
                  </a:cubicBezTo>
                  <a:cubicBezTo>
                    <a:pt x="85" y="2524"/>
                    <a:pt x="0" y="3074"/>
                    <a:pt x="254" y="3391"/>
                  </a:cubicBezTo>
                  <a:cubicBezTo>
                    <a:pt x="361" y="3514"/>
                    <a:pt x="496" y="3561"/>
                    <a:pt x="640" y="3561"/>
                  </a:cubicBezTo>
                  <a:cubicBezTo>
                    <a:pt x="867" y="3561"/>
                    <a:pt x="1117" y="3444"/>
                    <a:pt x="1311" y="3328"/>
                  </a:cubicBezTo>
                  <a:cubicBezTo>
                    <a:pt x="1819" y="3032"/>
                    <a:pt x="2284" y="2672"/>
                    <a:pt x="2686" y="2270"/>
                  </a:cubicBezTo>
                  <a:cubicBezTo>
                    <a:pt x="3046" y="1932"/>
                    <a:pt x="3553" y="1488"/>
                    <a:pt x="3659" y="980"/>
                  </a:cubicBezTo>
                  <a:cubicBezTo>
                    <a:pt x="3797" y="360"/>
                    <a:pt x="3261" y="0"/>
                    <a:pt x="27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146;p34">
            <a:extLst>
              <a:ext uri="{FF2B5EF4-FFF2-40B4-BE49-F238E27FC236}">
                <a16:creationId xmlns:a16="http://schemas.microsoft.com/office/drawing/2014/main" xmlns="" id="{853576F0-AD23-4FFC-A01A-B4B7640418CF}"/>
              </a:ext>
            </a:extLst>
          </p:cNvPr>
          <p:cNvSpPr txBox="1">
            <a:spLocks/>
          </p:cNvSpPr>
          <p:nvPr/>
        </p:nvSpPr>
        <p:spPr>
          <a:xfrm>
            <a:off x="471785" y="1428154"/>
            <a:ext cx="8200430" cy="1901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Titan One"/>
              <a:buNone/>
              <a:defRPr sz="6000" b="0" i="0" u="none" strike="noStrike" cap="none">
                <a:solidFill>
                  <a:schemeClr val="dk1"/>
                </a:solidFill>
                <a:latin typeface="Titan One"/>
                <a:ea typeface="Titan One"/>
                <a:cs typeface="Titan One"/>
                <a:sym typeface="Titan One"/>
              </a:defRPr>
            </a:lvl1pPr>
            <a:lvl2pPr marR="0" lvl="1" algn="ctr"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ctr"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ctr"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ctr"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ctr"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ctr"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ctr"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ctr"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r>
              <a:rPr lang="en-US" sz="4000" b="1" dirty="0">
                <a:ln w="69850">
                  <a:noFill/>
                </a:ln>
                <a:solidFill>
                  <a:srgbClr val="CA1E49"/>
                </a:solidFill>
                <a:effectLst>
                  <a:outerShdw blurRad="50800" dist="38100" algn="l" rotWithShape="0">
                    <a:srgbClr val="8D1532"/>
                  </a:outerShdw>
                </a:effectLst>
                <a:latin typeface="Calibri" panose="020F0502020204030204" pitchFamily="34" charset="0"/>
                <a:cs typeface="Calibri" panose="020F0502020204030204" pitchFamily="34" charset="0"/>
              </a:rPr>
              <a:t>KHỞI ĐỘNG</a:t>
            </a:r>
          </a:p>
        </p:txBody>
      </p:sp>
      <p:sp>
        <p:nvSpPr>
          <p:cNvPr id="107" name="TextBox 106">
            <a:extLst>
              <a:ext uri="{FF2B5EF4-FFF2-40B4-BE49-F238E27FC236}">
                <a16:creationId xmlns:a16="http://schemas.microsoft.com/office/drawing/2014/main" xmlns="" id="{8ADF79F6-920A-4F10-9F2E-9CAD1CB642B0}"/>
              </a:ext>
            </a:extLst>
          </p:cNvPr>
          <p:cNvSpPr txBox="1"/>
          <p:nvPr/>
        </p:nvSpPr>
        <p:spPr>
          <a:xfrm rot="10800000">
            <a:off x="8477096" y="-1857896"/>
            <a:ext cx="8513869" cy="1107996"/>
          </a:xfrm>
          <a:prstGeom prst="rect">
            <a:avLst/>
          </a:prstGeom>
          <a:noFill/>
        </p:spPr>
        <p:txBody>
          <a:bodyPr wrap="none" rtlCol="0">
            <a:spAutoFit/>
          </a:bodyPr>
          <a:lstStyle/>
          <a:p>
            <a:pPr algn="ctr"/>
            <a:r>
              <a:rPr lang="en-US" sz="3200" b="1" dirty="0" err="1">
                <a:solidFill>
                  <a:srgbClr val="CA1E49"/>
                </a:solidFill>
                <a:latin typeface="Calibri" panose="020F0502020204030204" pitchFamily="34" charset="0"/>
                <a:cs typeface="Calibri" panose="020F0502020204030204" pitchFamily="34" charset="0"/>
              </a:rPr>
              <a:t>Em</a:t>
            </a:r>
            <a:r>
              <a:rPr lang="en-US" sz="3200" b="1" dirty="0">
                <a:solidFill>
                  <a:srgbClr val="CA1E49"/>
                </a:solidFill>
                <a:latin typeface="Calibri" panose="020F0502020204030204" pitchFamily="34" charset="0"/>
                <a:cs typeface="Calibri" panose="020F0502020204030204" pitchFamily="34" charset="0"/>
              </a:rPr>
              <a:t> </a:t>
            </a:r>
            <a:r>
              <a:rPr lang="en-US" sz="3200" b="1" dirty="0" err="1">
                <a:solidFill>
                  <a:srgbClr val="CA1E49"/>
                </a:solidFill>
                <a:latin typeface="Calibri" panose="020F0502020204030204" pitchFamily="34" charset="0"/>
                <a:cs typeface="Calibri" panose="020F0502020204030204" pitchFamily="34" charset="0"/>
              </a:rPr>
              <a:t>thích</a:t>
            </a:r>
            <a:r>
              <a:rPr lang="en-US" sz="3200" b="1" dirty="0">
                <a:solidFill>
                  <a:srgbClr val="CA1E49"/>
                </a:solidFill>
                <a:latin typeface="Calibri" panose="020F0502020204030204" pitchFamily="34" charset="0"/>
                <a:cs typeface="Calibri" panose="020F0502020204030204" pitchFamily="34" charset="0"/>
              </a:rPr>
              <a:t> </a:t>
            </a:r>
            <a:r>
              <a:rPr lang="en-US" sz="3200" b="1" dirty="0" err="1">
                <a:solidFill>
                  <a:srgbClr val="CA1E49"/>
                </a:solidFill>
                <a:latin typeface="Calibri" panose="020F0502020204030204" pitchFamily="34" charset="0"/>
                <a:cs typeface="Calibri" panose="020F0502020204030204" pitchFamily="34" charset="0"/>
              </a:rPr>
              <a:t>quan</a:t>
            </a:r>
            <a:r>
              <a:rPr lang="en-US" sz="3200" b="1" dirty="0">
                <a:solidFill>
                  <a:srgbClr val="CA1E49"/>
                </a:solidFill>
                <a:latin typeface="Calibri" panose="020F0502020204030204" pitchFamily="34" charset="0"/>
                <a:cs typeface="Calibri" panose="020F0502020204030204" pitchFamily="34" charset="0"/>
              </a:rPr>
              <a:t> </a:t>
            </a:r>
            <a:r>
              <a:rPr lang="en-US" sz="3200" b="1" dirty="0" err="1">
                <a:solidFill>
                  <a:srgbClr val="CA1E49"/>
                </a:solidFill>
                <a:latin typeface="Calibri" panose="020F0502020204030204" pitchFamily="34" charset="0"/>
                <a:cs typeface="Calibri" panose="020F0502020204030204" pitchFamily="34" charset="0"/>
              </a:rPr>
              <a:t>sát</a:t>
            </a:r>
            <a:r>
              <a:rPr lang="en-US" sz="3200" b="1" dirty="0">
                <a:solidFill>
                  <a:srgbClr val="CA1E49"/>
                </a:solidFill>
                <a:latin typeface="Calibri" panose="020F0502020204030204" pitchFamily="34" charset="0"/>
                <a:cs typeface="Calibri" panose="020F0502020204030204" pitchFamily="34" charset="0"/>
              </a:rPr>
              <a:t> </a:t>
            </a:r>
            <a:r>
              <a:rPr lang="en-US" sz="3200" b="1" dirty="0" err="1">
                <a:solidFill>
                  <a:srgbClr val="CA1E49"/>
                </a:solidFill>
                <a:latin typeface="Calibri" panose="020F0502020204030204" pitchFamily="34" charset="0"/>
                <a:cs typeface="Calibri" panose="020F0502020204030204" pitchFamily="34" charset="0"/>
              </a:rPr>
              <a:t>những</a:t>
            </a:r>
            <a:r>
              <a:rPr lang="en-US" sz="3200" b="1" dirty="0">
                <a:solidFill>
                  <a:srgbClr val="CA1E49"/>
                </a:solidFill>
                <a:latin typeface="Calibri" panose="020F0502020204030204" pitchFamily="34" charset="0"/>
                <a:cs typeface="Calibri" panose="020F0502020204030204" pitchFamily="34" charset="0"/>
              </a:rPr>
              <a:t> </a:t>
            </a:r>
            <a:r>
              <a:rPr lang="en-US" sz="3200" b="1" dirty="0" err="1">
                <a:solidFill>
                  <a:srgbClr val="CA1E49"/>
                </a:solidFill>
                <a:latin typeface="Calibri" panose="020F0502020204030204" pitchFamily="34" charset="0"/>
                <a:cs typeface="Calibri" panose="020F0502020204030204" pitchFamily="34" charset="0"/>
              </a:rPr>
              <a:t>gì</a:t>
            </a:r>
            <a:r>
              <a:rPr lang="en-US" sz="3200" b="1" dirty="0">
                <a:solidFill>
                  <a:srgbClr val="CA1E49"/>
                </a:solidFill>
                <a:latin typeface="Calibri" panose="020F0502020204030204" pitchFamily="34" charset="0"/>
                <a:cs typeface="Calibri" panose="020F0502020204030204" pitchFamily="34" charset="0"/>
              </a:rPr>
              <a:t> </a:t>
            </a:r>
            <a:r>
              <a:rPr lang="en-US" sz="3200" b="1" dirty="0" err="1">
                <a:solidFill>
                  <a:srgbClr val="CA1E49"/>
                </a:solidFill>
                <a:latin typeface="Calibri" panose="020F0502020204030204" pitchFamily="34" charset="0"/>
                <a:cs typeface="Calibri" panose="020F0502020204030204" pitchFamily="34" charset="0"/>
              </a:rPr>
              <a:t>trên</a:t>
            </a:r>
            <a:r>
              <a:rPr lang="en-US" sz="3200" b="1" dirty="0">
                <a:solidFill>
                  <a:srgbClr val="CA1E49"/>
                </a:solidFill>
                <a:latin typeface="Calibri" panose="020F0502020204030204" pitchFamily="34" charset="0"/>
                <a:cs typeface="Calibri" panose="020F0502020204030204" pitchFamily="34" charset="0"/>
              </a:rPr>
              <a:t> đ</a:t>
            </a:r>
            <a:r>
              <a:rPr lang="vi-VN" sz="3200" b="1" dirty="0">
                <a:solidFill>
                  <a:srgbClr val="CA1E49"/>
                </a:solidFill>
                <a:latin typeface="Calibri" panose="020F0502020204030204" pitchFamily="34" charset="0"/>
                <a:cs typeface="Calibri" panose="020F0502020204030204" pitchFamily="34" charset="0"/>
              </a:rPr>
              <a:t>ư</a:t>
            </a:r>
            <a:r>
              <a:rPr lang="en-US" sz="3200" b="1" dirty="0" err="1">
                <a:solidFill>
                  <a:srgbClr val="CA1E49"/>
                </a:solidFill>
                <a:latin typeface="Calibri" panose="020F0502020204030204" pitchFamily="34" charset="0"/>
                <a:cs typeface="Calibri" panose="020F0502020204030204" pitchFamily="34" charset="0"/>
              </a:rPr>
              <a:t>ờng</a:t>
            </a:r>
            <a:r>
              <a:rPr lang="en-US" sz="3200" b="1" dirty="0">
                <a:solidFill>
                  <a:srgbClr val="CA1E49"/>
                </a:solidFill>
                <a:latin typeface="Calibri" panose="020F0502020204030204" pitchFamily="34" charset="0"/>
                <a:cs typeface="Calibri" panose="020F0502020204030204" pitchFamily="34" charset="0"/>
              </a:rPr>
              <a:t> </a:t>
            </a:r>
            <a:r>
              <a:rPr lang="en-US" sz="3200" b="1" dirty="0" err="1">
                <a:solidFill>
                  <a:srgbClr val="CA1E49"/>
                </a:solidFill>
                <a:latin typeface="Calibri" panose="020F0502020204030204" pitchFamily="34" charset="0"/>
                <a:cs typeface="Calibri" panose="020F0502020204030204" pitchFamily="34" charset="0"/>
              </a:rPr>
              <a:t>đi</a:t>
            </a:r>
            <a:r>
              <a:rPr lang="en-US" sz="3200" b="1" dirty="0">
                <a:solidFill>
                  <a:srgbClr val="CA1E49"/>
                </a:solidFill>
                <a:latin typeface="Calibri" panose="020F0502020204030204" pitchFamily="34" charset="0"/>
                <a:cs typeface="Calibri" panose="020F0502020204030204" pitchFamily="34" charset="0"/>
              </a:rPr>
              <a:t> </a:t>
            </a:r>
            <a:r>
              <a:rPr lang="en-US" sz="3200" b="1" dirty="0" err="1">
                <a:solidFill>
                  <a:srgbClr val="CA1E49"/>
                </a:solidFill>
                <a:latin typeface="Calibri" panose="020F0502020204030204" pitchFamily="34" charset="0"/>
                <a:cs typeface="Calibri" panose="020F0502020204030204" pitchFamily="34" charset="0"/>
              </a:rPr>
              <a:t>học</a:t>
            </a:r>
            <a:r>
              <a:rPr lang="en-US" sz="3200" b="1" dirty="0">
                <a:solidFill>
                  <a:srgbClr val="CA1E49"/>
                </a:solidFill>
                <a:latin typeface="Calibri" panose="020F0502020204030204" pitchFamily="34" charset="0"/>
                <a:cs typeface="Calibri" panose="020F0502020204030204" pitchFamily="34" charset="0"/>
              </a:rPr>
              <a:t> </a:t>
            </a:r>
            <a:r>
              <a:rPr lang="en-US" sz="6600" b="1" dirty="0">
                <a:solidFill>
                  <a:srgbClr val="CA1E49"/>
                </a:solidFill>
                <a:latin typeface="Calibri" panose="020F0502020204030204" pitchFamily="34" charset="0"/>
                <a:cs typeface="Calibri" panose="020F0502020204030204" pitchFamily="34" charset="0"/>
              </a:rPr>
              <a:t>?</a:t>
            </a:r>
            <a:endParaRPr lang="en-US" sz="3200" b="1" dirty="0">
              <a:solidFill>
                <a:srgbClr val="CA1E49"/>
              </a:solidFill>
              <a:latin typeface="Calibri" panose="020F0502020204030204" pitchFamily="34" charset="0"/>
              <a:cs typeface="Calibri" panose="020F0502020204030204" pitchFamily="34" charset="0"/>
            </a:endParaRPr>
          </a:p>
        </p:txBody>
      </p:sp>
      <p:pic>
        <p:nvPicPr>
          <p:cNvPr id="108" name="y2mate.com - Vui Đến Trường  Nhóm Hoa Tay  Nhạc Thiếu Nhi Sôi Động Remix_1080p">
            <a:hlinkClick r:id="" action="ppaction://media"/>
            <a:extLst>
              <a:ext uri="{FF2B5EF4-FFF2-40B4-BE49-F238E27FC236}">
                <a16:creationId xmlns:a16="http://schemas.microsoft.com/office/drawing/2014/main" xmlns="" id="{4AB27290-A724-48BB-941F-0209FAFC97B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46"/>
                                        </p:tgtEl>
                                      </p:cBhvr>
                                    </p:animEffect>
                                    <p:set>
                                      <p:cBhvr>
                                        <p:cTn id="7" dur="1" fill="hold">
                                          <p:stCondLst>
                                            <p:cond delay="499"/>
                                          </p:stCondLst>
                                        </p:cTn>
                                        <p:tgtEl>
                                          <p:spTgt spid="1146"/>
                                        </p:tgtEl>
                                        <p:attrNameLst>
                                          <p:attrName>style.visibility</p:attrName>
                                        </p:attrNameLst>
                                      </p:cBhvr>
                                      <p:to>
                                        <p:strVal val="hidden"/>
                                      </p:to>
                                    </p:se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101"/>
                                        </p:tgtEl>
                                        <p:attrNameLst>
                                          <p:attrName>style.visibility</p:attrName>
                                        </p:attrNameLst>
                                      </p:cBhvr>
                                      <p:to>
                                        <p:strVal val="visible"/>
                                      </p:to>
                                    </p:set>
                                    <p:anim calcmode="lin" valueType="num">
                                      <p:cBhvr>
                                        <p:cTn id="11" dur="1000" fill="hold"/>
                                        <p:tgtEl>
                                          <p:spTgt spid="101"/>
                                        </p:tgtEl>
                                        <p:attrNameLst>
                                          <p:attrName>ppt_w</p:attrName>
                                        </p:attrNameLst>
                                      </p:cBhvr>
                                      <p:tavLst>
                                        <p:tav tm="0">
                                          <p:val>
                                            <p:strVal val="#ppt_w+.3"/>
                                          </p:val>
                                        </p:tav>
                                        <p:tav tm="100000">
                                          <p:val>
                                            <p:strVal val="#ppt_w"/>
                                          </p:val>
                                        </p:tav>
                                      </p:tavLst>
                                    </p:anim>
                                    <p:anim calcmode="lin" valueType="num">
                                      <p:cBhvr>
                                        <p:cTn id="12" dur="1000" fill="hold"/>
                                        <p:tgtEl>
                                          <p:spTgt spid="101"/>
                                        </p:tgtEl>
                                        <p:attrNameLst>
                                          <p:attrName>ppt_h</p:attrName>
                                        </p:attrNameLst>
                                      </p:cBhvr>
                                      <p:tavLst>
                                        <p:tav tm="0">
                                          <p:val>
                                            <p:strVal val="#ppt_h"/>
                                          </p:val>
                                        </p:tav>
                                        <p:tav tm="100000">
                                          <p:val>
                                            <p:strVal val="#ppt_h"/>
                                          </p:val>
                                        </p:tav>
                                      </p:tavLst>
                                    </p:anim>
                                    <p:animEffect transition="in" filter="fade">
                                      <p:cBhvr>
                                        <p:cTn id="13" dur="1000"/>
                                        <p:tgtEl>
                                          <p:spTgt spid="101"/>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108"/>
                                        </p:tgtEl>
                                        <p:attrNameLst>
                                          <p:attrName>style.visibility</p:attrName>
                                        </p:attrNameLst>
                                      </p:cBhvr>
                                      <p:to>
                                        <p:strVal val="visible"/>
                                      </p:to>
                                    </p:set>
                                    <p:anim calcmode="lin" valueType="num">
                                      <p:cBhvr>
                                        <p:cTn id="18" dur="1000" fill="hold"/>
                                        <p:tgtEl>
                                          <p:spTgt spid="108"/>
                                        </p:tgtEl>
                                        <p:attrNameLst>
                                          <p:attrName>ppt_w</p:attrName>
                                        </p:attrNameLst>
                                      </p:cBhvr>
                                      <p:tavLst>
                                        <p:tav tm="0">
                                          <p:val>
                                            <p:strVal val="#ppt_w+.3"/>
                                          </p:val>
                                        </p:tav>
                                        <p:tav tm="100000">
                                          <p:val>
                                            <p:strVal val="#ppt_w"/>
                                          </p:val>
                                        </p:tav>
                                      </p:tavLst>
                                    </p:anim>
                                    <p:anim calcmode="lin" valueType="num">
                                      <p:cBhvr>
                                        <p:cTn id="19" dur="1000" fill="hold"/>
                                        <p:tgtEl>
                                          <p:spTgt spid="108"/>
                                        </p:tgtEl>
                                        <p:attrNameLst>
                                          <p:attrName>ppt_h</p:attrName>
                                        </p:attrNameLst>
                                      </p:cBhvr>
                                      <p:tavLst>
                                        <p:tav tm="0">
                                          <p:val>
                                            <p:strVal val="#ppt_h"/>
                                          </p:val>
                                        </p:tav>
                                        <p:tav tm="100000">
                                          <p:val>
                                            <p:strVal val="#ppt_h"/>
                                          </p:val>
                                        </p:tav>
                                      </p:tavLst>
                                    </p:anim>
                                    <p:animEffect transition="in" filter="fade">
                                      <p:cBhvr>
                                        <p:cTn id="20" dur="10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08"/>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08"/>
                                        </p:tgtEl>
                                      </p:cBhvr>
                                    </p:cmd>
                                  </p:childTnLst>
                                </p:cTn>
                              </p:par>
                            </p:childTnLst>
                          </p:cTn>
                        </p:par>
                      </p:childTnLst>
                    </p:cTn>
                  </p:par>
                </p:childTnLst>
              </p:cTn>
              <p:nextCondLst>
                <p:cond evt="onClick" delay="0">
                  <p:tgtEl>
                    <p:spTgt spid="108"/>
                  </p:tgtEl>
                </p:cond>
              </p:nextCondLst>
            </p:seq>
            <p:video>
              <p:cMediaNode vol="80000">
                <p:cTn id="26" fill="hold" display="0">
                  <p:stCondLst>
                    <p:cond delay="indefinite"/>
                  </p:stCondLst>
                </p:cTn>
                <p:tgtEl>
                  <p:spTgt spid="108"/>
                </p:tgtEl>
              </p:cMediaNode>
            </p:video>
          </p:childTnLst>
        </p:cTn>
      </p:par>
    </p:tnLst>
    <p:bldLst>
      <p:bldP spid="1146" grpId="0" animBg="1"/>
      <p:bldP spid="10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7" name="Google Shape;1147;p34"/>
          <p:cNvSpPr/>
          <p:nvPr/>
        </p:nvSpPr>
        <p:spPr>
          <a:xfrm>
            <a:off x="-417925" y="539150"/>
            <a:ext cx="1664185" cy="850494"/>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4"/>
          <p:cNvSpPr/>
          <p:nvPr/>
        </p:nvSpPr>
        <p:spPr>
          <a:xfrm>
            <a:off x="8294125" y="1600850"/>
            <a:ext cx="1664185" cy="850494"/>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4"/>
          <p:cNvSpPr/>
          <p:nvPr/>
        </p:nvSpPr>
        <p:spPr>
          <a:xfrm>
            <a:off x="5888275" y="158148"/>
            <a:ext cx="978907" cy="500278"/>
          </a:xfrm>
          <a:custGeom>
            <a:avLst/>
            <a:gdLst/>
            <a:ahLst/>
            <a:cxnLst/>
            <a:rect l="l" t="t" r="r" b="b"/>
            <a:pathLst>
              <a:path w="43907" h="22439" extrusionOk="0">
                <a:moveTo>
                  <a:pt x="16645" y="1"/>
                </a:moveTo>
                <a:cubicBezTo>
                  <a:pt x="14149" y="22"/>
                  <a:pt x="11992" y="1079"/>
                  <a:pt x="10744" y="4125"/>
                </a:cubicBezTo>
                <a:cubicBezTo>
                  <a:pt x="9793" y="6430"/>
                  <a:pt x="10089" y="9264"/>
                  <a:pt x="10195" y="11421"/>
                </a:cubicBezTo>
                <a:cubicBezTo>
                  <a:pt x="9701" y="9392"/>
                  <a:pt x="8165" y="8248"/>
                  <a:pt x="6227" y="8248"/>
                </a:cubicBezTo>
                <a:cubicBezTo>
                  <a:pt x="5923" y="8248"/>
                  <a:pt x="5609" y="8276"/>
                  <a:pt x="5288" y="8334"/>
                </a:cubicBezTo>
                <a:cubicBezTo>
                  <a:pt x="2919" y="8735"/>
                  <a:pt x="1016" y="10829"/>
                  <a:pt x="508" y="13177"/>
                </a:cubicBezTo>
                <a:cubicBezTo>
                  <a:pt x="0" y="15524"/>
                  <a:pt x="952" y="20452"/>
                  <a:pt x="1460" y="21277"/>
                </a:cubicBezTo>
                <a:cubicBezTo>
                  <a:pt x="2380" y="22140"/>
                  <a:pt x="8468" y="22439"/>
                  <a:pt x="15646" y="22439"/>
                </a:cubicBezTo>
                <a:cubicBezTo>
                  <a:pt x="27110" y="22439"/>
                  <a:pt x="41354" y="21677"/>
                  <a:pt x="41771" y="21235"/>
                </a:cubicBezTo>
                <a:cubicBezTo>
                  <a:pt x="42595" y="20346"/>
                  <a:pt x="43695" y="16265"/>
                  <a:pt x="43801" y="13832"/>
                </a:cubicBezTo>
                <a:cubicBezTo>
                  <a:pt x="43907" y="11421"/>
                  <a:pt x="42532" y="8883"/>
                  <a:pt x="40269" y="8016"/>
                </a:cubicBezTo>
                <a:cubicBezTo>
                  <a:pt x="39796" y="7841"/>
                  <a:pt x="39294" y="7759"/>
                  <a:pt x="38791" y="7759"/>
                </a:cubicBezTo>
                <a:cubicBezTo>
                  <a:pt x="36863" y="7759"/>
                  <a:pt x="34914" y="8972"/>
                  <a:pt x="34495" y="10850"/>
                </a:cubicBezTo>
                <a:cubicBezTo>
                  <a:pt x="34559" y="8799"/>
                  <a:pt x="33818" y="6684"/>
                  <a:pt x="32317" y="5309"/>
                </a:cubicBezTo>
                <a:cubicBezTo>
                  <a:pt x="31295" y="4360"/>
                  <a:pt x="29892" y="3801"/>
                  <a:pt x="28506" y="3801"/>
                </a:cubicBezTo>
                <a:cubicBezTo>
                  <a:pt x="27855" y="3801"/>
                  <a:pt x="27208" y="3925"/>
                  <a:pt x="26606" y="4188"/>
                </a:cubicBezTo>
                <a:cubicBezTo>
                  <a:pt x="24919" y="4928"/>
                  <a:pt x="23776" y="6789"/>
                  <a:pt x="23953" y="8583"/>
                </a:cubicBezTo>
                <a:lnTo>
                  <a:pt x="23953" y="8583"/>
                </a:lnTo>
                <a:cubicBezTo>
                  <a:pt x="23593" y="6708"/>
                  <a:pt x="23135" y="4812"/>
                  <a:pt x="22144" y="3173"/>
                </a:cubicBezTo>
                <a:cubicBezTo>
                  <a:pt x="21065" y="1354"/>
                  <a:pt x="18760" y="1"/>
                  <a:pt x="1664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0" name="Google Shape;1150;p34"/>
          <p:cNvGrpSpPr/>
          <p:nvPr/>
        </p:nvGrpSpPr>
        <p:grpSpPr>
          <a:xfrm>
            <a:off x="549228" y="3196461"/>
            <a:ext cx="1962357" cy="1623443"/>
            <a:chOff x="549228" y="3196461"/>
            <a:chExt cx="1962357" cy="1623443"/>
          </a:xfrm>
        </p:grpSpPr>
        <p:sp>
          <p:nvSpPr>
            <p:cNvPr id="1151" name="Google Shape;1151;p34"/>
            <p:cNvSpPr/>
            <p:nvPr/>
          </p:nvSpPr>
          <p:spPr>
            <a:xfrm>
              <a:off x="597784" y="3248692"/>
              <a:ext cx="1856910" cy="1517667"/>
            </a:xfrm>
            <a:custGeom>
              <a:avLst/>
              <a:gdLst/>
              <a:ahLst/>
              <a:cxnLst/>
              <a:rect l="l" t="t" r="r" b="b"/>
              <a:pathLst>
                <a:path w="28299" h="23129" extrusionOk="0">
                  <a:moveTo>
                    <a:pt x="20050" y="12058"/>
                  </a:moveTo>
                  <a:lnTo>
                    <a:pt x="20093" y="12143"/>
                  </a:lnTo>
                  <a:lnTo>
                    <a:pt x="19923" y="12206"/>
                  </a:lnTo>
                  <a:cubicBezTo>
                    <a:pt x="19923" y="12164"/>
                    <a:pt x="19902" y="12100"/>
                    <a:pt x="19902" y="12058"/>
                  </a:cubicBezTo>
                  <a:close/>
                  <a:moveTo>
                    <a:pt x="8443" y="0"/>
                  </a:moveTo>
                  <a:cubicBezTo>
                    <a:pt x="8408" y="0"/>
                    <a:pt x="8371" y="1"/>
                    <a:pt x="8333" y="3"/>
                  </a:cubicBezTo>
                  <a:cubicBezTo>
                    <a:pt x="7128" y="88"/>
                    <a:pt x="7149" y="1928"/>
                    <a:pt x="7149" y="1928"/>
                  </a:cubicBezTo>
                  <a:cubicBezTo>
                    <a:pt x="7149" y="1928"/>
                    <a:pt x="6661" y="1206"/>
                    <a:pt x="6053" y="1206"/>
                  </a:cubicBezTo>
                  <a:cubicBezTo>
                    <a:pt x="5803" y="1206"/>
                    <a:pt x="5532" y="1328"/>
                    <a:pt x="5267" y="1674"/>
                  </a:cubicBezTo>
                  <a:cubicBezTo>
                    <a:pt x="4548" y="2583"/>
                    <a:pt x="5584" y="3429"/>
                    <a:pt x="6197" y="3810"/>
                  </a:cubicBezTo>
                  <a:cubicBezTo>
                    <a:pt x="3025" y="5798"/>
                    <a:pt x="1" y="10789"/>
                    <a:pt x="1143" y="15611"/>
                  </a:cubicBezTo>
                  <a:cubicBezTo>
                    <a:pt x="1270" y="16182"/>
                    <a:pt x="1439" y="16753"/>
                    <a:pt x="1671" y="17282"/>
                  </a:cubicBezTo>
                  <a:cubicBezTo>
                    <a:pt x="1621" y="17280"/>
                    <a:pt x="1571" y="17278"/>
                    <a:pt x="1522" y="17278"/>
                  </a:cubicBezTo>
                  <a:cubicBezTo>
                    <a:pt x="1153" y="17278"/>
                    <a:pt x="813" y="17352"/>
                    <a:pt x="720" y="17557"/>
                  </a:cubicBezTo>
                  <a:cubicBezTo>
                    <a:pt x="572" y="17811"/>
                    <a:pt x="889" y="18128"/>
                    <a:pt x="995" y="18234"/>
                  </a:cubicBezTo>
                  <a:cubicBezTo>
                    <a:pt x="1587" y="18784"/>
                    <a:pt x="2264" y="19228"/>
                    <a:pt x="3025" y="19524"/>
                  </a:cubicBezTo>
                  <a:cubicBezTo>
                    <a:pt x="3681" y="20285"/>
                    <a:pt x="4484" y="20920"/>
                    <a:pt x="5415" y="21364"/>
                  </a:cubicBezTo>
                  <a:cubicBezTo>
                    <a:pt x="6007" y="21660"/>
                    <a:pt x="6663" y="21893"/>
                    <a:pt x="7318" y="22019"/>
                  </a:cubicBezTo>
                  <a:cubicBezTo>
                    <a:pt x="7213" y="22421"/>
                    <a:pt x="7234" y="22781"/>
                    <a:pt x="7466" y="22971"/>
                  </a:cubicBezTo>
                  <a:cubicBezTo>
                    <a:pt x="7585" y="23078"/>
                    <a:pt x="7744" y="23129"/>
                    <a:pt x="7924" y="23129"/>
                  </a:cubicBezTo>
                  <a:cubicBezTo>
                    <a:pt x="8353" y="23129"/>
                    <a:pt x="8909" y="22843"/>
                    <a:pt x="9370" y="22337"/>
                  </a:cubicBezTo>
                  <a:cubicBezTo>
                    <a:pt x="9391" y="22316"/>
                    <a:pt x="9412" y="22273"/>
                    <a:pt x="9433" y="22252"/>
                  </a:cubicBezTo>
                  <a:lnTo>
                    <a:pt x="9497" y="22252"/>
                  </a:lnTo>
                  <a:cubicBezTo>
                    <a:pt x="10512" y="22252"/>
                    <a:pt x="11506" y="22125"/>
                    <a:pt x="12479" y="21893"/>
                  </a:cubicBezTo>
                  <a:cubicBezTo>
                    <a:pt x="13748" y="21618"/>
                    <a:pt x="14932" y="21131"/>
                    <a:pt x="16053" y="20476"/>
                  </a:cubicBezTo>
                  <a:cubicBezTo>
                    <a:pt x="16465" y="20616"/>
                    <a:pt x="16861" y="20685"/>
                    <a:pt x="17206" y="20685"/>
                  </a:cubicBezTo>
                  <a:cubicBezTo>
                    <a:pt x="17746" y="20685"/>
                    <a:pt x="18161" y="20515"/>
                    <a:pt x="18316" y="20179"/>
                  </a:cubicBezTo>
                  <a:cubicBezTo>
                    <a:pt x="18485" y="19820"/>
                    <a:pt x="18316" y="19376"/>
                    <a:pt x="17956" y="18953"/>
                  </a:cubicBezTo>
                  <a:cubicBezTo>
                    <a:pt x="18675" y="18191"/>
                    <a:pt x="19225" y="17282"/>
                    <a:pt x="19564" y="16309"/>
                  </a:cubicBezTo>
                  <a:cubicBezTo>
                    <a:pt x="19775" y="16351"/>
                    <a:pt x="20008" y="16394"/>
                    <a:pt x="20241" y="16394"/>
                  </a:cubicBezTo>
                  <a:lnTo>
                    <a:pt x="20346" y="16394"/>
                  </a:lnTo>
                  <a:cubicBezTo>
                    <a:pt x="22863" y="16309"/>
                    <a:pt x="23963" y="14638"/>
                    <a:pt x="24428" y="13264"/>
                  </a:cubicBezTo>
                  <a:cubicBezTo>
                    <a:pt x="24470" y="13137"/>
                    <a:pt x="24597" y="12777"/>
                    <a:pt x="24386" y="12629"/>
                  </a:cubicBezTo>
                  <a:cubicBezTo>
                    <a:pt x="24343" y="12595"/>
                    <a:pt x="24283" y="12580"/>
                    <a:pt x="24212" y="12580"/>
                  </a:cubicBezTo>
                  <a:cubicBezTo>
                    <a:pt x="23934" y="12580"/>
                    <a:pt x="23479" y="12812"/>
                    <a:pt x="23159" y="13031"/>
                  </a:cubicBezTo>
                  <a:cubicBezTo>
                    <a:pt x="23223" y="12756"/>
                    <a:pt x="23265" y="12397"/>
                    <a:pt x="23053" y="12164"/>
                  </a:cubicBezTo>
                  <a:cubicBezTo>
                    <a:pt x="22942" y="12052"/>
                    <a:pt x="22801" y="12000"/>
                    <a:pt x="22624" y="12000"/>
                  </a:cubicBezTo>
                  <a:cubicBezTo>
                    <a:pt x="22466" y="12000"/>
                    <a:pt x="22279" y="12042"/>
                    <a:pt x="22059" y="12122"/>
                  </a:cubicBezTo>
                  <a:cubicBezTo>
                    <a:pt x="22038" y="12058"/>
                    <a:pt x="21996" y="11995"/>
                    <a:pt x="21954" y="11931"/>
                  </a:cubicBezTo>
                  <a:lnTo>
                    <a:pt x="23223" y="11847"/>
                  </a:lnTo>
                  <a:cubicBezTo>
                    <a:pt x="23478" y="11899"/>
                    <a:pt x="23733" y="11927"/>
                    <a:pt x="23985" y="11927"/>
                  </a:cubicBezTo>
                  <a:cubicBezTo>
                    <a:pt x="24339" y="11927"/>
                    <a:pt x="24687" y="11873"/>
                    <a:pt x="25020" y="11762"/>
                  </a:cubicBezTo>
                  <a:cubicBezTo>
                    <a:pt x="27262" y="11022"/>
                    <a:pt x="28298" y="8082"/>
                    <a:pt x="27326" y="5206"/>
                  </a:cubicBezTo>
                  <a:cubicBezTo>
                    <a:pt x="26527" y="2792"/>
                    <a:pt x="24566" y="1197"/>
                    <a:pt x="22643" y="1197"/>
                  </a:cubicBezTo>
                  <a:cubicBezTo>
                    <a:pt x="22275" y="1197"/>
                    <a:pt x="21909" y="1255"/>
                    <a:pt x="21552" y="1378"/>
                  </a:cubicBezTo>
                  <a:cubicBezTo>
                    <a:pt x="21340" y="1441"/>
                    <a:pt x="21150" y="1526"/>
                    <a:pt x="20960" y="1632"/>
                  </a:cubicBezTo>
                  <a:cubicBezTo>
                    <a:pt x="20917" y="1653"/>
                    <a:pt x="20896" y="1674"/>
                    <a:pt x="20875" y="1695"/>
                  </a:cubicBezTo>
                  <a:cubicBezTo>
                    <a:pt x="20410" y="1970"/>
                    <a:pt x="20008" y="2372"/>
                    <a:pt x="19712" y="2816"/>
                  </a:cubicBezTo>
                  <a:cubicBezTo>
                    <a:pt x="18697" y="4021"/>
                    <a:pt x="17724" y="5269"/>
                    <a:pt x="16835" y="6559"/>
                  </a:cubicBezTo>
                  <a:cubicBezTo>
                    <a:pt x="14615" y="4508"/>
                    <a:pt x="11654" y="3281"/>
                    <a:pt x="9581" y="3006"/>
                  </a:cubicBezTo>
                  <a:cubicBezTo>
                    <a:pt x="9871" y="1725"/>
                    <a:pt x="9958" y="0"/>
                    <a:pt x="8443"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4"/>
            <p:cNvSpPr/>
            <p:nvPr/>
          </p:nvSpPr>
          <p:spPr>
            <a:xfrm>
              <a:off x="549228" y="3196461"/>
              <a:ext cx="1962357" cy="1623443"/>
            </a:xfrm>
            <a:custGeom>
              <a:avLst/>
              <a:gdLst/>
              <a:ahLst/>
              <a:cxnLst/>
              <a:rect l="l" t="t" r="r" b="b"/>
              <a:pathLst>
                <a:path w="29906" h="24741" extrusionOk="0">
                  <a:moveTo>
                    <a:pt x="6810" y="2787"/>
                  </a:moveTo>
                  <a:cubicBezTo>
                    <a:pt x="6980" y="2872"/>
                    <a:pt x="7128" y="2999"/>
                    <a:pt x="7233" y="3147"/>
                  </a:cubicBezTo>
                  <a:lnTo>
                    <a:pt x="8079" y="4394"/>
                  </a:lnTo>
                  <a:lnTo>
                    <a:pt x="7360" y="3929"/>
                  </a:lnTo>
                  <a:cubicBezTo>
                    <a:pt x="6853" y="3612"/>
                    <a:pt x="6599" y="3295"/>
                    <a:pt x="6557" y="3125"/>
                  </a:cubicBezTo>
                  <a:cubicBezTo>
                    <a:pt x="6557" y="3104"/>
                    <a:pt x="6557" y="3062"/>
                    <a:pt x="6641" y="2956"/>
                  </a:cubicBezTo>
                  <a:cubicBezTo>
                    <a:pt x="6684" y="2893"/>
                    <a:pt x="6747" y="2829"/>
                    <a:pt x="6810" y="2787"/>
                  </a:cubicBezTo>
                  <a:close/>
                  <a:moveTo>
                    <a:pt x="21319" y="12029"/>
                  </a:moveTo>
                  <a:lnTo>
                    <a:pt x="19712" y="12114"/>
                  </a:lnTo>
                  <a:lnTo>
                    <a:pt x="19860" y="12981"/>
                  </a:lnTo>
                  <a:lnTo>
                    <a:pt x="20029" y="14123"/>
                  </a:lnTo>
                  <a:lnTo>
                    <a:pt x="20959" y="13742"/>
                  </a:lnTo>
                  <a:lnTo>
                    <a:pt x="21150" y="13658"/>
                  </a:lnTo>
                  <a:lnTo>
                    <a:pt x="21848" y="13341"/>
                  </a:lnTo>
                  <a:lnTo>
                    <a:pt x="21319" y="12029"/>
                  </a:lnTo>
                  <a:close/>
                  <a:moveTo>
                    <a:pt x="9211" y="1620"/>
                  </a:moveTo>
                  <a:cubicBezTo>
                    <a:pt x="9446" y="1620"/>
                    <a:pt x="9499" y="1690"/>
                    <a:pt x="9518" y="1708"/>
                  </a:cubicBezTo>
                  <a:cubicBezTo>
                    <a:pt x="9687" y="1899"/>
                    <a:pt x="9793" y="2533"/>
                    <a:pt x="9560" y="3654"/>
                  </a:cubicBezTo>
                  <a:lnTo>
                    <a:pt x="9370" y="4479"/>
                  </a:lnTo>
                  <a:lnTo>
                    <a:pt x="10215" y="4585"/>
                  </a:lnTo>
                  <a:cubicBezTo>
                    <a:pt x="12077" y="4839"/>
                    <a:pt x="14890" y="5981"/>
                    <a:pt x="17026" y="7948"/>
                  </a:cubicBezTo>
                  <a:lnTo>
                    <a:pt x="17702" y="8561"/>
                  </a:lnTo>
                  <a:lnTo>
                    <a:pt x="18231" y="7821"/>
                  </a:lnTo>
                  <a:cubicBezTo>
                    <a:pt x="19098" y="6531"/>
                    <a:pt x="20029" y="5325"/>
                    <a:pt x="21023" y="4141"/>
                  </a:cubicBezTo>
                  <a:lnTo>
                    <a:pt x="21086" y="4056"/>
                  </a:lnTo>
                  <a:cubicBezTo>
                    <a:pt x="21319" y="3696"/>
                    <a:pt x="21636" y="3400"/>
                    <a:pt x="21996" y="3168"/>
                  </a:cubicBezTo>
                  <a:lnTo>
                    <a:pt x="22059" y="3125"/>
                  </a:lnTo>
                  <a:cubicBezTo>
                    <a:pt x="22207" y="3041"/>
                    <a:pt x="22355" y="2977"/>
                    <a:pt x="22524" y="2914"/>
                  </a:cubicBezTo>
                  <a:cubicBezTo>
                    <a:pt x="22784" y="2828"/>
                    <a:pt x="23055" y="2785"/>
                    <a:pt x="23334" y="2785"/>
                  </a:cubicBezTo>
                  <a:cubicBezTo>
                    <a:pt x="23941" y="2785"/>
                    <a:pt x="24580" y="2988"/>
                    <a:pt x="25189" y="3379"/>
                  </a:cubicBezTo>
                  <a:cubicBezTo>
                    <a:pt x="26204" y="4077"/>
                    <a:pt x="26945" y="5092"/>
                    <a:pt x="27304" y="6256"/>
                  </a:cubicBezTo>
                  <a:cubicBezTo>
                    <a:pt x="28129" y="8709"/>
                    <a:pt x="27325" y="11204"/>
                    <a:pt x="25507" y="11818"/>
                  </a:cubicBezTo>
                  <a:cubicBezTo>
                    <a:pt x="25247" y="11904"/>
                    <a:pt x="24981" y="11947"/>
                    <a:pt x="24712" y="11947"/>
                  </a:cubicBezTo>
                  <a:cubicBezTo>
                    <a:pt x="24520" y="11947"/>
                    <a:pt x="24326" y="11925"/>
                    <a:pt x="24132" y="11881"/>
                  </a:cubicBezTo>
                  <a:lnTo>
                    <a:pt x="24026" y="11860"/>
                  </a:lnTo>
                  <a:lnTo>
                    <a:pt x="21319" y="12029"/>
                  </a:lnTo>
                  <a:lnTo>
                    <a:pt x="22017" y="13150"/>
                  </a:lnTo>
                  <a:cubicBezTo>
                    <a:pt x="22038" y="13171"/>
                    <a:pt x="22038" y="13193"/>
                    <a:pt x="22059" y="13214"/>
                  </a:cubicBezTo>
                  <a:lnTo>
                    <a:pt x="22313" y="13933"/>
                  </a:lnTo>
                  <a:lnTo>
                    <a:pt x="23053" y="13679"/>
                  </a:lnTo>
                  <a:lnTo>
                    <a:pt x="23138" y="13658"/>
                  </a:lnTo>
                  <a:lnTo>
                    <a:pt x="22651" y="15667"/>
                  </a:lnTo>
                  <a:lnTo>
                    <a:pt x="22651" y="15667"/>
                  </a:lnTo>
                  <a:lnTo>
                    <a:pt x="24005" y="14694"/>
                  </a:lnTo>
                  <a:lnTo>
                    <a:pt x="24005" y="14694"/>
                  </a:lnTo>
                  <a:cubicBezTo>
                    <a:pt x="23422" y="15734"/>
                    <a:pt x="22307" y="16365"/>
                    <a:pt x="21124" y="16365"/>
                  </a:cubicBezTo>
                  <a:cubicBezTo>
                    <a:pt x="21104" y="16365"/>
                    <a:pt x="21085" y="16365"/>
                    <a:pt x="21065" y="16365"/>
                  </a:cubicBezTo>
                  <a:cubicBezTo>
                    <a:pt x="20875" y="16365"/>
                    <a:pt x="20684" y="16344"/>
                    <a:pt x="20515" y="16301"/>
                  </a:cubicBezTo>
                  <a:lnTo>
                    <a:pt x="19817" y="16132"/>
                  </a:lnTo>
                  <a:lnTo>
                    <a:pt x="19564" y="16809"/>
                  </a:lnTo>
                  <a:cubicBezTo>
                    <a:pt x="19267" y="17697"/>
                    <a:pt x="18760" y="18501"/>
                    <a:pt x="18125" y="19199"/>
                  </a:cubicBezTo>
                  <a:lnTo>
                    <a:pt x="17660" y="19728"/>
                  </a:lnTo>
                  <a:lnTo>
                    <a:pt x="18104" y="20256"/>
                  </a:lnTo>
                  <a:cubicBezTo>
                    <a:pt x="18210" y="20362"/>
                    <a:pt x="18295" y="20489"/>
                    <a:pt x="18337" y="20616"/>
                  </a:cubicBezTo>
                  <a:cubicBezTo>
                    <a:pt x="18266" y="20646"/>
                    <a:pt x="18126" y="20677"/>
                    <a:pt x="17923" y="20677"/>
                  </a:cubicBezTo>
                  <a:cubicBezTo>
                    <a:pt x="17704" y="20677"/>
                    <a:pt x="17409" y="20641"/>
                    <a:pt x="17047" y="20531"/>
                  </a:cubicBezTo>
                  <a:lnTo>
                    <a:pt x="16708" y="20404"/>
                  </a:lnTo>
                  <a:lnTo>
                    <a:pt x="16391" y="20595"/>
                  </a:lnTo>
                  <a:cubicBezTo>
                    <a:pt x="15355" y="21208"/>
                    <a:pt x="14234" y="21652"/>
                    <a:pt x="13050" y="21927"/>
                  </a:cubicBezTo>
                  <a:cubicBezTo>
                    <a:pt x="12140" y="22139"/>
                    <a:pt x="11188" y="22244"/>
                    <a:pt x="10237" y="22266"/>
                  </a:cubicBezTo>
                  <a:lnTo>
                    <a:pt x="9814" y="22266"/>
                  </a:lnTo>
                  <a:lnTo>
                    <a:pt x="9560" y="22541"/>
                  </a:lnTo>
                  <a:lnTo>
                    <a:pt x="9518" y="22604"/>
                  </a:lnTo>
                  <a:cubicBezTo>
                    <a:pt x="9327" y="22815"/>
                    <a:pt x="9095" y="23006"/>
                    <a:pt x="8820" y="23112"/>
                  </a:cubicBezTo>
                  <a:cubicBezTo>
                    <a:pt x="8820" y="23090"/>
                    <a:pt x="8820" y="23069"/>
                    <a:pt x="8820" y="23048"/>
                  </a:cubicBezTo>
                  <a:lnTo>
                    <a:pt x="9052" y="22244"/>
                  </a:lnTo>
                  <a:lnTo>
                    <a:pt x="8227" y="22075"/>
                  </a:lnTo>
                  <a:cubicBezTo>
                    <a:pt x="7635" y="21927"/>
                    <a:pt x="7064" y="21737"/>
                    <a:pt x="6514" y="21462"/>
                  </a:cubicBezTo>
                  <a:cubicBezTo>
                    <a:pt x="5690" y="21060"/>
                    <a:pt x="4949" y="20489"/>
                    <a:pt x="4378" y="19791"/>
                  </a:cubicBezTo>
                  <a:lnTo>
                    <a:pt x="4230" y="19643"/>
                  </a:lnTo>
                  <a:lnTo>
                    <a:pt x="4040" y="19558"/>
                  </a:lnTo>
                  <a:cubicBezTo>
                    <a:pt x="3596" y="19410"/>
                    <a:pt x="3194" y="19178"/>
                    <a:pt x="2834" y="18903"/>
                  </a:cubicBezTo>
                  <a:lnTo>
                    <a:pt x="2834" y="18903"/>
                  </a:lnTo>
                  <a:lnTo>
                    <a:pt x="3638" y="18924"/>
                  </a:lnTo>
                  <a:lnTo>
                    <a:pt x="3152" y="17782"/>
                  </a:lnTo>
                  <a:cubicBezTo>
                    <a:pt x="2940" y="17274"/>
                    <a:pt x="2771" y="16767"/>
                    <a:pt x="2644" y="16238"/>
                  </a:cubicBezTo>
                  <a:cubicBezTo>
                    <a:pt x="1629" y="11924"/>
                    <a:pt x="4294" y="7186"/>
                    <a:pt x="7339" y="5304"/>
                  </a:cubicBezTo>
                  <a:lnTo>
                    <a:pt x="8270" y="4712"/>
                  </a:lnTo>
                  <a:lnTo>
                    <a:pt x="8693" y="5325"/>
                  </a:lnTo>
                  <a:lnTo>
                    <a:pt x="8693" y="2724"/>
                  </a:lnTo>
                  <a:cubicBezTo>
                    <a:pt x="8693" y="2406"/>
                    <a:pt x="8798" y="1624"/>
                    <a:pt x="9116" y="1624"/>
                  </a:cubicBezTo>
                  <a:cubicBezTo>
                    <a:pt x="9150" y="1622"/>
                    <a:pt x="9182" y="1620"/>
                    <a:pt x="9211" y="1620"/>
                  </a:cubicBezTo>
                  <a:close/>
                  <a:moveTo>
                    <a:pt x="9260" y="0"/>
                  </a:moveTo>
                  <a:cubicBezTo>
                    <a:pt x="9177" y="0"/>
                    <a:pt x="9094" y="6"/>
                    <a:pt x="9010" y="17"/>
                  </a:cubicBezTo>
                  <a:cubicBezTo>
                    <a:pt x="8185" y="59"/>
                    <a:pt x="7656" y="609"/>
                    <a:pt x="7360" y="1307"/>
                  </a:cubicBezTo>
                  <a:cubicBezTo>
                    <a:pt x="7191" y="1243"/>
                    <a:pt x="7022" y="1201"/>
                    <a:pt x="6853" y="1201"/>
                  </a:cubicBezTo>
                  <a:cubicBezTo>
                    <a:pt x="6261" y="1201"/>
                    <a:pt x="5711" y="1497"/>
                    <a:pt x="5372" y="1983"/>
                  </a:cubicBezTo>
                  <a:cubicBezTo>
                    <a:pt x="5055" y="2385"/>
                    <a:pt x="4907" y="2893"/>
                    <a:pt x="4992" y="3400"/>
                  </a:cubicBezTo>
                  <a:cubicBezTo>
                    <a:pt x="5097" y="3845"/>
                    <a:pt x="5309" y="4246"/>
                    <a:pt x="5626" y="4564"/>
                  </a:cubicBezTo>
                  <a:cubicBezTo>
                    <a:pt x="2432" y="7080"/>
                    <a:pt x="0" y="11945"/>
                    <a:pt x="1100" y="16598"/>
                  </a:cubicBezTo>
                  <a:cubicBezTo>
                    <a:pt x="1164" y="16873"/>
                    <a:pt x="1248" y="17169"/>
                    <a:pt x="1333" y="17444"/>
                  </a:cubicBezTo>
                  <a:cubicBezTo>
                    <a:pt x="1100" y="17549"/>
                    <a:pt x="889" y="17740"/>
                    <a:pt x="762" y="17972"/>
                  </a:cubicBezTo>
                  <a:cubicBezTo>
                    <a:pt x="614" y="18268"/>
                    <a:pt x="466" y="18861"/>
                    <a:pt x="1206" y="19580"/>
                  </a:cubicBezTo>
                  <a:cubicBezTo>
                    <a:pt x="1798" y="20172"/>
                    <a:pt x="2517" y="20658"/>
                    <a:pt x="3300" y="20975"/>
                  </a:cubicBezTo>
                  <a:cubicBezTo>
                    <a:pt x="3998" y="21779"/>
                    <a:pt x="4844" y="22414"/>
                    <a:pt x="5795" y="22879"/>
                  </a:cubicBezTo>
                  <a:cubicBezTo>
                    <a:pt x="6261" y="23112"/>
                    <a:pt x="6726" y="23302"/>
                    <a:pt x="7212" y="23429"/>
                  </a:cubicBezTo>
                  <a:cubicBezTo>
                    <a:pt x="7255" y="23788"/>
                    <a:pt x="7424" y="24127"/>
                    <a:pt x="7678" y="24381"/>
                  </a:cubicBezTo>
                  <a:cubicBezTo>
                    <a:pt x="7953" y="24613"/>
                    <a:pt x="8312" y="24740"/>
                    <a:pt x="8672" y="24740"/>
                  </a:cubicBezTo>
                  <a:cubicBezTo>
                    <a:pt x="8883" y="24719"/>
                    <a:pt x="9095" y="24677"/>
                    <a:pt x="9306" y="24613"/>
                  </a:cubicBezTo>
                  <a:cubicBezTo>
                    <a:pt x="9750" y="24444"/>
                    <a:pt x="10152" y="24190"/>
                    <a:pt x="10490" y="23852"/>
                  </a:cubicBezTo>
                  <a:cubicBezTo>
                    <a:pt x="11484" y="23809"/>
                    <a:pt x="12457" y="23683"/>
                    <a:pt x="13409" y="23471"/>
                  </a:cubicBezTo>
                  <a:cubicBezTo>
                    <a:pt x="14615" y="23175"/>
                    <a:pt x="15799" y="22731"/>
                    <a:pt x="16899" y="22139"/>
                  </a:cubicBezTo>
                  <a:cubicBezTo>
                    <a:pt x="17252" y="22228"/>
                    <a:pt x="17591" y="22272"/>
                    <a:pt x="17907" y="22272"/>
                  </a:cubicBezTo>
                  <a:cubicBezTo>
                    <a:pt x="18784" y="22272"/>
                    <a:pt x="19480" y="21936"/>
                    <a:pt x="19775" y="21314"/>
                  </a:cubicBezTo>
                  <a:cubicBezTo>
                    <a:pt x="19987" y="20827"/>
                    <a:pt x="19965" y="20256"/>
                    <a:pt x="19690" y="19812"/>
                  </a:cubicBezTo>
                  <a:cubicBezTo>
                    <a:pt x="20135" y="19241"/>
                    <a:pt x="20515" y="18628"/>
                    <a:pt x="20811" y="17972"/>
                  </a:cubicBezTo>
                  <a:lnTo>
                    <a:pt x="21107" y="17972"/>
                  </a:lnTo>
                  <a:cubicBezTo>
                    <a:pt x="23413" y="17888"/>
                    <a:pt x="25126" y="16598"/>
                    <a:pt x="25930" y="14313"/>
                  </a:cubicBezTo>
                  <a:cubicBezTo>
                    <a:pt x="26056" y="13996"/>
                    <a:pt x="26078" y="13637"/>
                    <a:pt x="25993" y="13319"/>
                  </a:cubicBezTo>
                  <a:lnTo>
                    <a:pt x="26014" y="13319"/>
                  </a:lnTo>
                  <a:cubicBezTo>
                    <a:pt x="28658" y="12431"/>
                    <a:pt x="29906" y="9026"/>
                    <a:pt x="28806" y="5748"/>
                  </a:cubicBezTo>
                  <a:cubicBezTo>
                    <a:pt x="28319" y="4246"/>
                    <a:pt x="27368" y="2956"/>
                    <a:pt x="26078" y="2068"/>
                  </a:cubicBezTo>
                  <a:cubicBezTo>
                    <a:pt x="25201" y="1488"/>
                    <a:pt x="24277" y="1192"/>
                    <a:pt x="23363" y="1192"/>
                  </a:cubicBezTo>
                  <a:cubicBezTo>
                    <a:pt x="22910" y="1192"/>
                    <a:pt x="22459" y="1265"/>
                    <a:pt x="22017" y="1412"/>
                  </a:cubicBezTo>
                  <a:cubicBezTo>
                    <a:pt x="21911" y="1455"/>
                    <a:pt x="21784" y="1497"/>
                    <a:pt x="21678" y="1539"/>
                  </a:cubicBezTo>
                  <a:lnTo>
                    <a:pt x="21594" y="1603"/>
                  </a:lnTo>
                  <a:lnTo>
                    <a:pt x="21488" y="1645"/>
                  </a:lnTo>
                  <a:lnTo>
                    <a:pt x="21298" y="1751"/>
                  </a:lnTo>
                  <a:cubicBezTo>
                    <a:pt x="21255" y="1772"/>
                    <a:pt x="21192" y="1793"/>
                    <a:pt x="21150" y="1835"/>
                  </a:cubicBezTo>
                  <a:cubicBezTo>
                    <a:pt x="20621" y="2174"/>
                    <a:pt x="20156" y="2618"/>
                    <a:pt x="19817" y="3125"/>
                  </a:cubicBezTo>
                  <a:cubicBezTo>
                    <a:pt x="19141" y="3908"/>
                    <a:pt x="18337" y="4944"/>
                    <a:pt x="17427" y="6192"/>
                  </a:cubicBezTo>
                  <a:cubicBezTo>
                    <a:pt x="15630" y="4733"/>
                    <a:pt x="13515" y="3696"/>
                    <a:pt x="11252" y="3168"/>
                  </a:cubicBezTo>
                  <a:cubicBezTo>
                    <a:pt x="11379" y="2047"/>
                    <a:pt x="11210" y="1222"/>
                    <a:pt x="10744" y="672"/>
                  </a:cubicBezTo>
                  <a:cubicBezTo>
                    <a:pt x="10375" y="248"/>
                    <a:pt x="9829" y="0"/>
                    <a:pt x="9260"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4"/>
            <p:cNvSpPr/>
            <p:nvPr/>
          </p:nvSpPr>
          <p:spPr>
            <a:xfrm>
              <a:off x="1724419" y="4008531"/>
              <a:ext cx="478352" cy="302169"/>
            </a:xfrm>
            <a:custGeom>
              <a:avLst/>
              <a:gdLst/>
              <a:ahLst/>
              <a:cxnLst/>
              <a:rect l="l" t="t" r="r" b="b"/>
              <a:pathLst>
                <a:path w="7290" h="4605" extrusionOk="0">
                  <a:moveTo>
                    <a:pt x="4120" y="0"/>
                  </a:moveTo>
                  <a:cubicBezTo>
                    <a:pt x="3949" y="0"/>
                    <a:pt x="3736" y="57"/>
                    <a:pt x="3472" y="203"/>
                  </a:cubicBezTo>
                  <a:cubicBezTo>
                    <a:pt x="2876" y="524"/>
                    <a:pt x="2343" y="752"/>
                    <a:pt x="1876" y="752"/>
                  </a:cubicBezTo>
                  <a:cubicBezTo>
                    <a:pt x="1449" y="752"/>
                    <a:pt x="1078" y="561"/>
                    <a:pt x="765" y="76"/>
                  </a:cubicBezTo>
                  <a:lnTo>
                    <a:pt x="765" y="76"/>
                  </a:lnTo>
                  <a:cubicBezTo>
                    <a:pt x="765" y="76"/>
                    <a:pt x="0" y="4604"/>
                    <a:pt x="3070" y="4604"/>
                  </a:cubicBezTo>
                  <a:cubicBezTo>
                    <a:pt x="3105" y="4604"/>
                    <a:pt x="3140" y="4603"/>
                    <a:pt x="3176" y="4602"/>
                  </a:cubicBezTo>
                  <a:cubicBezTo>
                    <a:pt x="5651" y="4518"/>
                    <a:pt x="6708" y="2847"/>
                    <a:pt x="7152" y="1557"/>
                  </a:cubicBezTo>
                  <a:cubicBezTo>
                    <a:pt x="7290" y="1164"/>
                    <a:pt x="7209" y="1029"/>
                    <a:pt x="7031" y="1029"/>
                  </a:cubicBezTo>
                  <a:cubicBezTo>
                    <a:pt x="6634" y="1029"/>
                    <a:pt x="5757" y="1705"/>
                    <a:pt x="5757" y="1705"/>
                  </a:cubicBezTo>
                  <a:cubicBezTo>
                    <a:pt x="5757" y="1705"/>
                    <a:pt x="6280" y="478"/>
                    <a:pt x="5440" y="478"/>
                  </a:cubicBezTo>
                  <a:cubicBezTo>
                    <a:pt x="5281" y="478"/>
                    <a:pt x="5074" y="522"/>
                    <a:pt x="4805" y="626"/>
                  </a:cubicBezTo>
                  <a:cubicBezTo>
                    <a:pt x="4805" y="626"/>
                    <a:pt x="4692" y="0"/>
                    <a:pt x="4120" y="0"/>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4"/>
            <p:cNvSpPr/>
            <p:nvPr/>
          </p:nvSpPr>
          <p:spPr>
            <a:xfrm>
              <a:off x="1913394" y="4049607"/>
              <a:ext cx="126314" cy="69423"/>
            </a:xfrm>
            <a:custGeom>
              <a:avLst/>
              <a:gdLst/>
              <a:ahLst/>
              <a:cxnLst/>
              <a:rect l="l" t="t" r="r" b="b"/>
              <a:pathLst>
                <a:path w="1925" h="1058" extrusionOk="0">
                  <a:moveTo>
                    <a:pt x="1925" y="0"/>
                  </a:moveTo>
                  <a:lnTo>
                    <a:pt x="0" y="1058"/>
                  </a:lnTo>
                  <a:cubicBezTo>
                    <a:pt x="740" y="952"/>
                    <a:pt x="1438" y="571"/>
                    <a:pt x="1925" y="0"/>
                  </a:cubicBezTo>
                  <a:close/>
                </a:path>
              </a:pathLst>
            </a:custGeom>
            <a:solidFill>
              <a:srgbClr val="FDF9C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4"/>
            <p:cNvSpPr/>
            <p:nvPr/>
          </p:nvSpPr>
          <p:spPr>
            <a:xfrm>
              <a:off x="1901321" y="4040683"/>
              <a:ext cx="148099" cy="86746"/>
            </a:xfrm>
            <a:custGeom>
              <a:avLst/>
              <a:gdLst/>
              <a:ahLst/>
              <a:cxnLst/>
              <a:rect l="l" t="t" r="r" b="b"/>
              <a:pathLst>
                <a:path w="2257" h="1322" extrusionOk="0">
                  <a:moveTo>
                    <a:pt x="2110" y="1"/>
                  </a:moveTo>
                  <a:cubicBezTo>
                    <a:pt x="2077" y="1"/>
                    <a:pt x="2047" y="17"/>
                    <a:pt x="2024" y="52"/>
                  </a:cubicBezTo>
                  <a:cubicBezTo>
                    <a:pt x="1538" y="601"/>
                    <a:pt x="882" y="961"/>
                    <a:pt x="163" y="1067"/>
                  </a:cubicBezTo>
                  <a:cubicBezTo>
                    <a:pt x="0" y="1067"/>
                    <a:pt x="14" y="1322"/>
                    <a:pt x="166" y="1322"/>
                  </a:cubicBezTo>
                  <a:cubicBezTo>
                    <a:pt x="172" y="1322"/>
                    <a:pt x="178" y="1321"/>
                    <a:pt x="184" y="1321"/>
                  </a:cubicBezTo>
                  <a:lnTo>
                    <a:pt x="205" y="1299"/>
                  </a:lnTo>
                  <a:cubicBezTo>
                    <a:pt x="988" y="1194"/>
                    <a:pt x="1707" y="813"/>
                    <a:pt x="2215" y="200"/>
                  </a:cubicBezTo>
                  <a:cubicBezTo>
                    <a:pt x="2257" y="136"/>
                    <a:pt x="2257" y="73"/>
                    <a:pt x="2193" y="30"/>
                  </a:cubicBezTo>
                  <a:cubicBezTo>
                    <a:pt x="2165" y="11"/>
                    <a:pt x="2136" y="1"/>
                    <a:pt x="2110"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4"/>
            <p:cNvSpPr/>
            <p:nvPr/>
          </p:nvSpPr>
          <p:spPr>
            <a:xfrm>
              <a:off x="1975796" y="4120341"/>
              <a:ext cx="126379" cy="69489"/>
            </a:xfrm>
            <a:custGeom>
              <a:avLst/>
              <a:gdLst/>
              <a:ahLst/>
              <a:cxnLst/>
              <a:rect l="l" t="t" r="r" b="b"/>
              <a:pathLst>
                <a:path w="1926" h="1059" extrusionOk="0">
                  <a:moveTo>
                    <a:pt x="1926" y="1"/>
                  </a:moveTo>
                  <a:lnTo>
                    <a:pt x="1" y="1058"/>
                  </a:lnTo>
                  <a:cubicBezTo>
                    <a:pt x="741" y="953"/>
                    <a:pt x="1439" y="593"/>
                    <a:pt x="1926" y="1"/>
                  </a:cubicBezTo>
                  <a:close/>
                </a:path>
              </a:pathLst>
            </a:custGeom>
            <a:solidFill>
              <a:srgbClr val="FDF9C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4"/>
            <p:cNvSpPr/>
            <p:nvPr/>
          </p:nvSpPr>
          <p:spPr>
            <a:xfrm>
              <a:off x="1962410" y="4111024"/>
              <a:ext cx="151708" cy="87206"/>
            </a:xfrm>
            <a:custGeom>
              <a:avLst/>
              <a:gdLst/>
              <a:ahLst/>
              <a:cxnLst/>
              <a:rect l="l" t="t" r="r" b="b"/>
              <a:pathLst>
                <a:path w="2312" h="1329" extrusionOk="0">
                  <a:moveTo>
                    <a:pt x="2127" y="1"/>
                  </a:moveTo>
                  <a:cubicBezTo>
                    <a:pt x="2090" y="1"/>
                    <a:pt x="2053" y="17"/>
                    <a:pt x="2024" y="58"/>
                  </a:cubicBezTo>
                  <a:cubicBezTo>
                    <a:pt x="1537" y="608"/>
                    <a:pt x="882" y="968"/>
                    <a:pt x="184" y="1073"/>
                  </a:cubicBezTo>
                  <a:cubicBezTo>
                    <a:pt x="0" y="1073"/>
                    <a:pt x="13" y="1328"/>
                    <a:pt x="166" y="1328"/>
                  </a:cubicBezTo>
                  <a:cubicBezTo>
                    <a:pt x="171" y="1328"/>
                    <a:pt x="178" y="1328"/>
                    <a:pt x="184" y="1327"/>
                  </a:cubicBezTo>
                  <a:lnTo>
                    <a:pt x="205" y="1306"/>
                  </a:lnTo>
                  <a:cubicBezTo>
                    <a:pt x="987" y="1200"/>
                    <a:pt x="1707" y="820"/>
                    <a:pt x="2235" y="206"/>
                  </a:cubicBezTo>
                  <a:cubicBezTo>
                    <a:pt x="2312" y="114"/>
                    <a:pt x="2222" y="1"/>
                    <a:pt x="2127"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4"/>
            <p:cNvSpPr/>
            <p:nvPr/>
          </p:nvSpPr>
          <p:spPr>
            <a:xfrm>
              <a:off x="1738526" y="4000591"/>
              <a:ext cx="477433" cy="318376"/>
            </a:xfrm>
            <a:custGeom>
              <a:avLst/>
              <a:gdLst/>
              <a:ahLst/>
              <a:cxnLst/>
              <a:rect l="l" t="t" r="r" b="b"/>
              <a:pathLst>
                <a:path w="7276" h="4852" extrusionOk="0">
                  <a:moveTo>
                    <a:pt x="3901" y="0"/>
                  </a:moveTo>
                  <a:cubicBezTo>
                    <a:pt x="3696" y="0"/>
                    <a:pt x="3462" y="71"/>
                    <a:pt x="3194" y="218"/>
                  </a:cubicBezTo>
                  <a:cubicBezTo>
                    <a:pt x="3130" y="240"/>
                    <a:pt x="3109" y="324"/>
                    <a:pt x="3152" y="388"/>
                  </a:cubicBezTo>
                  <a:cubicBezTo>
                    <a:pt x="3165" y="429"/>
                    <a:pt x="3205" y="452"/>
                    <a:pt x="3249" y="452"/>
                  </a:cubicBezTo>
                  <a:cubicBezTo>
                    <a:pt x="3273" y="452"/>
                    <a:pt x="3298" y="445"/>
                    <a:pt x="3321" y="430"/>
                  </a:cubicBezTo>
                  <a:cubicBezTo>
                    <a:pt x="3476" y="317"/>
                    <a:pt x="3659" y="261"/>
                    <a:pt x="3846" y="261"/>
                  </a:cubicBezTo>
                  <a:cubicBezTo>
                    <a:pt x="3939" y="261"/>
                    <a:pt x="4033" y="275"/>
                    <a:pt x="4125" y="303"/>
                  </a:cubicBezTo>
                  <a:cubicBezTo>
                    <a:pt x="4315" y="409"/>
                    <a:pt x="4421" y="578"/>
                    <a:pt x="4463" y="789"/>
                  </a:cubicBezTo>
                  <a:cubicBezTo>
                    <a:pt x="4484" y="811"/>
                    <a:pt x="4505" y="853"/>
                    <a:pt x="4526" y="874"/>
                  </a:cubicBezTo>
                  <a:cubicBezTo>
                    <a:pt x="4548" y="885"/>
                    <a:pt x="4569" y="890"/>
                    <a:pt x="4587" y="890"/>
                  </a:cubicBezTo>
                  <a:cubicBezTo>
                    <a:pt x="4606" y="890"/>
                    <a:pt x="4622" y="885"/>
                    <a:pt x="4632" y="874"/>
                  </a:cubicBezTo>
                  <a:cubicBezTo>
                    <a:pt x="4874" y="777"/>
                    <a:pt x="5081" y="729"/>
                    <a:pt x="5238" y="729"/>
                  </a:cubicBezTo>
                  <a:cubicBezTo>
                    <a:pt x="5356" y="729"/>
                    <a:pt x="5445" y="756"/>
                    <a:pt x="5499" y="811"/>
                  </a:cubicBezTo>
                  <a:cubicBezTo>
                    <a:pt x="5690" y="1022"/>
                    <a:pt x="5499" y="1593"/>
                    <a:pt x="5415" y="1784"/>
                  </a:cubicBezTo>
                  <a:cubicBezTo>
                    <a:pt x="5393" y="1826"/>
                    <a:pt x="5415" y="1889"/>
                    <a:pt x="5457" y="1932"/>
                  </a:cubicBezTo>
                  <a:cubicBezTo>
                    <a:pt x="5478" y="1953"/>
                    <a:pt x="5505" y="1963"/>
                    <a:pt x="5534" y="1963"/>
                  </a:cubicBezTo>
                  <a:cubicBezTo>
                    <a:pt x="5563" y="1963"/>
                    <a:pt x="5594" y="1953"/>
                    <a:pt x="5626" y="1932"/>
                  </a:cubicBezTo>
                  <a:cubicBezTo>
                    <a:pt x="6094" y="1557"/>
                    <a:pt x="6611" y="1283"/>
                    <a:pt x="6812" y="1283"/>
                  </a:cubicBezTo>
                  <a:cubicBezTo>
                    <a:pt x="6838" y="1283"/>
                    <a:pt x="6859" y="1287"/>
                    <a:pt x="6874" y="1297"/>
                  </a:cubicBezTo>
                  <a:cubicBezTo>
                    <a:pt x="6874" y="1297"/>
                    <a:pt x="6916" y="1382"/>
                    <a:pt x="6810" y="1635"/>
                  </a:cubicBezTo>
                  <a:cubicBezTo>
                    <a:pt x="6366" y="2947"/>
                    <a:pt x="5330" y="4512"/>
                    <a:pt x="2961" y="4596"/>
                  </a:cubicBezTo>
                  <a:cubicBezTo>
                    <a:pt x="2899" y="4603"/>
                    <a:pt x="2836" y="4606"/>
                    <a:pt x="2774" y="4606"/>
                  </a:cubicBezTo>
                  <a:cubicBezTo>
                    <a:pt x="2225" y="4606"/>
                    <a:pt x="1691" y="4361"/>
                    <a:pt x="1312" y="3962"/>
                  </a:cubicBezTo>
                  <a:cubicBezTo>
                    <a:pt x="254" y="2756"/>
                    <a:pt x="677" y="240"/>
                    <a:pt x="677" y="218"/>
                  </a:cubicBezTo>
                  <a:cubicBezTo>
                    <a:pt x="712" y="113"/>
                    <a:pt x="637" y="53"/>
                    <a:pt x="559" y="53"/>
                  </a:cubicBezTo>
                  <a:cubicBezTo>
                    <a:pt x="497" y="53"/>
                    <a:pt x="433" y="91"/>
                    <a:pt x="423" y="176"/>
                  </a:cubicBezTo>
                  <a:cubicBezTo>
                    <a:pt x="402" y="282"/>
                    <a:pt x="0" y="2820"/>
                    <a:pt x="1121" y="4110"/>
                  </a:cubicBezTo>
                  <a:cubicBezTo>
                    <a:pt x="1548" y="4598"/>
                    <a:pt x="2151" y="4851"/>
                    <a:pt x="2780" y="4851"/>
                  </a:cubicBezTo>
                  <a:cubicBezTo>
                    <a:pt x="2805" y="4851"/>
                    <a:pt x="2830" y="4851"/>
                    <a:pt x="2856" y="4850"/>
                  </a:cubicBezTo>
                  <a:lnTo>
                    <a:pt x="2961" y="4850"/>
                  </a:lnTo>
                  <a:cubicBezTo>
                    <a:pt x="5478" y="4766"/>
                    <a:pt x="6578" y="3116"/>
                    <a:pt x="7064" y="1741"/>
                  </a:cubicBezTo>
                  <a:cubicBezTo>
                    <a:pt x="7107" y="1614"/>
                    <a:pt x="7276" y="1276"/>
                    <a:pt x="7022" y="1086"/>
                  </a:cubicBezTo>
                  <a:cubicBezTo>
                    <a:pt x="6964" y="1045"/>
                    <a:pt x="6894" y="1028"/>
                    <a:pt x="6815" y="1028"/>
                  </a:cubicBezTo>
                  <a:cubicBezTo>
                    <a:pt x="6521" y="1028"/>
                    <a:pt x="6108" y="1275"/>
                    <a:pt x="5774" y="1509"/>
                  </a:cubicBezTo>
                  <a:cubicBezTo>
                    <a:pt x="5859" y="1212"/>
                    <a:pt x="5859" y="853"/>
                    <a:pt x="5668" y="641"/>
                  </a:cubicBezTo>
                  <a:cubicBezTo>
                    <a:pt x="5565" y="538"/>
                    <a:pt x="5424" y="484"/>
                    <a:pt x="5238" y="484"/>
                  </a:cubicBezTo>
                  <a:cubicBezTo>
                    <a:pt x="5083" y="484"/>
                    <a:pt x="4896" y="522"/>
                    <a:pt x="4674" y="599"/>
                  </a:cubicBezTo>
                  <a:cubicBezTo>
                    <a:pt x="4611" y="367"/>
                    <a:pt x="4442" y="176"/>
                    <a:pt x="4230" y="70"/>
                  </a:cubicBezTo>
                  <a:cubicBezTo>
                    <a:pt x="4129" y="24"/>
                    <a:pt x="4020" y="0"/>
                    <a:pt x="3901"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4"/>
            <p:cNvSpPr/>
            <p:nvPr/>
          </p:nvSpPr>
          <p:spPr>
            <a:xfrm>
              <a:off x="1485968" y="4396061"/>
              <a:ext cx="334518" cy="204989"/>
            </a:xfrm>
            <a:custGeom>
              <a:avLst/>
              <a:gdLst/>
              <a:ahLst/>
              <a:cxnLst/>
              <a:rect l="l" t="t" r="r" b="b"/>
              <a:pathLst>
                <a:path w="5098" h="3124" extrusionOk="0">
                  <a:moveTo>
                    <a:pt x="1457" y="0"/>
                  </a:moveTo>
                  <a:cubicBezTo>
                    <a:pt x="901" y="0"/>
                    <a:pt x="466" y="176"/>
                    <a:pt x="296" y="515"/>
                  </a:cubicBezTo>
                  <a:cubicBezTo>
                    <a:pt x="0" y="1150"/>
                    <a:pt x="762" y="2144"/>
                    <a:pt x="2009" y="2715"/>
                  </a:cubicBezTo>
                  <a:cubicBezTo>
                    <a:pt x="2590" y="2990"/>
                    <a:pt x="3171" y="3124"/>
                    <a:pt x="3656" y="3124"/>
                  </a:cubicBezTo>
                  <a:cubicBezTo>
                    <a:pt x="4213" y="3124"/>
                    <a:pt x="4643" y="2948"/>
                    <a:pt x="4801" y="2609"/>
                  </a:cubicBezTo>
                  <a:cubicBezTo>
                    <a:pt x="5097" y="1974"/>
                    <a:pt x="4336" y="980"/>
                    <a:pt x="3088" y="409"/>
                  </a:cubicBezTo>
                  <a:cubicBezTo>
                    <a:pt x="2517" y="134"/>
                    <a:pt x="1941" y="0"/>
                    <a:pt x="1457" y="0"/>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4"/>
            <p:cNvSpPr/>
            <p:nvPr/>
          </p:nvSpPr>
          <p:spPr>
            <a:xfrm>
              <a:off x="596406" y="3448822"/>
              <a:ext cx="1371209" cy="1244567"/>
            </a:xfrm>
            <a:custGeom>
              <a:avLst/>
              <a:gdLst/>
              <a:ahLst/>
              <a:cxnLst/>
              <a:rect l="l" t="t" r="r" b="b"/>
              <a:pathLst>
                <a:path w="20897" h="18967" extrusionOk="0">
                  <a:moveTo>
                    <a:pt x="8830" y="0"/>
                  </a:moveTo>
                  <a:cubicBezTo>
                    <a:pt x="8533" y="0"/>
                    <a:pt x="8266" y="28"/>
                    <a:pt x="8037" y="83"/>
                  </a:cubicBezTo>
                  <a:cubicBezTo>
                    <a:pt x="4442" y="908"/>
                    <a:pt x="0" y="6787"/>
                    <a:pt x="1333" y="12434"/>
                  </a:cubicBezTo>
                  <a:cubicBezTo>
                    <a:pt x="2401" y="16978"/>
                    <a:pt x="5671" y="18967"/>
                    <a:pt x="9530" y="18967"/>
                  </a:cubicBezTo>
                  <a:cubicBezTo>
                    <a:pt x="10485" y="18967"/>
                    <a:pt x="11476" y="18845"/>
                    <a:pt x="12479" y="18610"/>
                  </a:cubicBezTo>
                  <a:cubicBezTo>
                    <a:pt x="17512" y="17426"/>
                    <a:pt x="20896" y="13788"/>
                    <a:pt x="19585" y="8141"/>
                  </a:cubicBezTo>
                  <a:cubicBezTo>
                    <a:pt x="18369" y="2987"/>
                    <a:pt x="11938" y="0"/>
                    <a:pt x="8830" y="0"/>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4"/>
            <p:cNvSpPr/>
            <p:nvPr/>
          </p:nvSpPr>
          <p:spPr>
            <a:xfrm>
              <a:off x="1213923" y="3890815"/>
              <a:ext cx="285961" cy="185763"/>
            </a:xfrm>
            <a:custGeom>
              <a:avLst/>
              <a:gdLst/>
              <a:ahLst/>
              <a:cxnLst/>
              <a:rect l="l" t="t" r="r" b="b"/>
              <a:pathLst>
                <a:path w="4358" h="2831" extrusionOk="0">
                  <a:moveTo>
                    <a:pt x="1846" y="0"/>
                  </a:moveTo>
                  <a:cubicBezTo>
                    <a:pt x="1464" y="0"/>
                    <a:pt x="1270" y="178"/>
                    <a:pt x="1270" y="178"/>
                  </a:cubicBezTo>
                  <a:cubicBezTo>
                    <a:pt x="508" y="792"/>
                    <a:pt x="1" y="2124"/>
                    <a:pt x="910" y="2632"/>
                  </a:cubicBezTo>
                  <a:cubicBezTo>
                    <a:pt x="1168" y="2773"/>
                    <a:pt x="1458" y="2830"/>
                    <a:pt x="1756" y="2830"/>
                  </a:cubicBezTo>
                  <a:cubicBezTo>
                    <a:pt x="2484" y="2830"/>
                    <a:pt x="3258" y="2488"/>
                    <a:pt x="3723" y="2188"/>
                  </a:cubicBezTo>
                  <a:cubicBezTo>
                    <a:pt x="4358" y="1743"/>
                    <a:pt x="3850" y="982"/>
                    <a:pt x="2835" y="326"/>
                  </a:cubicBezTo>
                  <a:cubicBezTo>
                    <a:pt x="2426" y="76"/>
                    <a:pt x="2096" y="0"/>
                    <a:pt x="1846" y="0"/>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4"/>
            <p:cNvSpPr/>
            <p:nvPr/>
          </p:nvSpPr>
          <p:spPr>
            <a:xfrm>
              <a:off x="879475" y="3243049"/>
              <a:ext cx="432222" cy="293113"/>
            </a:xfrm>
            <a:custGeom>
              <a:avLst/>
              <a:gdLst/>
              <a:ahLst/>
              <a:cxnLst/>
              <a:rect l="l" t="t" r="r" b="b"/>
              <a:pathLst>
                <a:path w="6587" h="4467" extrusionOk="0">
                  <a:moveTo>
                    <a:pt x="4160" y="1"/>
                  </a:moveTo>
                  <a:cubicBezTo>
                    <a:pt x="4122" y="1"/>
                    <a:pt x="4082" y="2"/>
                    <a:pt x="4040" y="4"/>
                  </a:cubicBezTo>
                  <a:cubicBezTo>
                    <a:pt x="2835" y="89"/>
                    <a:pt x="2856" y="1908"/>
                    <a:pt x="2856" y="1908"/>
                  </a:cubicBezTo>
                  <a:cubicBezTo>
                    <a:pt x="2856" y="1908"/>
                    <a:pt x="2372" y="1203"/>
                    <a:pt x="1768" y="1203"/>
                  </a:cubicBezTo>
                  <a:cubicBezTo>
                    <a:pt x="1515" y="1203"/>
                    <a:pt x="1242" y="1326"/>
                    <a:pt x="974" y="1675"/>
                  </a:cubicBezTo>
                  <a:cubicBezTo>
                    <a:pt x="1" y="2923"/>
                    <a:pt x="2285" y="4023"/>
                    <a:pt x="2285" y="4023"/>
                  </a:cubicBezTo>
                  <a:cubicBezTo>
                    <a:pt x="2285" y="4023"/>
                    <a:pt x="2690" y="3777"/>
                    <a:pt x="3274" y="3777"/>
                  </a:cubicBezTo>
                  <a:cubicBezTo>
                    <a:pt x="3732" y="3777"/>
                    <a:pt x="4298" y="3928"/>
                    <a:pt x="4865" y="4467"/>
                  </a:cubicBezTo>
                  <a:cubicBezTo>
                    <a:pt x="4865" y="4467"/>
                    <a:pt x="6586" y="1"/>
                    <a:pt x="4160" y="1"/>
                  </a:cubicBezTo>
                  <a:close/>
                </a:path>
              </a:pathLst>
            </a:custGeom>
            <a:solidFill>
              <a:srgbClr val="CA1E4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4"/>
            <p:cNvSpPr/>
            <p:nvPr/>
          </p:nvSpPr>
          <p:spPr>
            <a:xfrm>
              <a:off x="633020" y="4118963"/>
              <a:ext cx="618445" cy="412997"/>
            </a:xfrm>
            <a:custGeom>
              <a:avLst/>
              <a:gdLst/>
              <a:ahLst/>
              <a:cxnLst/>
              <a:rect l="l" t="t" r="r" b="b"/>
              <a:pathLst>
                <a:path w="9425" h="6294" extrusionOk="0">
                  <a:moveTo>
                    <a:pt x="6253" y="1"/>
                  </a:moveTo>
                  <a:cubicBezTo>
                    <a:pt x="6136" y="1248"/>
                    <a:pt x="5211" y="1507"/>
                    <a:pt x="3924" y="1507"/>
                  </a:cubicBezTo>
                  <a:cubicBezTo>
                    <a:pt x="3815" y="1507"/>
                    <a:pt x="3702" y="1506"/>
                    <a:pt x="3588" y="1502"/>
                  </a:cubicBezTo>
                  <a:cubicBezTo>
                    <a:pt x="3562" y="1502"/>
                    <a:pt x="3536" y="1501"/>
                    <a:pt x="3511" y="1501"/>
                  </a:cubicBezTo>
                  <a:cubicBezTo>
                    <a:pt x="2140" y="1501"/>
                    <a:pt x="2467" y="2623"/>
                    <a:pt x="2467" y="2623"/>
                  </a:cubicBezTo>
                  <a:cubicBezTo>
                    <a:pt x="415" y="2835"/>
                    <a:pt x="2065" y="4188"/>
                    <a:pt x="2065" y="4188"/>
                  </a:cubicBezTo>
                  <a:cubicBezTo>
                    <a:pt x="2065" y="4188"/>
                    <a:pt x="1468" y="4077"/>
                    <a:pt x="969" y="4077"/>
                  </a:cubicBezTo>
                  <a:cubicBezTo>
                    <a:pt x="427" y="4077"/>
                    <a:pt x="1" y="4208"/>
                    <a:pt x="584" y="4759"/>
                  </a:cubicBezTo>
                  <a:cubicBezTo>
                    <a:pt x="1355" y="5501"/>
                    <a:pt x="2521" y="6294"/>
                    <a:pt x="4024" y="6294"/>
                  </a:cubicBezTo>
                  <a:cubicBezTo>
                    <a:pt x="4665" y="6294"/>
                    <a:pt x="5367" y="6150"/>
                    <a:pt x="6126" y="5796"/>
                  </a:cubicBezTo>
                  <a:cubicBezTo>
                    <a:pt x="9425" y="4252"/>
                    <a:pt x="6253" y="1"/>
                    <a:pt x="6253" y="1"/>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4"/>
            <p:cNvSpPr/>
            <p:nvPr/>
          </p:nvSpPr>
          <p:spPr>
            <a:xfrm>
              <a:off x="794830" y="4291075"/>
              <a:ext cx="162469" cy="17323"/>
            </a:xfrm>
            <a:custGeom>
              <a:avLst/>
              <a:gdLst/>
              <a:ahLst/>
              <a:cxnLst/>
              <a:rect l="l" t="t" r="r" b="b"/>
              <a:pathLst>
                <a:path w="2476" h="264" extrusionOk="0">
                  <a:moveTo>
                    <a:pt x="1" y="0"/>
                  </a:moveTo>
                  <a:lnTo>
                    <a:pt x="1" y="0"/>
                  </a:lnTo>
                  <a:cubicBezTo>
                    <a:pt x="426" y="172"/>
                    <a:pt x="882" y="264"/>
                    <a:pt x="1338" y="264"/>
                  </a:cubicBezTo>
                  <a:cubicBezTo>
                    <a:pt x="1723" y="264"/>
                    <a:pt x="2108" y="199"/>
                    <a:pt x="2475" y="64"/>
                  </a:cubicBezTo>
                  <a:lnTo>
                    <a:pt x="1" y="0"/>
                  </a:lnTo>
                  <a:close/>
                </a:path>
              </a:pathLst>
            </a:custGeom>
            <a:solidFill>
              <a:srgbClr val="FDF9C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4"/>
            <p:cNvSpPr/>
            <p:nvPr/>
          </p:nvSpPr>
          <p:spPr>
            <a:xfrm>
              <a:off x="782363" y="4280839"/>
              <a:ext cx="186026" cy="36811"/>
            </a:xfrm>
            <a:custGeom>
              <a:avLst/>
              <a:gdLst/>
              <a:ahLst/>
              <a:cxnLst/>
              <a:rect l="l" t="t" r="r" b="b"/>
              <a:pathLst>
                <a:path w="2835" h="561" extrusionOk="0">
                  <a:moveTo>
                    <a:pt x="195" y="1"/>
                  </a:moveTo>
                  <a:cubicBezTo>
                    <a:pt x="133" y="1"/>
                    <a:pt x="80" y="28"/>
                    <a:pt x="64" y="93"/>
                  </a:cubicBezTo>
                  <a:cubicBezTo>
                    <a:pt x="0" y="156"/>
                    <a:pt x="22" y="262"/>
                    <a:pt x="106" y="304"/>
                  </a:cubicBezTo>
                  <a:cubicBezTo>
                    <a:pt x="512" y="459"/>
                    <a:pt x="937" y="561"/>
                    <a:pt x="1378" y="561"/>
                  </a:cubicBezTo>
                  <a:cubicBezTo>
                    <a:pt x="1419" y="561"/>
                    <a:pt x="1461" y="560"/>
                    <a:pt x="1502" y="558"/>
                  </a:cubicBezTo>
                  <a:cubicBezTo>
                    <a:pt x="1904" y="558"/>
                    <a:pt x="2327" y="495"/>
                    <a:pt x="2708" y="347"/>
                  </a:cubicBezTo>
                  <a:cubicBezTo>
                    <a:pt x="2792" y="325"/>
                    <a:pt x="2834" y="241"/>
                    <a:pt x="2813" y="177"/>
                  </a:cubicBezTo>
                  <a:cubicBezTo>
                    <a:pt x="2782" y="115"/>
                    <a:pt x="2740" y="76"/>
                    <a:pt x="2686" y="76"/>
                  </a:cubicBezTo>
                  <a:cubicBezTo>
                    <a:pt x="2667" y="76"/>
                    <a:pt x="2646" y="81"/>
                    <a:pt x="2623" y="93"/>
                  </a:cubicBezTo>
                  <a:cubicBezTo>
                    <a:pt x="2268" y="208"/>
                    <a:pt x="1900" y="266"/>
                    <a:pt x="1535" y="266"/>
                  </a:cubicBezTo>
                  <a:cubicBezTo>
                    <a:pt x="1095" y="266"/>
                    <a:pt x="659" y="181"/>
                    <a:pt x="254" y="8"/>
                  </a:cubicBezTo>
                  <a:cubicBezTo>
                    <a:pt x="234" y="3"/>
                    <a:pt x="214" y="1"/>
                    <a:pt x="195"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4"/>
            <p:cNvSpPr/>
            <p:nvPr/>
          </p:nvSpPr>
          <p:spPr>
            <a:xfrm>
              <a:off x="768452" y="4393765"/>
              <a:ext cx="163847" cy="18045"/>
            </a:xfrm>
            <a:custGeom>
              <a:avLst/>
              <a:gdLst/>
              <a:ahLst/>
              <a:cxnLst/>
              <a:rect l="l" t="t" r="r" b="b"/>
              <a:pathLst>
                <a:path w="2497" h="275" extrusionOk="0">
                  <a:moveTo>
                    <a:pt x="1" y="0"/>
                  </a:moveTo>
                  <a:lnTo>
                    <a:pt x="1" y="0"/>
                  </a:lnTo>
                  <a:cubicBezTo>
                    <a:pt x="426" y="184"/>
                    <a:pt x="882" y="274"/>
                    <a:pt x="1343" y="274"/>
                  </a:cubicBezTo>
                  <a:cubicBezTo>
                    <a:pt x="1730" y="274"/>
                    <a:pt x="2120" y="210"/>
                    <a:pt x="2497" y="85"/>
                  </a:cubicBezTo>
                  <a:lnTo>
                    <a:pt x="1" y="0"/>
                  </a:lnTo>
                  <a:close/>
                </a:path>
              </a:pathLst>
            </a:custGeom>
            <a:solidFill>
              <a:srgbClr val="FDF9C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4"/>
            <p:cNvSpPr/>
            <p:nvPr/>
          </p:nvSpPr>
          <p:spPr>
            <a:xfrm>
              <a:off x="757363" y="4385432"/>
              <a:ext cx="184648" cy="34974"/>
            </a:xfrm>
            <a:custGeom>
              <a:avLst/>
              <a:gdLst/>
              <a:ahLst/>
              <a:cxnLst/>
              <a:rect l="l" t="t" r="r" b="b"/>
              <a:pathLst>
                <a:path w="2814" h="533" extrusionOk="0">
                  <a:moveTo>
                    <a:pt x="151" y="0"/>
                  </a:moveTo>
                  <a:cubicBezTo>
                    <a:pt x="99" y="0"/>
                    <a:pt x="57" y="29"/>
                    <a:pt x="43" y="85"/>
                  </a:cubicBezTo>
                  <a:cubicBezTo>
                    <a:pt x="1" y="148"/>
                    <a:pt x="22" y="233"/>
                    <a:pt x="106" y="275"/>
                  </a:cubicBezTo>
                  <a:cubicBezTo>
                    <a:pt x="487" y="447"/>
                    <a:pt x="902" y="532"/>
                    <a:pt x="1336" y="532"/>
                  </a:cubicBezTo>
                  <a:cubicBezTo>
                    <a:pt x="1384" y="532"/>
                    <a:pt x="1433" y="531"/>
                    <a:pt x="1481" y="529"/>
                  </a:cubicBezTo>
                  <a:cubicBezTo>
                    <a:pt x="1883" y="529"/>
                    <a:pt x="2306" y="466"/>
                    <a:pt x="2687" y="360"/>
                  </a:cubicBezTo>
                  <a:cubicBezTo>
                    <a:pt x="2771" y="318"/>
                    <a:pt x="2814" y="254"/>
                    <a:pt x="2792" y="170"/>
                  </a:cubicBezTo>
                  <a:cubicBezTo>
                    <a:pt x="2775" y="117"/>
                    <a:pt x="2715" y="79"/>
                    <a:pt x="2647" y="79"/>
                  </a:cubicBezTo>
                  <a:cubicBezTo>
                    <a:pt x="2632" y="79"/>
                    <a:pt x="2617" y="81"/>
                    <a:pt x="2602" y="85"/>
                  </a:cubicBezTo>
                  <a:cubicBezTo>
                    <a:pt x="2241" y="202"/>
                    <a:pt x="1871" y="261"/>
                    <a:pt x="1502" y="261"/>
                  </a:cubicBezTo>
                  <a:cubicBezTo>
                    <a:pt x="1072" y="261"/>
                    <a:pt x="643" y="181"/>
                    <a:pt x="233" y="21"/>
                  </a:cubicBezTo>
                  <a:cubicBezTo>
                    <a:pt x="205" y="7"/>
                    <a:pt x="177" y="0"/>
                    <a:pt x="151"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4"/>
            <p:cNvSpPr/>
            <p:nvPr/>
          </p:nvSpPr>
          <p:spPr>
            <a:xfrm>
              <a:off x="636629" y="4110564"/>
              <a:ext cx="531567" cy="430385"/>
            </a:xfrm>
            <a:custGeom>
              <a:avLst/>
              <a:gdLst/>
              <a:ahLst/>
              <a:cxnLst/>
              <a:rect l="l" t="t" r="r" b="b"/>
              <a:pathLst>
                <a:path w="8101" h="6559" extrusionOk="0">
                  <a:moveTo>
                    <a:pt x="6185" y="1"/>
                  </a:moveTo>
                  <a:cubicBezTo>
                    <a:pt x="6161" y="1"/>
                    <a:pt x="6135" y="8"/>
                    <a:pt x="6113" y="23"/>
                  </a:cubicBezTo>
                  <a:cubicBezTo>
                    <a:pt x="6049" y="86"/>
                    <a:pt x="6028" y="171"/>
                    <a:pt x="6071" y="234"/>
                  </a:cubicBezTo>
                  <a:cubicBezTo>
                    <a:pt x="6092" y="256"/>
                    <a:pt x="7784" y="2582"/>
                    <a:pt x="7340" y="4337"/>
                  </a:cubicBezTo>
                  <a:cubicBezTo>
                    <a:pt x="7149" y="5014"/>
                    <a:pt x="6663" y="5564"/>
                    <a:pt x="6007" y="5818"/>
                  </a:cubicBezTo>
                  <a:cubicBezTo>
                    <a:pt x="5272" y="6160"/>
                    <a:pt x="4588" y="6301"/>
                    <a:pt x="3960" y="6301"/>
                  </a:cubicBezTo>
                  <a:cubicBezTo>
                    <a:pt x="2530" y="6301"/>
                    <a:pt x="1393" y="5567"/>
                    <a:pt x="614" y="4803"/>
                  </a:cubicBezTo>
                  <a:cubicBezTo>
                    <a:pt x="381" y="4591"/>
                    <a:pt x="381" y="4485"/>
                    <a:pt x="381" y="4485"/>
                  </a:cubicBezTo>
                  <a:cubicBezTo>
                    <a:pt x="422" y="4404"/>
                    <a:pt x="621" y="4366"/>
                    <a:pt x="900" y="4366"/>
                  </a:cubicBezTo>
                  <a:cubicBezTo>
                    <a:pt x="1197" y="4366"/>
                    <a:pt x="1585" y="4409"/>
                    <a:pt x="1968" y="4485"/>
                  </a:cubicBezTo>
                  <a:cubicBezTo>
                    <a:pt x="1988" y="4492"/>
                    <a:pt x="2008" y="4495"/>
                    <a:pt x="2027" y="4495"/>
                  </a:cubicBezTo>
                  <a:cubicBezTo>
                    <a:pt x="2178" y="4495"/>
                    <a:pt x="2245" y="4286"/>
                    <a:pt x="2095" y="4210"/>
                  </a:cubicBezTo>
                  <a:cubicBezTo>
                    <a:pt x="1925" y="4062"/>
                    <a:pt x="1439" y="3576"/>
                    <a:pt x="1523" y="3280"/>
                  </a:cubicBezTo>
                  <a:cubicBezTo>
                    <a:pt x="1587" y="3090"/>
                    <a:pt x="1904" y="2942"/>
                    <a:pt x="2412" y="2899"/>
                  </a:cubicBezTo>
                  <a:cubicBezTo>
                    <a:pt x="2454" y="2878"/>
                    <a:pt x="2496" y="2857"/>
                    <a:pt x="2518" y="2836"/>
                  </a:cubicBezTo>
                  <a:cubicBezTo>
                    <a:pt x="2539" y="2793"/>
                    <a:pt x="2560" y="2751"/>
                    <a:pt x="2539" y="2709"/>
                  </a:cubicBezTo>
                  <a:cubicBezTo>
                    <a:pt x="2475" y="2497"/>
                    <a:pt x="2518" y="2244"/>
                    <a:pt x="2644" y="2053"/>
                  </a:cubicBezTo>
                  <a:cubicBezTo>
                    <a:pt x="2792" y="1863"/>
                    <a:pt x="3089" y="1778"/>
                    <a:pt x="3533" y="1778"/>
                  </a:cubicBezTo>
                  <a:cubicBezTo>
                    <a:pt x="3596" y="1778"/>
                    <a:pt x="3660" y="1715"/>
                    <a:pt x="3681" y="1630"/>
                  </a:cubicBezTo>
                  <a:cubicBezTo>
                    <a:pt x="3681" y="1546"/>
                    <a:pt x="3617" y="1482"/>
                    <a:pt x="3533" y="1482"/>
                  </a:cubicBezTo>
                  <a:cubicBezTo>
                    <a:pt x="3004" y="1482"/>
                    <a:pt x="2623" y="1609"/>
                    <a:pt x="2412" y="1884"/>
                  </a:cubicBezTo>
                  <a:cubicBezTo>
                    <a:pt x="2264" y="2096"/>
                    <a:pt x="2200" y="2370"/>
                    <a:pt x="2243" y="2624"/>
                  </a:cubicBezTo>
                  <a:cubicBezTo>
                    <a:pt x="1672" y="2709"/>
                    <a:pt x="1354" y="2878"/>
                    <a:pt x="1249" y="3195"/>
                  </a:cubicBezTo>
                  <a:cubicBezTo>
                    <a:pt x="1164" y="3513"/>
                    <a:pt x="1375" y="3851"/>
                    <a:pt x="1587" y="4105"/>
                  </a:cubicBezTo>
                  <a:cubicBezTo>
                    <a:pt x="1381" y="4081"/>
                    <a:pt x="1148" y="4060"/>
                    <a:pt x="928" y="4060"/>
                  </a:cubicBezTo>
                  <a:cubicBezTo>
                    <a:pt x="562" y="4060"/>
                    <a:pt x="233" y="4118"/>
                    <a:pt x="128" y="4316"/>
                  </a:cubicBezTo>
                  <a:cubicBezTo>
                    <a:pt x="1" y="4591"/>
                    <a:pt x="318" y="4887"/>
                    <a:pt x="424" y="4993"/>
                  </a:cubicBezTo>
                  <a:cubicBezTo>
                    <a:pt x="1249" y="5797"/>
                    <a:pt x="2433" y="6558"/>
                    <a:pt x="3956" y="6558"/>
                  </a:cubicBezTo>
                  <a:cubicBezTo>
                    <a:pt x="4717" y="6558"/>
                    <a:pt x="5457" y="6389"/>
                    <a:pt x="6134" y="6072"/>
                  </a:cubicBezTo>
                  <a:cubicBezTo>
                    <a:pt x="6874" y="5776"/>
                    <a:pt x="7424" y="5162"/>
                    <a:pt x="7636" y="4401"/>
                  </a:cubicBezTo>
                  <a:cubicBezTo>
                    <a:pt x="8101" y="2519"/>
                    <a:pt x="6388" y="150"/>
                    <a:pt x="6303" y="65"/>
                  </a:cubicBezTo>
                  <a:cubicBezTo>
                    <a:pt x="6276" y="24"/>
                    <a:pt x="6231" y="1"/>
                    <a:pt x="6185"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4"/>
            <p:cNvSpPr/>
            <p:nvPr/>
          </p:nvSpPr>
          <p:spPr>
            <a:xfrm>
              <a:off x="1061299" y="4570470"/>
              <a:ext cx="206826" cy="192325"/>
            </a:xfrm>
            <a:custGeom>
              <a:avLst/>
              <a:gdLst/>
              <a:ahLst/>
              <a:cxnLst/>
              <a:rect l="l" t="t" r="r" b="b"/>
              <a:pathLst>
                <a:path w="3152" h="2931" extrusionOk="0">
                  <a:moveTo>
                    <a:pt x="2299" y="0"/>
                  </a:moveTo>
                  <a:cubicBezTo>
                    <a:pt x="1864" y="0"/>
                    <a:pt x="1297" y="308"/>
                    <a:pt x="846" y="818"/>
                  </a:cubicBezTo>
                  <a:cubicBezTo>
                    <a:pt x="191" y="1537"/>
                    <a:pt x="0" y="2404"/>
                    <a:pt x="402" y="2764"/>
                  </a:cubicBezTo>
                  <a:cubicBezTo>
                    <a:pt x="522" y="2877"/>
                    <a:pt x="683" y="2930"/>
                    <a:pt x="867" y="2930"/>
                  </a:cubicBezTo>
                  <a:cubicBezTo>
                    <a:pt x="1300" y="2930"/>
                    <a:pt x="1860" y="2634"/>
                    <a:pt x="2306" y="2129"/>
                  </a:cubicBezTo>
                  <a:cubicBezTo>
                    <a:pt x="2961" y="1410"/>
                    <a:pt x="3152" y="522"/>
                    <a:pt x="2750" y="162"/>
                  </a:cubicBezTo>
                  <a:cubicBezTo>
                    <a:pt x="2633" y="52"/>
                    <a:pt x="2477" y="0"/>
                    <a:pt x="2299" y="0"/>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4"/>
            <p:cNvSpPr/>
            <p:nvPr/>
          </p:nvSpPr>
          <p:spPr>
            <a:xfrm>
              <a:off x="986365" y="3826182"/>
              <a:ext cx="184648" cy="184648"/>
            </a:xfrm>
            <a:custGeom>
              <a:avLst/>
              <a:gdLst/>
              <a:ahLst/>
              <a:cxnLst/>
              <a:rect l="l" t="t" r="r" b="b"/>
              <a:pathLst>
                <a:path w="2814" h="2814" extrusionOk="0">
                  <a:moveTo>
                    <a:pt x="1417" y="0"/>
                  </a:moveTo>
                  <a:cubicBezTo>
                    <a:pt x="635" y="0"/>
                    <a:pt x="0" y="635"/>
                    <a:pt x="0" y="1417"/>
                  </a:cubicBezTo>
                  <a:cubicBezTo>
                    <a:pt x="0" y="2179"/>
                    <a:pt x="635" y="2813"/>
                    <a:pt x="1417" y="2813"/>
                  </a:cubicBezTo>
                  <a:cubicBezTo>
                    <a:pt x="2179" y="2813"/>
                    <a:pt x="2813" y="2179"/>
                    <a:pt x="2813" y="1417"/>
                  </a:cubicBezTo>
                  <a:cubicBezTo>
                    <a:pt x="2813" y="635"/>
                    <a:pt x="2179" y="0"/>
                    <a:pt x="1417"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4"/>
            <p:cNvSpPr/>
            <p:nvPr/>
          </p:nvSpPr>
          <p:spPr>
            <a:xfrm>
              <a:off x="1408213" y="3673493"/>
              <a:ext cx="186026" cy="186026"/>
            </a:xfrm>
            <a:custGeom>
              <a:avLst/>
              <a:gdLst/>
              <a:ahLst/>
              <a:cxnLst/>
              <a:rect l="l" t="t" r="r" b="b"/>
              <a:pathLst>
                <a:path w="2835" h="2835" extrusionOk="0">
                  <a:moveTo>
                    <a:pt x="1418" y="1"/>
                  </a:moveTo>
                  <a:cubicBezTo>
                    <a:pt x="635" y="1"/>
                    <a:pt x="1" y="635"/>
                    <a:pt x="1" y="1418"/>
                  </a:cubicBezTo>
                  <a:cubicBezTo>
                    <a:pt x="1" y="2200"/>
                    <a:pt x="635" y="2835"/>
                    <a:pt x="1418" y="2835"/>
                  </a:cubicBezTo>
                  <a:cubicBezTo>
                    <a:pt x="2200" y="2835"/>
                    <a:pt x="2835" y="2200"/>
                    <a:pt x="2835" y="1418"/>
                  </a:cubicBezTo>
                  <a:cubicBezTo>
                    <a:pt x="2835" y="635"/>
                    <a:pt x="2200" y="1"/>
                    <a:pt x="1418"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4"/>
            <p:cNvSpPr/>
            <p:nvPr/>
          </p:nvSpPr>
          <p:spPr>
            <a:xfrm>
              <a:off x="1066876" y="3855316"/>
              <a:ext cx="56956" cy="55578"/>
            </a:xfrm>
            <a:custGeom>
              <a:avLst/>
              <a:gdLst/>
              <a:ahLst/>
              <a:cxnLst/>
              <a:rect l="l" t="t" r="r" b="b"/>
              <a:pathLst>
                <a:path w="868" h="847" extrusionOk="0">
                  <a:moveTo>
                    <a:pt x="444" y="0"/>
                  </a:moveTo>
                  <a:cubicBezTo>
                    <a:pt x="212" y="0"/>
                    <a:pt x="0" y="191"/>
                    <a:pt x="0" y="423"/>
                  </a:cubicBezTo>
                  <a:cubicBezTo>
                    <a:pt x="0" y="656"/>
                    <a:pt x="212" y="846"/>
                    <a:pt x="444" y="846"/>
                  </a:cubicBezTo>
                  <a:cubicBezTo>
                    <a:pt x="677" y="846"/>
                    <a:pt x="867" y="656"/>
                    <a:pt x="867" y="423"/>
                  </a:cubicBezTo>
                  <a:cubicBezTo>
                    <a:pt x="867" y="191"/>
                    <a:pt x="677" y="0"/>
                    <a:pt x="444"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4"/>
            <p:cNvSpPr/>
            <p:nvPr/>
          </p:nvSpPr>
          <p:spPr>
            <a:xfrm>
              <a:off x="1502569" y="3698493"/>
              <a:ext cx="55578" cy="55578"/>
            </a:xfrm>
            <a:custGeom>
              <a:avLst/>
              <a:gdLst/>
              <a:ahLst/>
              <a:cxnLst/>
              <a:rect l="l" t="t" r="r" b="b"/>
              <a:pathLst>
                <a:path w="847" h="847" extrusionOk="0">
                  <a:moveTo>
                    <a:pt x="424" y="0"/>
                  </a:moveTo>
                  <a:cubicBezTo>
                    <a:pt x="191" y="0"/>
                    <a:pt x="1" y="191"/>
                    <a:pt x="1" y="423"/>
                  </a:cubicBezTo>
                  <a:cubicBezTo>
                    <a:pt x="1" y="656"/>
                    <a:pt x="191" y="846"/>
                    <a:pt x="424" y="846"/>
                  </a:cubicBezTo>
                  <a:cubicBezTo>
                    <a:pt x="657" y="846"/>
                    <a:pt x="847" y="656"/>
                    <a:pt x="847" y="423"/>
                  </a:cubicBezTo>
                  <a:cubicBezTo>
                    <a:pt x="847" y="191"/>
                    <a:pt x="657" y="0"/>
                    <a:pt x="424"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4"/>
            <p:cNvSpPr/>
            <p:nvPr/>
          </p:nvSpPr>
          <p:spPr>
            <a:xfrm>
              <a:off x="1523436" y="3350135"/>
              <a:ext cx="717527" cy="698170"/>
            </a:xfrm>
            <a:custGeom>
              <a:avLst/>
              <a:gdLst/>
              <a:ahLst/>
              <a:cxnLst/>
              <a:rect l="l" t="t" r="r" b="b"/>
              <a:pathLst>
                <a:path w="10935" h="10640" extrusionOk="0">
                  <a:moveTo>
                    <a:pt x="6831" y="1"/>
                  </a:moveTo>
                  <a:cubicBezTo>
                    <a:pt x="6831" y="1"/>
                    <a:pt x="5266" y="868"/>
                    <a:pt x="635" y="8059"/>
                  </a:cubicBezTo>
                  <a:cubicBezTo>
                    <a:pt x="0" y="9074"/>
                    <a:pt x="571" y="10406"/>
                    <a:pt x="1756" y="10639"/>
                  </a:cubicBezTo>
                  <a:lnTo>
                    <a:pt x="10934" y="10110"/>
                  </a:lnTo>
                  <a:cubicBezTo>
                    <a:pt x="10934" y="10110"/>
                    <a:pt x="9877" y="1862"/>
                    <a:pt x="6831" y="1"/>
                  </a:cubicBezTo>
                  <a:close/>
                </a:path>
              </a:pathLst>
            </a:custGeom>
            <a:solidFill>
              <a:srgbClr val="CA1E4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4"/>
            <p:cNvSpPr/>
            <p:nvPr/>
          </p:nvSpPr>
          <p:spPr>
            <a:xfrm>
              <a:off x="1799550" y="3322117"/>
              <a:ext cx="655125" cy="704141"/>
            </a:xfrm>
            <a:custGeom>
              <a:avLst/>
              <a:gdLst/>
              <a:ahLst/>
              <a:cxnLst/>
              <a:rect l="l" t="t" r="r" b="b"/>
              <a:pathLst>
                <a:path w="9984" h="10731" extrusionOk="0">
                  <a:moveTo>
                    <a:pt x="4320" y="1"/>
                  </a:moveTo>
                  <a:cubicBezTo>
                    <a:pt x="3956" y="1"/>
                    <a:pt x="3592" y="57"/>
                    <a:pt x="3237" y="174"/>
                  </a:cubicBezTo>
                  <a:cubicBezTo>
                    <a:pt x="1016" y="914"/>
                    <a:pt x="1" y="3854"/>
                    <a:pt x="953" y="6730"/>
                  </a:cubicBezTo>
                  <a:cubicBezTo>
                    <a:pt x="1755" y="9136"/>
                    <a:pt x="3712" y="10731"/>
                    <a:pt x="5650" y="10731"/>
                  </a:cubicBezTo>
                  <a:cubicBezTo>
                    <a:pt x="6012" y="10731"/>
                    <a:pt x="6373" y="10675"/>
                    <a:pt x="6726" y="10558"/>
                  </a:cubicBezTo>
                  <a:cubicBezTo>
                    <a:pt x="8947" y="9818"/>
                    <a:pt x="9983" y="6878"/>
                    <a:pt x="9011" y="4002"/>
                  </a:cubicBezTo>
                  <a:cubicBezTo>
                    <a:pt x="8192" y="1582"/>
                    <a:pt x="6251" y="1"/>
                    <a:pt x="4320" y="1"/>
                  </a:cubicBezTo>
                  <a:close/>
                </a:path>
              </a:pathLst>
            </a:custGeom>
            <a:solidFill>
              <a:srgbClr val="B2194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4"/>
            <p:cNvSpPr/>
            <p:nvPr/>
          </p:nvSpPr>
          <p:spPr>
            <a:xfrm>
              <a:off x="1873106" y="3402431"/>
              <a:ext cx="505255" cy="543510"/>
            </a:xfrm>
            <a:custGeom>
              <a:avLst/>
              <a:gdLst/>
              <a:ahLst/>
              <a:cxnLst/>
              <a:rect l="l" t="t" r="r" b="b"/>
              <a:pathLst>
                <a:path w="7700" h="8283" extrusionOk="0">
                  <a:moveTo>
                    <a:pt x="3332" y="1"/>
                  </a:moveTo>
                  <a:cubicBezTo>
                    <a:pt x="3051" y="1"/>
                    <a:pt x="2771" y="44"/>
                    <a:pt x="2497" y="135"/>
                  </a:cubicBezTo>
                  <a:cubicBezTo>
                    <a:pt x="783" y="706"/>
                    <a:pt x="1" y="2969"/>
                    <a:pt x="741" y="5189"/>
                  </a:cubicBezTo>
                  <a:cubicBezTo>
                    <a:pt x="1365" y="7044"/>
                    <a:pt x="2877" y="8282"/>
                    <a:pt x="4363" y="8282"/>
                  </a:cubicBezTo>
                  <a:cubicBezTo>
                    <a:pt x="4639" y="8282"/>
                    <a:pt x="4914" y="8240"/>
                    <a:pt x="5182" y="8150"/>
                  </a:cubicBezTo>
                  <a:cubicBezTo>
                    <a:pt x="6917" y="7558"/>
                    <a:pt x="7699" y="5295"/>
                    <a:pt x="6959" y="3095"/>
                  </a:cubicBezTo>
                  <a:cubicBezTo>
                    <a:pt x="6336" y="1226"/>
                    <a:pt x="4828" y="1"/>
                    <a:pt x="3332" y="1"/>
                  </a:cubicBezTo>
                  <a:close/>
                </a:path>
              </a:pathLst>
            </a:custGeom>
            <a:solidFill>
              <a:srgbClr val="6F002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4"/>
            <p:cNvSpPr/>
            <p:nvPr/>
          </p:nvSpPr>
          <p:spPr>
            <a:xfrm>
              <a:off x="1909195" y="4017651"/>
              <a:ext cx="156891" cy="162206"/>
            </a:xfrm>
            <a:custGeom>
              <a:avLst/>
              <a:gdLst/>
              <a:ahLst/>
              <a:cxnLst/>
              <a:rect l="l" t="t" r="r" b="b"/>
              <a:pathLst>
                <a:path w="2391" h="2472" extrusionOk="0">
                  <a:moveTo>
                    <a:pt x="1820" y="1"/>
                  </a:moveTo>
                  <a:lnTo>
                    <a:pt x="1" y="107"/>
                  </a:lnTo>
                  <a:lnTo>
                    <a:pt x="868" y="2243"/>
                  </a:lnTo>
                  <a:cubicBezTo>
                    <a:pt x="868" y="2243"/>
                    <a:pt x="1111" y="2472"/>
                    <a:pt x="1473" y="2472"/>
                  </a:cubicBezTo>
                  <a:cubicBezTo>
                    <a:pt x="1733" y="2472"/>
                    <a:pt x="2055" y="2353"/>
                    <a:pt x="2391" y="1946"/>
                  </a:cubicBezTo>
                  <a:lnTo>
                    <a:pt x="1820" y="1"/>
                  </a:lnTo>
                  <a:close/>
                </a:path>
              </a:pathLst>
            </a:custGeom>
            <a:solidFill>
              <a:srgbClr val="910E3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4"/>
            <p:cNvSpPr/>
            <p:nvPr/>
          </p:nvSpPr>
          <p:spPr>
            <a:xfrm>
              <a:off x="597784" y="3248692"/>
              <a:ext cx="1856910" cy="1517667"/>
            </a:xfrm>
            <a:custGeom>
              <a:avLst/>
              <a:gdLst/>
              <a:ahLst/>
              <a:cxnLst/>
              <a:rect l="l" t="t" r="r" b="b"/>
              <a:pathLst>
                <a:path w="28299" h="23129" extrusionOk="0">
                  <a:moveTo>
                    <a:pt x="20050" y="12058"/>
                  </a:moveTo>
                  <a:lnTo>
                    <a:pt x="20093" y="12143"/>
                  </a:lnTo>
                  <a:lnTo>
                    <a:pt x="19923" y="12206"/>
                  </a:lnTo>
                  <a:cubicBezTo>
                    <a:pt x="19923" y="12164"/>
                    <a:pt x="19902" y="12100"/>
                    <a:pt x="19902" y="12058"/>
                  </a:cubicBezTo>
                  <a:close/>
                  <a:moveTo>
                    <a:pt x="8443" y="0"/>
                  </a:moveTo>
                  <a:cubicBezTo>
                    <a:pt x="8408" y="0"/>
                    <a:pt x="8371" y="1"/>
                    <a:pt x="8333" y="3"/>
                  </a:cubicBezTo>
                  <a:cubicBezTo>
                    <a:pt x="7128" y="88"/>
                    <a:pt x="7149" y="1928"/>
                    <a:pt x="7149" y="1928"/>
                  </a:cubicBezTo>
                  <a:cubicBezTo>
                    <a:pt x="7149" y="1928"/>
                    <a:pt x="6661" y="1206"/>
                    <a:pt x="6053" y="1206"/>
                  </a:cubicBezTo>
                  <a:cubicBezTo>
                    <a:pt x="5803" y="1206"/>
                    <a:pt x="5532" y="1328"/>
                    <a:pt x="5267" y="1674"/>
                  </a:cubicBezTo>
                  <a:cubicBezTo>
                    <a:pt x="4548" y="2583"/>
                    <a:pt x="5584" y="3429"/>
                    <a:pt x="6197" y="3810"/>
                  </a:cubicBezTo>
                  <a:cubicBezTo>
                    <a:pt x="3025" y="5798"/>
                    <a:pt x="1" y="10789"/>
                    <a:pt x="1143" y="15611"/>
                  </a:cubicBezTo>
                  <a:cubicBezTo>
                    <a:pt x="1270" y="16182"/>
                    <a:pt x="1439" y="16753"/>
                    <a:pt x="1671" y="17282"/>
                  </a:cubicBezTo>
                  <a:cubicBezTo>
                    <a:pt x="1621" y="17280"/>
                    <a:pt x="1571" y="17278"/>
                    <a:pt x="1522" y="17278"/>
                  </a:cubicBezTo>
                  <a:cubicBezTo>
                    <a:pt x="1153" y="17278"/>
                    <a:pt x="813" y="17352"/>
                    <a:pt x="720" y="17557"/>
                  </a:cubicBezTo>
                  <a:cubicBezTo>
                    <a:pt x="572" y="17811"/>
                    <a:pt x="889" y="18128"/>
                    <a:pt x="995" y="18234"/>
                  </a:cubicBezTo>
                  <a:cubicBezTo>
                    <a:pt x="1587" y="18784"/>
                    <a:pt x="2264" y="19228"/>
                    <a:pt x="3025" y="19524"/>
                  </a:cubicBezTo>
                  <a:cubicBezTo>
                    <a:pt x="3681" y="20285"/>
                    <a:pt x="4484" y="20920"/>
                    <a:pt x="5415" y="21364"/>
                  </a:cubicBezTo>
                  <a:cubicBezTo>
                    <a:pt x="6007" y="21660"/>
                    <a:pt x="6663" y="21893"/>
                    <a:pt x="7318" y="22019"/>
                  </a:cubicBezTo>
                  <a:cubicBezTo>
                    <a:pt x="7213" y="22421"/>
                    <a:pt x="7234" y="22781"/>
                    <a:pt x="7466" y="22971"/>
                  </a:cubicBezTo>
                  <a:cubicBezTo>
                    <a:pt x="7585" y="23078"/>
                    <a:pt x="7744" y="23129"/>
                    <a:pt x="7924" y="23129"/>
                  </a:cubicBezTo>
                  <a:cubicBezTo>
                    <a:pt x="8353" y="23129"/>
                    <a:pt x="8909" y="22843"/>
                    <a:pt x="9370" y="22337"/>
                  </a:cubicBezTo>
                  <a:cubicBezTo>
                    <a:pt x="9391" y="22316"/>
                    <a:pt x="9412" y="22273"/>
                    <a:pt x="9433" y="22252"/>
                  </a:cubicBezTo>
                  <a:lnTo>
                    <a:pt x="9497" y="22252"/>
                  </a:lnTo>
                  <a:cubicBezTo>
                    <a:pt x="10512" y="22252"/>
                    <a:pt x="11506" y="22125"/>
                    <a:pt x="12479" y="21893"/>
                  </a:cubicBezTo>
                  <a:cubicBezTo>
                    <a:pt x="13748" y="21618"/>
                    <a:pt x="14932" y="21131"/>
                    <a:pt x="16053" y="20476"/>
                  </a:cubicBezTo>
                  <a:cubicBezTo>
                    <a:pt x="16465" y="20616"/>
                    <a:pt x="16861" y="20685"/>
                    <a:pt x="17206" y="20685"/>
                  </a:cubicBezTo>
                  <a:cubicBezTo>
                    <a:pt x="17746" y="20685"/>
                    <a:pt x="18161" y="20515"/>
                    <a:pt x="18316" y="20179"/>
                  </a:cubicBezTo>
                  <a:cubicBezTo>
                    <a:pt x="18485" y="19820"/>
                    <a:pt x="18316" y="19376"/>
                    <a:pt x="17956" y="18953"/>
                  </a:cubicBezTo>
                  <a:cubicBezTo>
                    <a:pt x="18675" y="18191"/>
                    <a:pt x="19225" y="17282"/>
                    <a:pt x="19564" y="16309"/>
                  </a:cubicBezTo>
                  <a:cubicBezTo>
                    <a:pt x="19775" y="16351"/>
                    <a:pt x="20008" y="16394"/>
                    <a:pt x="20241" y="16394"/>
                  </a:cubicBezTo>
                  <a:lnTo>
                    <a:pt x="20346" y="16394"/>
                  </a:lnTo>
                  <a:cubicBezTo>
                    <a:pt x="22863" y="16309"/>
                    <a:pt x="23963" y="14638"/>
                    <a:pt x="24428" y="13264"/>
                  </a:cubicBezTo>
                  <a:cubicBezTo>
                    <a:pt x="24470" y="13137"/>
                    <a:pt x="24597" y="12777"/>
                    <a:pt x="24386" y="12629"/>
                  </a:cubicBezTo>
                  <a:cubicBezTo>
                    <a:pt x="24343" y="12595"/>
                    <a:pt x="24283" y="12580"/>
                    <a:pt x="24212" y="12580"/>
                  </a:cubicBezTo>
                  <a:cubicBezTo>
                    <a:pt x="23934" y="12580"/>
                    <a:pt x="23479" y="12812"/>
                    <a:pt x="23159" y="13031"/>
                  </a:cubicBezTo>
                  <a:cubicBezTo>
                    <a:pt x="23223" y="12756"/>
                    <a:pt x="23265" y="12397"/>
                    <a:pt x="23053" y="12164"/>
                  </a:cubicBezTo>
                  <a:cubicBezTo>
                    <a:pt x="22942" y="12052"/>
                    <a:pt x="22801" y="12000"/>
                    <a:pt x="22624" y="12000"/>
                  </a:cubicBezTo>
                  <a:cubicBezTo>
                    <a:pt x="22466" y="12000"/>
                    <a:pt x="22279" y="12042"/>
                    <a:pt x="22059" y="12122"/>
                  </a:cubicBezTo>
                  <a:cubicBezTo>
                    <a:pt x="22038" y="12058"/>
                    <a:pt x="21996" y="11995"/>
                    <a:pt x="21954" y="11931"/>
                  </a:cubicBezTo>
                  <a:lnTo>
                    <a:pt x="23223" y="11847"/>
                  </a:lnTo>
                  <a:cubicBezTo>
                    <a:pt x="23478" y="11899"/>
                    <a:pt x="23733" y="11927"/>
                    <a:pt x="23985" y="11927"/>
                  </a:cubicBezTo>
                  <a:cubicBezTo>
                    <a:pt x="24339" y="11927"/>
                    <a:pt x="24687" y="11873"/>
                    <a:pt x="25020" y="11762"/>
                  </a:cubicBezTo>
                  <a:cubicBezTo>
                    <a:pt x="27262" y="11022"/>
                    <a:pt x="28298" y="8082"/>
                    <a:pt x="27326" y="5206"/>
                  </a:cubicBezTo>
                  <a:cubicBezTo>
                    <a:pt x="26527" y="2792"/>
                    <a:pt x="24566" y="1197"/>
                    <a:pt x="22643" y="1197"/>
                  </a:cubicBezTo>
                  <a:cubicBezTo>
                    <a:pt x="22275" y="1197"/>
                    <a:pt x="21909" y="1255"/>
                    <a:pt x="21552" y="1378"/>
                  </a:cubicBezTo>
                  <a:cubicBezTo>
                    <a:pt x="21340" y="1441"/>
                    <a:pt x="21150" y="1526"/>
                    <a:pt x="20960" y="1632"/>
                  </a:cubicBezTo>
                  <a:cubicBezTo>
                    <a:pt x="20917" y="1653"/>
                    <a:pt x="20896" y="1674"/>
                    <a:pt x="20875" y="1695"/>
                  </a:cubicBezTo>
                  <a:cubicBezTo>
                    <a:pt x="20410" y="1970"/>
                    <a:pt x="20008" y="2372"/>
                    <a:pt x="19712" y="2816"/>
                  </a:cubicBezTo>
                  <a:cubicBezTo>
                    <a:pt x="18697" y="4021"/>
                    <a:pt x="17724" y="5269"/>
                    <a:pt x="16835" y="6559"/>
                  </a:cubicBezTo>
                  <a:cubicBezTo>
                    <a:pt x="14615" y="4508"/>
                    <a:pt x="11654" y="3281"/>
                    <a:pt x="9581" y="3006"/>
                  </a:cubicBezTo>
                  <a:cubicBezTo>
                    <a:pt x="9871" y="1725"/>
                    <a:pt x="9958" y="0"/>
                    <a:pt x="84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4"/>
            <p:cNvSpPr/>
            <p:nvPr/>
          </p:nvSpPr>
          <p:spPr>
            <a:xfrm>
              <a:off x="549228" y="3196461"/>
              <a:ext cx="1962357" cy="1623443"/>
            </a:xfrm>
            <a:custGeom>
              <a:avLst/>
              <a:gdLst/>
              <a:ahLst/>
              <a:cxnLst/>
              <a:rect l="l" t="t" r="r" b="b"/>
              <a:pathLst>
                <a:path w="29906" h="24741" extrusionOk="0">
                  <a:moveTo>
                    <a:pt x="6810" y="2787"/>
                  </a:moveTo>
                  <a:cubicBezTo>
                    <a:pt x="6980" y="2872"/>
                    <a:pt x="7128" y="2999"/>
                    <a:pt x="7233" y="3147"/>
                  </a:cubicBezTo>
                  <a:lnTo>
                    <a:pt x="8079" y="4394"/>
                  </a:lnTo>
                  <a:lnTo>
                    <a:pt x="7360" y="3929"/>
                  </a:lnTo>
                  <a:cubicBezTo>
                    <a:pt x="6853" y="3612"/>
                    <a:pt x="6599" y="3295"/>
                    <a:pt x="6557" y="3125"/>
                  </a:cubicBezTo>
                  <a:cubicBezTo>
                    <a:pt x="6557" y="3104"/>
                    <a:pt x="6557" y="3062"/>
                    <a:pt x="6641" y="2956"/>
                  </a:cubicBezTo>
                  <a:cubicBezTo>
                    <a:pt x="6684" y="2893"/>
                    <a:pt x="6747" y="2829"/>
                    <a:pt x="6810" y="2787"/>
                  </a:cubicBezTo>
                  <a:close/>
                  <a:moveTo>
                    <a:pt x="21319" y="12029"/>
                  </a:moveTo>
                  <a:lnTo>
                    <a:pt x="19712" y="12114"/>
                  </a:lnTo>
                  <a:lnTo>
                    <a:pt x="19860" y="12981"/>
                  </a:lnTo>
                  <a:lnTo>
                    <a:pt x="20029" y="14123"/>
                  </a:lnTo>
                  <a:lnTo>
                    <a:pt x="20959" y="13742"/>
                  </a:lnTo>
                  <a:lnTo>
                    <a:pt x="21150" y="13658"/>
                  </a:lnTo>
                  <a:lnTo>
                    <a:pt x="21848" y="13341"/>
                  </a:lnTo>
                  <a:lnTo>
                    <a:pt x="21319" y="12029"/>
                  </a:lnTo>
                  <a:close/>
                  <a:moveTo>
                    <a:pt x="9211" y="1620"/>
                  </a:moveTo>
                  <a:cubicBezTo>
                    <a:pt x="9446" y="1620"/>
                    <a:pt x="9499" y="1690"/>
                    <a:pt x="9518" y="1708"/>
                  </a:cubicBezTo>
                  <a:cubicBezTo>
                    <a:pt x="9687" y="1899"/>
                    <a:pt x="9793" y="2533"/>
                    <a:pt x="9560" y="3654"/>
                  </a:cubicBezTo>
                  <a:lnTo>
                    <a:pt x="9370" y="4479"/>
                  </a:lnTo>
                  <a:lnTo>
                    <a:pt x="10215" y="4585"/>
                  </a:lnTo>
                  <a:cubicBezTo>
                    <a:pt x="12077" y="4839"/>
                    <a:pt x="14890" y="5981"/>
                    <a:pt x="17026" y="7948"/>
                  </a:cubicBezTo>
                  <a:lnTo>
                    <a:pt x="17702" y="8561"/>
                  </a:lnTo>
                  <a:lnTo>
                    <a:pt x="18231" y="7821"/>
                  </a:lnTo>
                  <a:cubicBezTo>
                    <a:pt x="19098" y="6531"/>
                    <a:pt x="20029" y="5325"/>
                    <a:pt x="21023" y="4141"/>
                  </a:cubicBezTo>
                  <a:lnTo>
                    <a:pt x="21086" y="4056"/>
                  </a:lnTo>
                  <a:cubicBezTo>
                    <a:pt x="21319" y="3696"/>
                    <a:pt x="21636" y="3400"/>
                    <a:pt x="21996" y="3168"/>
                  </a:cubicBezTo>
                  <a:lnTo>
                    <a:pt x="22059" y="3125"/>
                  </a:lnTo>
                  <a:cubicBezTo>
                    <a:pt x="22207" y="3041"/>
                    <a:pt x="22355" y="2977"/>
                    <a:pt x="22524" y="2914"/>
                  </a:cubicBezTo>
                  <a:cubicBezTo>
                    <a:pt x="22784" y="2828"/>
                    <a:pt x="23055" y="2785"/>
                    <a:pt x="23334" y="2785"/>
                  </a:cubicBezTo>
                  <a:cubicBezTo>
                    <a:pt x="23941" y="2785"/>
                    <a:pt x="24580" y="2988"/>
                    <a:pt x="25189" y="3379"/>
                  </a:cubicBezTo>
                  <a:cubicBezTo>
                    <a:pt x="26204" y="4077"/>
                    <a:pt x="26945" y="5092"/>
                    <a:pt x="27304" y="6256"/>
                  </a:cubicBezTo>
                  <a:cubicBezTo>
                    <a:pt x="28129" y="8709"/>
                    <a:pt x="27325" y="11204"/>
                    <a:pt x="25507" y="11818"/>
                  </a:cubicBezTo>
                  <a:cubicBezTo>
                    <a:pt x="25247" y="11904"/>
                    <a:pt x="24981" y="11947"/>
                    <a:pt x="24712" y="11947"/>
                  </a:cubicBezTo>
                  <a:cubicBezTo>
                    <a:pt x="24520" y="11947"/>
                    <a:pt x="24326" y="11925"/>
                    <a:pt x="24132" y="11881"/>
                  </a:cubicBezTo>
                  <a:lnTo>
                    <a:pt x="24026" y="11860"/>
                  </a:lnTo>
                  <a:lnTo>
                    <a:pt x="21319" y="12029"/>
                  </a:lnTo>
                  <a:lnTo>
                    <a:pt x="22017" y="13150"/>
                  </a:lnTo>
                  <a:cubicBezTo>
                    <a:pt x="22038" y="13171"/>
                    <a:pt x="22038" y="13193"/>
                    <a:pt x="22059" y="13214"/>
                  </a:cubicBezTo>
                  <a:lnTo>
                    <a:pt x="22313" y="13933"/>
                  </a:lnTo>
                  <a:lnTo>
                    <a:pt x="23053" y="13679"/>
                  </a:lnTo>
                  <a:lnTo>
                    <a:pt x="23138" y="13658"/>
                  </a:lnTo>
                  <a:lnTo>
                    <a:pt x="22651" y="15667"/>
                  </a:lnTo>
                  <a:lnTo>
                    <a:pt x="22651" y="15667"/>
                  </a:lnTo>
                  <a:lnTo>
                    <a:pt x="24005" y="14694"/>
                  </a:lnTo>
                  <a:lnTo>
                    <a:pt x="24005" y="14694"/>
                  </a:lnTo>
                  <a:cubicBezTo>
                    <a:pt x="23422" y="15734"/>
                    <a:pt x="22307" y="16365"/>
                    <a:pt x="21124" y="16365"/>
                  </a:cubicBezTo>
                  <a:cubicBezTo>
                    <a:pt x="21104" y="16365"/>
                    <a:pt x="21085" y="16365"/>
                    <a:pt x="21065" y="16365"/>
                  </a:cubicBezTo>
                  <a:cubicBezTo>
                    <a:pt x="20875" y="16365"/>
                    <a:pt x="20684" y="16344"/>
                    <a:pt x="20515" y="16301"/>
                  </a:cubicBezTo>
                  <a:lnTo>
                    <a:pt x="19817" y="16132"/>
                  </a:lnTo>
                  <a:lnTo>
                    <a:pt x="19564" y="16809"/>
                  </a:lnTo>
                  <a:cubicBezTo>
                    <a:pt x="19267" y="17697"/>
                    <a:pt x="18760" y="18501"/>
                    <a:pt x="18125" y="19199"/>
                  </a:cubicBezTo>
                  <a:lnTo>
                    <a:pt x="17660" y="19728"/>
                  </a:lnTo>
                  <a:lnTo>
                    <a:pt x="18104" y="20256"/>
                  </a:lnTo>
                  <a:cubicBezTo>
                    <a:pt x="18210" y="20362"/>
                    <a:pt x="18295" y="20489"/>
                    <a:pt x="18337" y="20616"/>
                  </a:cubicBezTo>
                  <a:cubicBezTo>
                    <a:pt x="18266" y="20646"/>
                    <a:pt x="18126" y="20677"/>
                    <a:pt x="17923" y="20677"/>
                  </a:cubicBezTo>
                  <a:cubicBezTo>
                    <a:pt x="17704" y="20677"/>
                    <a:pt x="17409" y="20641"/>
                    <a:pt x="17047" y="20531"/>
                  </a:cubicBezTo>
                  <a:lnTo>
                    <a:pt x="16708" y="20404"/>
                  </a:lnTo>
                  <a:lnTo>
                    <a:pt x="16391" y="20595"/>
                  </a:lnTo>
                  <a:cubicBezTo>
                    <a:pt x="15355" y="21208"/>
                    <a:pt x="14234" y="21652"/>
                    <a:pt x="13050" y="21927"/>
                  </a:cubicBezTo>
                  <a:cubicBezTo>
                    <a:pt x="12140" y="22139"/>
                    <a:pt x="11188" y="22244"/>
                    <a:pt x="10237" y="22266"/>
                  </a:cubicBezTo>
                  <a:lnTo>
                    <a:pt x="9814" y="22266"/>
                  </a:lnTo>
                  <a:lnTo>
                    <a:pt x="9560" y="22541"/>
                  </a:lnTo>
                  <a:lnTo>
                    <a:pt x="9518" y="22604"/>
                  </a:lnTo>
                  <a:cubicBezTo>
                    <a:pt x="9327" y="22815"/>
                    <a:pt x="9095" y="23006"/>
                    <a:pt x="8820" y="23112"/>
                  </a:cubicBezTo>
                  <a:cubicBezTo>
                    <a:pt x="8820" y="23090"/>
                    <a:pt x="8820" y="23069"/>
                    <a:pt x="8820" y="23048"/>
                  </a:cubicBezTo>
                  <a:lnTo>
                    <a:pt x="9052" y="22244"/>
                  </a:lnTo>
                  <a:lnTo>
                    <a:pt x="8227" y="22075"/>
                  </a:lnTo>
                  <a:cubicBezTo>
                    <a:pt x="7635" y="21927"/>
                    <a:pt x="7064" y="21737"/>
                    <a:pt x="6514" y="21462"/>
                  </a:cubicBezTo>
                  <a:cubicBezTo>
                    <a:pt x="5690" y="21060"/>
                    <a:pt x="4949" y="20489"/>
                    <a:pt x="4378" y="19791"/>
                  </a:cubicBezTo>
                  <a:lnTo>
                    <a:pt x="4230" y="19643"/>
                  </a:lnTo>
                  <a:lnTo>
                    <a:pt x="4040" y="19558"/>
                  </a:lnTo>
                  <a:cubicBezTo>
                    <a:pt x="3596" y="19410"/>
                    <a:pt x="3194" y="19178"/>
                    <a:pt x="2834" y="18903"/>
                  </a:cubicBezTo>
                  <a:lnTo>
                    <a:pt x="2834" y="18903"/>
                  </a:lnTo>
                  <a:lnTo>
                    <a:pt x="3638" y="18924"/>
                  </a:lnTo>
                  <a:lnTo>
                    <a:pt x="3152" y="17782"/>
                  </a:lnTo>
                  <a:cubicBezTo>
                    <a:pt x="2940" y="17274"/>
                    <a:pt x="2771" y="16767"/>
                    <a:pt x="2644" y="16238"/>
                  </a:cubicBezTo>
                  <a:cubicBezTo>
                    <a:pt x="1629" y="11924"/>
                    <a:pt x="4294" y="7186"/>
                    <a:pt x="7339" y="5304"/>
                  </a:cubicBezTo>
                  <a:lnTo>
                    <a:pt x="8270" y="4712"/>
                  </a:lnTo>
                  <a:lnTo>
                    <a:pt x="8693" y="5325"/>
                  </a:lnTo>
                  <a:lnTo>
                    <a:pt x="8693" y="2724"/>
                  </a:lnTo>
                  <a:cubicBezTo>
                    <a:pt x="8693" y="2406"/>
                    <a:pt x="8798" y="1624"/>
                    <a:pt x="9116" y="1624"/>
                  </a:cubicBezTo>
                  <a:cubicBezTo>
                    <a:pt x="9150" y="1622"/>
                    <a:pt x="9182" y="1620"/>
                    <a:pt x="9211" y="1620"/>
                  </a:cubicBezTo>
                  <a:close/>
                  <a:moveTo>
                    <a:pt x="9260" y="0"/>
                  </a:moveTo>
                  <a:cubicBezTo>
                    <a:pt x="9177" y="0"/>
                    <a:pt x="9094" y="6"/>
                    <a:pt x="9010" y="17"/>
                  </a:cubicBezTo>
                  <a:cubicBezTo>
                    <a:pt x="8185" y="59"/>
                    <a:pt x="7656" y="609"/>
                    <a:pt x="7360" y="1307"/>
                  </a:cubicBezTo>
                  <a:cubicBezTo>
                    <a:pt x="7191" y="1243"/>
                    <a:pt x="7022" y="1201"/>
                    <a:pt x="6853" y="1201"/>
                  </a:cubicBezTo>
                  <a:cubicBezTo>
                    <a:pt x="6261" y="1201"/>
                    <a:pt x="5711" y="1497"/>
                    <a:pt x="5372" y="1983"/>
                  </a:cubicBezTo>
                  <a:cubicBezTo>
                    <a:pt x="5055" y="2385"/>
                    <a:pt x="4907" y="2893"/>
                    <a:pt x="4992" y="3400"/>
                  </a:cubicBezTo>
                  <a:cubicBezTo>
                    <a:pt x="5097" y="3845"/>
                    <a:pt x="5309" y="4246"/>
                    <a:pt x="5626" y="4564"/>
                  </a:cubicBezTo>
                  <a:cubicBezTo>
                    <a:pt x="2432" y="7080"/>
                    <a:pt x="0" y="11945"/>
                    <a:pt x="1100" y="16598"/>
                  </a:cubicBezTo>
                  <a:cubicBezTo>
                    <a:pt x="1164" y="16873"/>
                    <a:pt x="1248" y="17169"/>
                    <a:pt x="1333" y="17444"/>
                  </a:cubicBezTo>
                  <a:cubicBezTo>
                    <a:pt x="1100" y="17549"/>
                    <a:pt x="889" y="17740"/>
                    <a:pt x="762" y="17972"/>
                  </a:cubicBezTo>
                  <a:cubicBezTo>
                    <a:pt x="614" y="18268"/>
                    <a:pt x="466" y="18861"/>
                    <a:pt x="1206" y="19580"/>
                  </a:cubicBezTo>
                  <a:cubicBezTo>
                    <a:pt x="1798" y="20172"/>
                    <a:pt x="2517" y="20658"/>
                    <a:pt x="3300" y="20975"/>
                  </a:cubicBezTo>
                  <a:cubicBezTo>
                    <a:pt x="3998" y="21779"/>
                    <a:pt x="4844" y="22414"/>
                    <a:pt x="5795" y="22879"/>
                  </a:cubicBezTo>
                  <a:cubicBezTo>
                    <a:pt x="6261" y="23112"/>
                    <a:pt x="6726" y="23302"/>
                    <a:pt x="7212" y="23429"/>
                  </a:cubicBezTo>
                  <a:cubicBezTo>
                    <a:pt x="7255" y="23788"/>
                    <a:pt x="7424" y="24127"/>
                    <a:pt x="7678" y="24381"/>
                  </a:cubicBezTo>
                  <a:cubicBezTo>
                    <a:pt x="7953" y="24613"/>
                    <a:pt x="8312" y="24740"/>
                    <a:pt x="8672" y="24740"/>
                  </a:cubicBezTo>
                  <a:cubicBezTo>
                    <a:pt x="8883" y="24719"/>
                    <a:pt x="9095" y="24677"/>
                    <a:pt x="9306" y="24613"/>
                  </a:cubicBezTo>
                  <a:cubicBezTo>
                    <a:pt x="9750" y="24444"/>
                    <a:pt x="10152" y="24190"/>
                    <a:pt x="10490" y="23852"/>
                  </a:cubicBezTo>
                  <a:cubicBezTo>
                    <a:pt x="11484" y="23809"/>
                    <a:pt x="12457" y="23683"/>
                    <a:pt x="13409" y="23471"/>
                  </a:cubicBezTo>
                  <a:cubicBezTo>
                    <a:pt x="14615" y="23175"/>
                    <a:pt x="15799" y="22731"/>
                    <a:pt x="16899" y="22139"/>
                  </a:cubicBezTo>
                  <a:cubicBezTo>
                    <a:pt x="17252" y="22228"/>
                    <a:pt x="17591" y="22272"/>
                    <a:pt x="17907" y="22272"/>
                  </a:cubicBezTo>
                  <a:cubicBezTo>
                    <a:pt x="18784" y="22272"/>
                    <a:pt x="19480" y="21936"/>
                    <a:pt x="19775" y="21314"/>
                  </a:cubicBezTo>
                  <a:cubicBezTo>
                    <a:pt x="19987" y="20827"/>
                    <a:pt x="19965" y="20256"/>
                    <a:pt x="19690" y="19812"/>
                  </a:cubicBezTo>
                  <a:cubicBezTo>
                    <a:pt x="20135" y="19241"/>
                    <a:pt x="20515" y="18628"/>
                    <a:pt x="20811" y="17972"/>
                  </a:cubicBezTo>
                  <a:lnTo>
                    <a:pt x="21107" y="17972"/>
                  </a:lnTo>
                  <a:cubicBezTo>
                    <a:pt x="23413" y="17888"/>
                    <a:pt x="25126" y="16598"/>
                    <a:pt x="25930" y="14313"/>
                  </a:cubicBezTo>
                  <a:cubicBezTo>
                    <a:pt x="26056" y="13996"/>
                    <a:pt x="26078" y="13637"/>
                    <a:pt x="25993" y="13319"/>
                  </a:cubicBezTo>
                  <a:lnTo>
                    <a:pt x="26014" y="13319"/>
                  </a:lnTo>
                  <a:cubicBezTo>
                    <a:pt x="28658" y="12431"/>
                    <a:pt x="29906" y="9026"/>
                    <a:pt x="28806" y="5748"/>
                  </a:cubicBezTo>
                  <a:cubicBezTo>
                    <a:pt x="28319" y="4246"/>
                    <a:pt x="27368" y="2956"/>
                    <a:pt x="26078" y="2068"/>
                  </a:cubicBezTo>
                  <a:cubicBezTo>
                    <a:pt x="25201" y="1488"/>
                    <a:pt x="24277" y="1192"/>
                    <a:pt x="23363" y="1192"/>
                  </a:cubicBezTo>
                  <a:cubicBezTo>
                    <a:pt x="22910" y="1192"/>
                    <a:pt x="22459" y="1265"/>
                    <a:pt x="22017" y="1412"/>
                  </a:cubicBezTo>
                  <a:cubicBezTo>
                    <a:pt x="21911" y="1455"/>
                    <a:pt x="21784" y="1497"/>
                    <a:pt x="21678" y="1539"/>
                  </a:cubicBezTo>
                  <a:lnTo>
                    <a:pt x="21594" y="1603"/>
                  </a:lnTo>
                  <a:lnTo>
                    <a:pt x="21488" y="1645"/>
                  </a:lnTo>
                  <a:lnTo>
                    <a:pt x="21298" y="1751"/>
                  </a:lnTo>
                  <a:cubicBezTo>
                    <a:pt x="21255" y="1772"/>
                    <a:pt x="21192" y="1793"/>
                    <a:pt x="21150" y="1835"/>
                  </a:cubicBezTo>
                  <a:cubicBezTo>
                    <a:pt x="20621" y="2174"/>
                    <a:pt x="20156" y="2618"/>
                    <a:pt x="19817" y="3125"/>
                  </a:cubicBezTo>
                  <a:cubicBezTo>
                    <a:pt x="19141" y="3908"/>
                    <a:pt x="18337" y="4944"/>
                    <a:pt x="17427" y="6192"/>
                  </a:cubicBezTo>
                  <a:cubicBezTo>
                    <a:pt x="15630" y="4733"/>
                    <a:pt x="13515" y="3696"/>
                    <a:pt x="11252" y="3168"/>
                  </a:cubicBezTo>
                  <a:cubicBezTo>
                    <a:pt x="11379" y="2047"/>
                    <a:pt x="11210" y="1222"/>
                    <a:pt x="10744" y="672"/>
                  </a:cubicBezTo>
                  <a:cubicBezTo>
                    <a:pt x="10375" y="248"/>
                    <a:pt x="9829" y="0"/>
                    <a:pt x="92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4"/>
            <p:cNvSpPr/>
            <p:nvPr/>
          </p:nvSpPr>
          <p:spPr>
            <a:xfrm>
              <a:off x="1724419" y="4008531"/>
              <a:ext cx="478352" cy="302169"/>
            </a:xfrm>
            <a:custGeom>
              <a:avLst/>
              <a:gdLst/>
              <a:ahLst/>
              <a:cxnLst/>
              <a:rect l="l" t="t" r="r" b="b"/>
              <a:pathLst>
                <a:path w="7290" h="4605" extrusionOk="0">
                  <a:moveTo>
                    <a:pt x="4120" y="0"/>
                  </a:moveTo>
                  <a:cubicBezTo>
                    <a:pt x="3949" y="0"/>
                    <a:pt x="3736" y="57"/>
                    <a:pt x="3472" y="203"/>
                  </a:cubicBezTo>
                  <a:cubicBezTo>
                    <a:pt x="2876" y="524"/>
                    <a:pt x="2343" y="752"/>
                    <a:pt x="1876" y="752"/>
                  </a:cubicBezTo>
                  <a:cubicBezTo>
                    <a:pt x="1449" y="752"/>
                    <a:pt x="1078" y="561"/>
                    <a:pt x="765" y="76"/>
                  </a:cubicBezTo>
                  <a:lnTo>
                    <a:pt x="765" y="76"/>
                  </a:lnTo>
                  <a:cubicBezTo>
                    <a:pt x="765" y="76"/>
                    <a:pt x="0" y="4604"/>
                    <a:pt x="3070" y="4604"/>
                  </a:cubicBezTo>
                  <a:cubicBezTo>
                    <a:pt x="3105" y="4604"/>
                    <a:pt x="3140" y="4603"/>
                    <a:pt x="3176" y="4602"/>
                  </a:cubicBezTo>
                  <a:cubicBezTo>
                    <a:pt x="5651" y="4518"/>
                    <a:pt x="6708" y="2847"/>
                    <a:pt x="7152" y="1557"/>
                  </a:cubicBezTo>
                  <a:cubicBezTo>
                    <a:pt x="7290" y="1164"/>
                    <a:pt x="7209" y="1029"/>
                    <a:pt x="7031" y="1029"/>
                  </a:cubicBezTo>
                  <a:cubicBezTo>
                    <a:pt x="6634" y="1029"/>
                    <a:pt x="5757" y="1705"/>
                    <a:pt x="5757" y="1705"/>
                  </a:cubicBezTo>
                  <a:cubicBezTo>
                    <a:pt x="5757" y="1705"/>
                    <a:pt x="6280" y="478"/>
                    <a:pt x="5440" y="478"/>
                  </a:cubicBezTo>
                  <a:cubicBezTo>
                    <a:pt x="5281" y="478"/>
                    <a:pt x="5074" y="522"/>
                    <a:pt x="4805" y="626"/>
                  </a:cubicBezTo>
                  <a:cubicBezTo>
                    <a:pt x="4805" y="626"/>
                    <a:pt x="4692" y="0"/>
                    <a:pt x="4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4"/>
            <p:cNvSpPr/>
            <p:nvPr/>
          </p:nvSpPr>
          <p:spPr>
            <a:xfrm>
              <a:off x="1913394" y="4049607"/>
              <a:ext cx="126314" cy="69423"/>
            </a:xfrm>
            <a:custGeom>
              <a:avLst/>
              <a:gdLst/>
              <a:ahLst/>
              <a:cxnLst/>
              <a:rect l="l" t="t" r="r" b="b"/>
              <a:pathLst>
                <a:path w="1925" h="1058" extrusionOk="0">
                  <a:moveTo>
                    <a:pt x="1925" y="0"/>
                  </a:moveTo>
                  <a:lnTo>
                    <a:pt x="0" y="1058"/>
                  </a:lnTo>
                  <a:cubicBezTo>
                    <a:pt x="740" y="952"/>
                    <a:pt x="1438" y="571"/>
                    <a:pt x="1925" y="0"/>
                  </a:cubicBezTo>
                  <a:close/>
                </a:path>
              </a:pathLst>
            </a:custGeom>
            <a:solidFill>
              <a:srgbClr val="FDF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4"/>
            <p:cNvSpPr/>
            <p:nvPr/>
          </p:nvSpPr>
          <p:spPr>
            <a:xfrm>
              <a:off x="1901321" y="4040683"/>
              <a:ext cx="148099" cy="86746"/>
            </a:xfrm>
            <a:custGeom>
              <a:avLst/>
              <a:gdLst/>
              <a:ahLst/>
              <a:cxnLst/>
              <a:rect l="l" t="t" r="r" b="b"/>
              <a:pathLst>
                <a:path w="2257" h="1322" extrusionOk="0">
                  <a:moveTo>
                    <a:pt x="2110" y="1"/>
                  </a:moveTo>
                  <a:cubicBezTo>
                    <a:pt x="2077" y="1"/>
                    <a:pt x="2047" y="17"/>
                    <a:pt x="2024" y="52"/>
                  </a:cubicBezTo>
                  <a:cubicBezTo>
                    <a:pt x="1538" y="601"/>
                    <a:pt x="882" y="961"/>
                    <a:pt x="163" y="1067"/>
                  </a:cubicBezTo>
                  <a:cubicBezTo>
                    <a:pt x="0" y="1067"/>
                    <a:pt x="14" y="1322"/>
                    <a:pt x="166" y="1322"/>
                  </a:cubicBezTo>
                  <a:cubicBezTo>
                    <a:pt x="172" y="1322"/>
                    <a:pt x="178" y="1321"/>
                    <a:pt x="184" y="1321"/>
                  </a:cubicBezTo>
                  <a:lnTo>
                    <a:pt x="205" y="1299"/>
                  </a:lnTo>
                  <a:cubicBezTo>
                    <a:pt x="988" y="1194"/>
                    <a:pt x="1707" y="813"/>
                    <a:pt x="2215" y="200"/>
                  </a:cubicBezTo>
                  <a:cubicBezTo>
                    <a:pt x="2257" y="136"/>
                    <a:pt x="2257" y="73"/>
                    <a:pt x="2193" y="30"/>
                  </a:cubicBezTo>
                  <a:cubicBezTo>
                    <a:pt x="2165" y="11"/>
                    <a:pt x="2136" y="1"/>
                    <a:pt x="21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4"/>
            <p:cNvSpPr/>
            <p:nvPr/>
          </p:nvSpPr>
          <p:spPr>
            <a:xfrm>
              <a:off x="1975796" y="4120341"/>
              <a:ext cx="126379" cy="69489"/>
            </a:xfrm>
            <a:custGeom>
              <a:avLst/>
              <a:gdLst/>
              <a:ahLst/>
              <a:cxnLst/>
              <a:rect l="l" t="t" r="r" b="b"/>
              <a:pathLst>
                <a:path w="1926" h="1059" extrusionOk="0">
                  <a:moveTo>
                    <a:pt x="1926" y="1"/>
                  </a:moveTo>
                  <a:lnTo>
                    <a:pt x="1" y="1058"/>
                  </a:lnTo>
                  <a:cubicBezTo>
                    <a:pt x="741" y="953"/>
                    <a:pt x="1439" y="593"/>
                    <a:pt x="1926" y="1"/>
                  </a:cubicBezTo>
                  <a:close/>
                </a:path>
              </a:pathLst>
            </a:custGeom>
            <a:solidFill>
              <a:srgbClr val="FDF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4"/>
            <p:cNvSpPr/>
            <p:nvPr/>
          </p:nvSpPr>
          <p:spPr>
            <a:xfrm>
              <a:off x="1962410" y="4111024"/>
              <a:ext cx="151708" cy="87206"/>
            </a:xfrm>
            <a:custGeom>
              <a:avLst/>
              <a:gdLst/>
              <a:ahLst/>
              <a:cxnLst/>
              <a:rect l="l" t="t" r="r" b="b"/>
              <a:pathLst>
                <a:path w="2312" h="1329" extrusionOk="0">
                  <a:moveTo>
                    <a:pt x="2127" y="1"/>
                  </a:moveTo>
                  <a:cubicBezTo>
                    <a:pt x="2090" y="1"/>
                    <a:pt x="2053" y="17"/>
                    <a:pt x="2024" y="58"/>
                  </a:cubicBezTo>
                  <a:cubicBezTo>
                    <a:pt x="1537" y="608"/>
                    <a:pt x="882" y="968"/>
                    <a:pt x="184" y="1073"/>
                  </a:cubicBezTo>
                  <a:cubicBezTo>
                    <a:pt x="0" y="1073"/>
                    <a:pt x="13" y="1328"/>
                    <a:pt x="166" y="1328"/>
                  </a:cubicBezTo>
                  <a:cubicBezTo>
                    <a:pt x="171" y="1328"/>
                    <a:pt x="178" y="1328"/>
                    <a:pt x="184" y="1327"/>
                  </a:cubicBezTo>
                  <a:lnTo>
                    <a:pt x="205" y="1306"/>
                  </a:lnTo>
                  <a:cubicBezTo>
                    <a:pt x="987" y="1200"/>
                    <a:pt x="1707" y="820"/>
                    <a:pt x="2235" y="206"/>
                  </a:cubicBezTo>
                  <a:cubicBezTo>
                    <a:pt x="2312" y="114"/>
                    <a:pt x="2222" y="1"/>
                    <a:pt x="21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4"/>
            <p:cNvSpPr/>
            <p:nvPr/>
          </p:nvSpPr>
          <p:spPr>
            <a:xfrm>
              <a:off x="1738526" y="4000591"/>
              <a:ext cx="477433" cy="318376"/>
            </a:xfrm>
            <a:custGeom>
              <a:avLst/>
              <a:gdLst/>
              <a:ahLst/>
              <a:cxnLst/>
              <a:rect l="l" t="t" r="r" b="b"/>
              <a:pathLst>
                <a:path w="7276" h="4852" extrusionOk="0">
                  <a:moveTo>
                    <a:pt x="3901" y="0"/>
                  </a:moveTo>
                  <a:cubicBezTo>
                    <a:pt x="3696" y="0"/>
                    <a:pt x="3462" y="71"/>
                    <a:pt x="3194" y="218"/>
                  </a:cubicBezTo>
                  <a:cubicBezTo>
                    <a:pt x="3130" y="240"/>
                    <a:pt x="3109" y="324"/>
                    <a:pt x="3152" y="388"/>
                  </a:cubicBezTo>
                  <a:cubicBezTo>
                    <a:pt x="3165" y="429"/>
                    <a:pt x="3205" y="452"/>
                    <a:pt x="3249" y="452"/>
                  </a:cubicBezTo>
                  <a:cubicBezTo>
                    <a:pt x="3273" y="452"/>
                    <a:pt x="3298" y="445"/>
                    <a:pt x="3321" y="430"/>
                  </a:cubicBezTo>
                  <a:cubicBezTo>
                    <a:pt x="3476" y="317"/>
                    <a:pt x="3659" y="261"/>
                    <a:pt x="3846" y="261"/>
                  </a:cubicBezTo>
                  <a:cubicBezTo>
                    <a:pt x="3939" y="261"/>
                    <a:pt x="4033" y="275"/>
                    <a:pt x="4125" y="303"/>
                  </a:cubicBezTo>
                  <a:cubicBezTo>
                    <a:pt x="4315" y="409"/>
                    <a:pt x="4421" y="578"/>
                    <a:pt x="4463" y="789"/>
                  </a:cubicBezTo>
                  <a:cubicBezTo>
                    <a:pt x="4484" y="811"/>
                    <a:pt x="4505" y="853"/>
                    <a:pt x="4526" y="874"/>
                  </a:cubicBezTo>
                  <a:cubicBezTo>
                    <a:pt x="4548" y="885"/>
                    <a:pt x="4569" y="890"/>
                    <a:pt x="4587" y="890"/>
                  </a:cubicBezTo>
                  <a:cubicBezTo>
                    <a:pt x="4606" y="890"/>
                    <a:pt x="4622" y="885"/>
                    <a:pt x="4632" y="874"/>
                  </a:cubicBezTo>
                  <a:cubicBezTo>
                    <a:pt x="4874" y="777"/>
                    <a:pt x="5081" y="729"/>
                    <a:pt x="5238" y="729"/>
                  </a:cubicBezTo>
                  <a:cubicBezTo>
                    <a:pt x="5356" y="729"/>
                    <a:pt x="5445" y="756"/>
                    <a:pt x="5499" y="811"/>
                  </a:cubicBezTo>
                  <a:cubicBezTo>
                    <a:pt x="5690" y="1022"/>
                    <a:pt x="5499" y="1593"/>
                    <a:pt x="5415" y="1784"/>
                  </a:cubicBezTo>
                  <a:cubicBezTo>
                    <a:pt x="5393" y="1826"/>
                    <a:pt x="5415" y="1889"/>
                    <a:pt x="5457" y="1932"/>
                  </a:cubicBezTo>
                  <a:cubicBezTo>
                    <a:pt x="5478" y="1953"/>
                    <a:pt x="5505" y="1963"/>
                    <a:pt x="5534" y="1963"/>
                  </a:cubicBezTo>
                  <a:cubicBezTo>
                    <a:pt x="5563" y="1963"/>
                    <a:pt x="5594" y="1953"/>
                    <a:pt x="5626" y="1932"/>
                  </a:cubicBezTo>
                  <a:cubicBezTo>
                    <a:pt x="6094" y="1557"/>
                    <a:pt x="6611" y="1283"/>
                    <a:pt x="6812" y="1283"/>
                  </a:cubicBezTo>
                  <a:cubicBezTo>
                    <a:pt x="6838" y="1283"/>
                    <a:pt x="6859" y="1287"/>
                    <a:pt x="6874" y="1297"/>
                  </a:cubicBezTo>
                  <a:cubicBezTo>
                    <a:pt x="6874" y="1297"/>
                    <a:pt x="6916" y="1382"/>
                    <a:pt x="6810" y="1635"/>
                  </a:cubicBezTo>
                  <a:cubicBezTo>
                    <a:pt x="6366" y="2947"/>
                    <a:pt x="5330" y="4512"/>
                    <a:pt x="2961" y="4596"/>
                  </a:cubicBezTo>
                  <a:cubicBezTo>
                    <a:pt x="2899" y="4603"/>
                    <a:pt x="2836" y="4606"/>
                    <a:pt x="2774" y="4606"/>
                  </a:cubicBezTo>
                  <a:cubicBezTo>
                    <a:pt x="2225" y="4606"/>
                    <a:pt x="1691" y="4361"/>
                    <a:pt x="1312" y="3962"/>
                  </a:cubicBezTo>
                  <a:cubicBezTo>
                    <a:pt x="254" y="2756"/>
                    <a:pt x="677" y="240"/>
                    <a:pt x="677" y="218"/>
                  </a:cubicBezTo>
                  <a:cubicBezTo>
                    <a:pt x="712" y="113"/>
                    <a:pt x="637" y="53"/>
                    <a:pt x="559" y="53"/>
                  </a:cubicBezTo>
                  <a:cubicBezTo>
                    <a:pt x="497" y="53"/>
                    <a:pt x="433" y="91"/>
                    <a:pt x="423" y="176"/>
                  </a:cubicBezTo>
                  <a:cubicBezTo>
                    <a:pt x="402" y="282"/>
                    <a:pt x="0" y="2820"/>
                    <a:pt x="1121" y="4110"/>
                  </a:cubicBezTo>
                  <a:cubicBezTo>
                    <a:pt x="1548" y="4598"/>
                    <a:pt x="2151" y="4851"/>
                    <a:pt x="2780" y="4851"/>
                  </a:cubicBezTo>
                  <a:cubicBezTo>
                    <a:pt x="2805" y="4851"/>
                    <a:pt x="2830" y="4851"/>
                    <a:pt x="2856" y="4850"/>
                  </a:cubicBezTo>
                  <a:lnTo>
                    <a:pt x="2961" y="4850"/>
                  </a:lnTo>
                  <a:cubicBezTo>
                    <a:pt x="5478" y="4766"/>
                    <a:pt x="6578" y="3116"/>
                    <a:pt x="7064" y="1741"/>
                  </a:cubicBezTo>
                  <a:cubicBezTo>
                    <a:pt x="7107" y="1614"/>
                    <a:pt x="7276" y="1276"/>
                    <a:pt x="7022" y="1086"/>
                  </a:cubicBezTo>
                  <a:cubicBezTo>
                    <a:pt x="6964" y="1045"/>
                    <a:pt x="6894" y="1028"/>
                    <a:pt x="6815" y="1028"/>
                  </a:cubicBezTo>
                  <a:cubicBezTo>
                    <a:pt x="6521" y="1028"/>
                    <a:pt x="6108" y="1275"/>
                    <a:pt x="5774" y="1509"/>
                  </a:cubicBezTo>
                  <a:cubicBezTo>
                    <a:pt x="5859" y="1212"/>
                    <a:pt x="5859" y="853"/>
                    <a:pt x="5668" y="641"/>
                  </a:cubicBezTo>
                  <a:cubicBezTo>
                    <a:pt x="5565" y="538"/>
                    <a:pt x="5424" y="484"/>
                    <a:pt x="5238" y="484"/>
                  </a:cubicBezTo>
                  <a:cubicBezTo>
                    <a:pt x="5083" y="484"/>
                    <a:pt x="4896" y="522"/>
                    <a:pt x="4674" y="599"/>
                  </a:cubicBezTo>
                  <a:cubicBezTo>
                    <a:pt x="4611" y="367"/>
                    <a:pt x="4442" y="176"/>
                    <a:pt x="4230" y="70"/>
                  </a:cubicBezTo>
                  <a:cubicBezTo>
                    <a:pt x="4129" y="24"/>
                    <a:pt x="4020" y="0"/>
                    <a:pt x="39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4"/>
            <p:cNvSpPr/>
            <p:nvPr/>
          </p:nvSpPr>
          <p:spPr>
            <a:xfrm>
              <a:off x="1485968" y="4396061"/>
              <a:ext cx="334518" cy="204989"/>
            </a:xfrm>
            <a:custGeom>
              <a:avLst/>
              <a:gdLst/>
              <a:ahLst/>
              <a:cxnLst/>
              <a:rect l="l" t="t" r="r" b="b"/>
              <a:pathLst>
                <a:path w="5098" h="3124" extrusionOk="0">
                  <a:moveTo>
                    <a:pt x="1457" y="0"/>
                  </a:moveTo>
                  <a:cubicBezTo>
                    <a:pt x="901" y="0"/>
                    <a:pt x="466" y="176"/>
                    <a:pt x="296" y="515"/>
                  </a:cubicBezTo>
                  <a:cubicBezTo>
                    <a:pt x="0" y="1150"/>
                    <a:pt x="762" y="2144"/>
                    <a:pt x="2009" y="2715"/>
                  </a:cubicBezTo>
                  <a:cubicBezTo>
                    <a:pt x="2590" y="2990"/>
                    <a:pt x="3171" y="3124"/>
                    <a:pt x="3656" y="3124"/>
                  </a:cubicBezTo>
                  <a:cubicBezTo>
                    <a:pt x="4213" y="3124"/>
                    <a:pt x="4643" y="2948"/>
                    <a:pt x="4801" y="2609"/>
                  </a:cubicBezTo>
                  <a:cubicBezTo>
                    <a:pt x="5097" y="1974"/>
                    <a:pt x="4336" y="980"/>
                    <a:pt x="3088" y="409"/>
                  </a:cubicBezTo>
                  <a:cubicBezTo>
                    <a:pt x="2517" y="134"/>
                    <a:pt x="1941" y="0"/>
                    <a:pt x="1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4"/>
            <p:cNvSpPr/>
            <p:nvPr/>
          </p:nvSpPr>
          <p:spPr>
            <a:xfrm>
              <a:off x="596406" y="3448822"/>
              <a:ext cx="1371209" cy="1244567"/>
            </a:xfrm>
            <a:custGeom>
              <a:avLst/>
              <a:gdLst/>
              <a:ahLst/>
              <a:cxnLst/>
              <a:rect l="l" t="t" r="r" b="b"/>
              <a:pathLst>
                <a:path w="20897" h="18967" extrusionOk="0">
                  <a:moveTo>
                    <a:pt x="8830" y="0"/>
                  </a:moveTo>
                  <a:cubicBezTo>
                    <a:pt x="8533" y="0"/>
                    <a:pt x="8266" y="28"/>
                    <a:pt x="8037" y="83"/>
                  </a:cubicBezTo>
                  <a:cubicBezTo>
                    <a:pt x="4442" y="908"/>
                    <a:pt x="0" y="6787"/>
                    <a:pt x="1333" y="12434"/>
                  </a:cubicBezTo>
                  <a:cubicBezTo>
                    <a:pt x="2401" y="16978"/>
                    <a:pt x="5671" y="18967"/>
                    <a:pt x="9530" y="18967"/>
                  </a:cubicBezTo>
                  <a:cubicBezTo>
                    <a:pt x="10485" y="18967"/>
                    <a:pt x="11476" y="18845"/>
                    <a:pt x="12479" y="18610"/>
                  </a:cubicBezTo>
                  <a:cubicBezTo>
                    <a:pt x="17512" y="17426"/>
                    <a:pt x="20896" y="13788"/>
                    <a:pt x="19585" y="8141"/>
                  </a:cubicBezTo>
                  <a:cubicBezTo>
                    <a:pt x="18369" y="2987"/>
                    <a:pt x="11938" y="0"/>
                    <a:pt x="8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4"/>
            <p:cNvSpPr/>
            <p:nvPr/>
          </p:nvSpPr>
          <p:spPr>
            <a:xfrm>
              <a:off x="1213923" y="3890815"/>
              <a:ext cx="285961" cy="185763"/>
            </a:xfrm>
            <a:custGeom>
              <a:avLst/>
              <a:gdLst/>
              <a:ahLst/>
              <a:cxnLst/>
              <a:rect l="l" t="t" r="r" b="b"/>
              <a:pathLst>
                <a:path w="4358" h="2831" extrusionOk="0">
                  <a:moveTo>
                    <a:pt x="1846" y="0"/>
                  </a:moveTo>
                  <a:cubicBezTo>
                    <a:pt x="1464" y="0"/>
                    <a:pt x="1270" y="178"/>
                    <a:pt x="1270" y="178"/>
                  </a:cubicBezTo>
                  <a:cubicBezTo>
                    <a:pt x="508" y="792"/>
                    <a:pt x="1" y="2124"/>
                    <a:pt x="910" y="2632"/>
                  </a:cubicBezTo>
                  <a:cubicBezTo>
                    <a:pt x="1168" y="2773"/>
                    <a:pt x="1458" y="2830"/>
                    <a:pt x="1756" y="2830"/>
                  </a:cubicBezTo>
                  <a:cubicBezTo>
                    <a:pt x="2484" y="2830"/>
                    <a:pt x="3258" y="2488"/>
                    <a:pt x="3723" y="2188"/>
                  </a:cubicBezTo>
                  <a:cubicBezTo>
                    <a:pt x="4358" y="1743"/>
                    <a:pt x="3850" y="982"/>
                    <a:pt x="2835" y="326"/>
                  </a:cubicBezTo>
                  <a:cubicBezTo>
                    <a:pt x="2426" y="76"/>
                    <a:pt x="2096" y="0"/>
                    <a:pt x="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4"/>
            <p:cNvSpPr/>
            <p:nvPr/>
          </p:nvSpPr>
          <p:spPr>
            <a:xfrm>
              <a:off x="879475" y="3243049"/>
              <a:ext cx="432222" cy="293113"/>
            </a:xfrm>
            <a:custGeom>
              <a:avLst/>
              <a:gdLst/>
              <a:ahLst/>
              <a:cxnLst/>
              <a:rect l="l" t="t" r="r" b="b"/>
              <a:pathLst>
                <a:path w="6587" h="4467" extrusionOk="0">
                  <a:moveTo>
                    <a:pt x="4160" y="1"/>
                  </a:moveTo>
                  <a:cubicBezTo>
                    <a:pt x="4122" y="1"/>
                    <a:pt x="4082" y="2"/>
                    <a:pt x="4040" y="4"/>
                  </a:cubicBezTo>
                  <a:cubicBezTo>
                    <a:pt x="2835" y="89"/>
                    <a:pt x="2856" y="1908"/>
                    <a:pt x="2856" y="1908"/>
                  </a:cubicBezTo>
                  <a:cubicBezTo>
                    <a:pt x="2856" y="1908"/>
                    <a:pt x="2372" y="1203"/>
                    <a:pt x="1768" y="1203"/>
                  </a:cubicBezTo>
                  <a:cubicBezTo>
                    <a:pt x="1515" y="1203"/>
                    <a:pt x="1242" y="1326"/>
                    <a:pt x="974" y="1675"/>
                  </a:cubicBezTo>
                  <a:cubicBezTo>
                    <a:pt x="1" y="2923"/>
                    <a:pt x="2285" y="4023"/>
                    <a:pt x="2285" y="4023"/>
                  </a:cubicBezTo>
                  <a:cubicBezTo>
                    <a:pt x="2285" y="4023"/>
                    <a:pt x="2690" y="3777"/>
                    <a:pt x="3274" y="3777"/>
                  </a:cubicBezTo>
                  <a:cubicBezTo>
                    <a:pt x="3732" y="3777"/>
                    <a:pt x="4298" y="3928"/>
                    <a:pt x="4865" y="4467"/>
                  </a:cubicBezTo>
                  <a:cubicBezTo>
                    <a:pt x="4865" y="4467"/>
                    <a:pt x="6586" y="1"/>
                    <a:pt x="41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4"/>
            <p:cNvSpPr/>
            <p:nvPr/>
          </p:nvSpPr>
          <p:spPr>
            <a:xfrm>
              <a:off x="633020" y="4118963"/>
              <a:ext cx="618445" cy="412997"/>
            </a:xfrm>
            <a:custGeom>
              <a:avLst/>
              <a:gdLst/>
              <a:ahLst/>
              <a:cxnLst/>
              <a:rect l="l" t="t" r="r" b="b"/>
              <a:pathLst>
                <a:path w="9425" h="6294" extrusionOk="0">
                  <a:moveTo>
                    <a:pt x="6253" y="1"/>
                  </a:moveTo>
                  <a:cubicBezTo>
                    <a:pt x="6136" y="1248"/>
                    <a:pt x="5211" y="1507"/>
                    <a:pt x="3924" y="1507"/>
                  </a:cubicBezTo>
                  <a:cubicBezTo>
                    <a:pt x="3815" y="1507"/>
                    <a:pt x="3702" y="1506"/>
                    <a:pt x="3588" y="1502"/>
                  </a:cubicBezTo>
                  <a:cubicBezTo>
                    <a:pt x="3562" y="1502"/>
                    <a:pt x="3536" y="1501"/>
                    <a:pt x="3511" y="1501"/>
                  </a:cubicBezTo>
                  <a:cubicBezTo>
                    <a:pt x="2140" y="1501"/>
                    <a:pt x="2467" y="2623"/>
                    <a:pt x="2467" y="2623"/>
                  </a:cubicBezTo>
                  <a:cubicBezTo>
                    <a:pt x="415" y="2835"/>
                    <a:pt x="2065" y="4188"/>
                    <a:pt x="2065" y="4188"/>
                  </a:cubicBezTo>
                  <a:cubicBezTo>
                    <a:pt x="2065" y="4188"/>
                    <a:pt x="1468" y="4077"/>
                    <a:pt x="969" y="4077"/>
                  </a:cubicBezTo>
                  <a:cubicBezTo>
                    <a:pt x="427" y="4077"/>
                    <a:pt x="1" y="4208"/>
                    <a:pt x="584" y="4759"/>
                  </a:cubicBezTo>
                  <a:cubicBezTo>
                    <a:pt x="1355" y="5501"/>
                    <a:pt x="2521" y="6294"/>
                    <a:pt x="4024" y="6294"/>
                  </a:cubicBezTo>
                  <a:cubicBezTo>
                    <a:pt x="4665" y="6294"/>
                    <a:pt x="5367" y="6150"/>
                    <a:pt x="6126" y="5796"/>
                  </a:cubicBezTo>
                  <a:cubicBezTo>
                    <a:pt x="9425" y="4252"/>
                    <a:pt x="6253" y="1"/>
                    <a:pt x="6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4"/>
            <p:cNvSpPr/>
            <p:nvPr/>
          </p:nvSpPr>
          <p:spPr>
            <a:xfrm>
              <a:off x="782363" y="4280839"/>
              <a:ext cx="186026" cy="36811"/>
            </a:xfrm>
            <a:custGeom>
              <a:avLst/>
              <a:gdLst/>
              <a:ahLst/>
              <a:cxnLst/>
              <a:rect l="l" t="t" r="r" b="b"/>
              <a:pathLst>
                <a:path w="2835" h="561" extrusionOk="0">
                  <a:moveTo>
                    <a:pt x="195" y="1"/>
                  </a:moveTo>
                  <a:cubicBezTo>
                    <a:pt x="133" y="1"/>
                    <a:pt x="80" y="28"/>
                    <a:pt x="64" y="93"/>
                  </a:cubicBezTo>
                  <a:cubicBezTo>
                    <a:pt x="0" y="156"/>
                    <a:pt x="22" y="262"/>
                    <a:pt x="106" y="304"/>
                  </a:cubicBezTo>
                  <a:cubicBezTo>
                    <a:pt x="512" y="459"/>
                    <a:pt x="937" y="561"/>
                    <a:pt x="1378" y="561"/>
                  </a:cubicBezTo>
                  <a:cubicBezTo>
                    <a:pt x="1419" y="561"/>
                    <a:pt x="1461" y="560"/>
                    <a:pt x="1502" y="558"/>
                  </a:cubicBezTo>
                  <a:cubicBezTo>
                    <a:pt x="1904" y="558"/>
                    <a:pt x="2327" y="495"/>
                    <a:pt x="2708" y="347"/>
                  </a:cubicBezTo>
                  <a:cubicBezTo>
                    <a:pt x="2792" y="325"/>
                    <a:pt x="2834" y="241"/>
                    <a:pt x="2813" y="177"/>
                  </a:cubicBezTo>
                  <a:cubicBezTo>
                    <a:pt x="2782" y="115"/>
                    <a:pt x="2740" y="76"/>
                    <a:pt x="2686" y="76"/>
                  </a:cubicBezTo>
                  <a:cubicBezTo>
                    <a:pt x="2667" y="76"/>
                    <a:pt x="2646" y="81"/>
                    <a:pt x="2623" y="93"/>
                  </a:cubicBezTo>
                  <a:cubicBezTo>
                    <a:pt x="2268" y="208"/>
                    <a:pt x="1900" y="266"/>
                    <a:pt x="1535" y="266"/>
                  </a:cubicBezTo>
                  <a:cubicBezTo>
                    <a:pt x="1095" y="266"/>
                    <a:pt x="659" y="181"/>
                    <a:pt x="254" y="8"/>
                  </a:cubicBezTo>
                  <a:cubicBezTo>
                    <a:pt x="234" y="3"/>
                    <a:pt x="214" y="1"/>
                    <a:pt x="1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4"/>
            <p:cNvSpPr/>
            <p:nvPr/>
          </p:nvSpPr>
          <p:spPr>
            <a:xfrm>
              <a:off x="757363" y="4385419"/>
              <a:ext cx="184648" cy="34974"/>
            </a:xfrm>
            <a:custGeom>
              <a:avLst/>
              <a:gdLst/>
              <a:ahLst/>
              <a:cxnLst/>
              <a:rect l="l" t="t" r="r" b="b"/>
              <a:pathLst>
                <a:path w="2814" h="533" extrusionOk="0">
                  <a:moveTo>
                    <a:pt x="151" y="0"/>
                  </a:moveTo>
                  <a:cubicBezTo>
                    <a:pt x="99" y="0"/>
                    <a:pt x="57" y="29"/>
                    <a:pt x="43" y="85"/>
                  </a:cubicBezTo>
                  <a:cubicBezTo>
                    <a:pt x="1" y="148"/>
                    <a:pt x="22" y="233"/>
                    <a:pt x="106" y="275"/>
                  </a:cubicBezTo>
                  <a:cubicBezTo>
                    <a:pt x="487" y="447"/>
                    <a:pt x="902" y="532"/>
                    <a:pt x="1336" y="532"/>
                  </a:cubicBezTo>
                  <a:cubicBezTo>
                    <a:pt x="1384" y="532"/>
                    <a:pt x="1433" y="531"/>
                    <a:pt x="1481" y="529"/>
                  </a:cubicBezTo>
                  <a:cubicBezTo>
                    <a:pt x="1883" y="529"/>
                    <a:pt x="2306" y="466"/>
                    <a:pt x="2687" y="360"/>
                  </a:cubicBezTo>
                  <a:cubicBezTo>
                    <a:pt x="2771" y="318"/>
                    <a:pt x="2814" y="254"/>
                    <a:pt x="2792" y="170"/>
                  </a:cubicBezTo>
                  <a:cubicBezTo>
                    <a:pt x="2775" y="117"/>
                    <a:pt x="2715" y="79"/>
                    <a:pt x="2647" y="79"/>
                  </a:cubicBezTo>
                  <a:cubicBezTo>
                    <a:pt x="2632" y="79"/>
                    <a:pt x="2617" y="81"/>
                    <a:pt x="2602" y="85"/>
                  </a:cubicBezTo>
                  <a:cubicBezTo>
                    <a:pt x="2241" y="202"/>
                    <a:pt x="1871" y="261"/>
                    <a:pt x="1502" y="261"/>
                  </a:cubicBezTo>
                  <a:cubicBezTo>
                    <a:pt x="1072" y="261"/>
                    <a:pt x="643" y="181"/>
                    <a:pt x="233" y="21"/>
                  </a:cubicBezTo>
                  <a:cubicBezTo>
                    <a:pt x="205" y="7"/>
                    <a:pt x="177" y="0"/>
                    <a:pt x="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4"/>
            <p:cNvSpPr/>
            <p:nvPr/>
          </p:nvSpPr>
          <p:spPr>
            <a:xfrm>
              <a:off x="636629" y="4110564"/>
              <a:ext cx="531567" cy="430385"/>
            </a:xfrm>
            <a:custGeom>
              <a:avLst/>
              <a:gdLst/>
              <a:ahLst/>
              <a:cxnLst/>
              <a:rect l="l" t="t" r="r" b="b"/>
              <a:pathLst>
                <a:path w="8101" h="6559" extrusionOk="0">
                  <a:moveTo>
                    <a:pt x="6185" y="1"/>
                  </a:moveTo>
                  <a:cubicBezTo>
                    <a:pt x="6161" y="1"/>
                    <a:pt x="6135" y="8"/>
                    <a:pt x="6113" y="23"/>
                  </a:cubicBezTo>
                  <a:cubicBezTo>
                    <a:pt x="6049" y="86"/>
                    <a:pt x="6028" y="171"/>
                    <a:pt x="6071" y="234"/>
                  </a:cubicBezTo>
                  <a:cubicBezTo>
                    <a:pt x="6092" y="256"/>
                    <a:pt x="7784" y="2582"/>
                    <a:pt x="7340" y="4337"/>
                  </a:cubicBezTo>
                  <a:cubicBezTo>
                    <a:pt x="7149" y="5014"/>
                    <a:pt x="6663" y="5564"/>
                    <a:pt x="6007" y="5818"/>
                  </a:cubicBezTo>
                  <a:cubicBezTo>
                    <a:pt x="5272" y="6160"/>
                    <a:pt x="4588" y="6301"/>
                    <a:pt x="3960" y="6301"/>
                  </a:cubicBezTo>
                  <a:cubicBezTo>
                    <a:pt x="2530" y="6301"/>
                    <a:pt x="1393" y="5567"/>
                    <a:pt x="614" y="4803"/>
                  </a:cubicBezTo>
                  <a:cubicBezTo>
                    <a:pt x="381" y="4591"/>
                    <a:pt x="381" y="4485"/>
                    <a:pt x="381" y="4485"/>
                  </a:cubicBezTo>
                  <a:cubicBezTo>
                    <a:pt x="422" y="4404"/>
                    <a:pt x="621" y="4366"/>
                    <a:pt x="900" y="4366"/>
                  </a:cubicBezTo>
                  <a:cubicBezTo>
                    <a:pt x="1197" y="4366"/>
                    <a:pt x="1585" y="4409"/>
                    <a:pt x="1968" y="4485"/>
                  </a:cubicBezTo>
                  <a:cubicBezTo>
                    <a:pt x="1988" y="4492"/>
                    <a:pt x="2008" y="4495"/>
                    <a:pt x="2027" y="4495"/>
                  </a:cubicBezTo>
                  <a:cubicBezTo>
                    <a:pt x="2178" y="4495"/>
                    <a:pt x="2245" y="4286"/>
                    <a:pt x="2095" y="4210"/>
                  </a:cubicBezTo>
                  <a:cubicBezTo>
                    <a:pt x="1925" y="4062"/>
                    <a:pt x="1439" y="3576"/>
                    <a:pt x="1523" y="3280"/>
                  </a:cubicBezTo>
                  <a:cubicBezTo>
                    <a:pt x="1587" y="3090"/>
                    <a:pt x="1904" y="2942"/>
                    <a:pt x="2412" y="2899"/>
                  </a:cubicBezTo>
                  <a:cubicBezTo>
                    <a:pt x="2454" y="2878"/>
                    <a:pt x="2496" y="2857"/>
                    <a:pt x="2518" y="2836"/>
                  </a:cubicBezTo>
                  <a:cubicBezTo>
                    <a:pt x="2539" y="2793"/>
                    <a:pt x="2560" y="2751"/>
                    <a:pt x="2539" y="2709"/>
                  </a:cubicBezTo>
                  <a:cubicBezTo>
                    <a:pt x="2475" y="2497"/>
                    <a:pt x="2518" y="2244"/>
                    <a:pt x="2644" y="2053"/>
                  </a:cubicBezTo>
                  <a:cubicBezTo>
                    <a:pt x="2792" y="1863"/>
                    <a:pt x="3089" y="1778"/>
                    <a:pt x="3533" y="1778"/>
                  </a:cubicBezTo>
                  <a:cubicBezTo>
                    <a:pt x="3596" y="1778"/>
                    <a:pt x="3660" y="1715"/>
                    <a:pt x="3681" y="1630"/>
                  </a:cubicBezTo>
                  <a:cubicBezTo>
                    <a:pt x="3681" y="1546"/>
                    <a:pt x="3617" y="1482"/>
                    <a:pt x="3533" y="1482"/>
                  </a:cubicBezTo>
                  <a:cubicBezTo>
                    <a:pt x="3004" y="1482"/>
                    <a:pt x="2623" y="1609"/>
                    <a:pt x="2412" y="1884"/>
                  </a:cubicBezTo>
                  <a:cubicBezTo>
                    <a:pt x="2264" y="2096"/>
                    <a:pt x="2200" y="2370"/>
                    <a:pt x="2243" y="2624"/>
                  </a:cubicBezTo>
                  <a:cubicBezTo>
                    <a:pt x="1672" y="2709"/>
                    <a:pt x="1354" y="2878"/>
                    <a:pt x="1249" y="3195"/>
                  </a:cubicBezTo>
                  <a:cubicBezTo>
                    <a:pt x="1164" y="3513"/>
                    <a:pt x="1375" y="3851"/>
                    <a:pt x="1587" y="4105"/>
                  </a:cubicBezTo>
                  <a:cubicBezTo>
                    <a:pt x="1381" y="4081"/>
                    <a:pt x="1148" y="4060"/>
                    <a:pt x="928" y="4060"/>
                  </a:cubicBezTo>
                  <a:cubicBezTo>
                    <a:pt x="562" y="4060"/>
                    <a:pt x="233" y="4118"/>
                    <a:pt x="128" y="4316"/>
                  </a:cubicBezTo>
                  <a:cubicBezTo>
                    <a:pt x="1" y="4591"/>
                    <a:pt x="318" y="4887"/>
                    <a:pt x="424" y="4993"/>
                  </a:cubicBezTo>
                  <a:cubicBezTo>
                    <a:pt x="1249" y="5797"/>
                    <a:pt x="2433" y="6558"/>
                    <a:pt x="3956" y="6558"/>
                  </a:cubicBezTo>
                  <a:cubicBezTo>
                    <a:pt x="4717" y="6558"/>
                    <a:pt x="5457" y="6389"/>
                    <a:pt x="6134" y="6072"/>
                  </a:cubicBezTo>
                  <a:cubicBezTo>
                    <a:pt x="6874" y="5776"/>
                    <a:pt x="7424" y="5162"/>
                    <a:pt x="7636" y="4401"/>
                  </a:cubicBezTo>
                  <a:cubicBezTo>
                    <a:pt x="8101" y="2519"/>
                    <a:pt x="6388" y="150"/>
                    <a:pt x="6303" y="65"/>
                  </a:cubicBezTo>
                  <a:cubicBezTo>
                    <a:pt x="6276" y="24"/>
                    <a:pt x="6231" y="1"/>
                    <a:pt x="61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4"/>
            <p:cNvSpPr/>
            <p:nvPr/>
          </p:nvSpPr>
          <p:spPr>
            <a:xfrm>
              <a:off x="1061299" y="4570470"/>
              <a:ext cx="206826" cy="192325"/>
            </a:xfrm>
            <a:custGeom>
              <a:avLst/>
              <a:gdLst/>
              <a:ahLst/>
              <a:cxnLst/>
              <a:rect l="l" t="t" r="r" b="b"/>
              <a:pathLst>
                <a:path w="3152" h="2931" extrusionOk="0">
                  <a:moveTo>
                    <a:pt x="2299" y="0"/>
                  </a:moveTo>
                  <a:cubicBezTo>
                    <a:pt x="1864" y="0"/>
                    <a:pt x="1297" y="308"/>
                    <a:pt x="846" y="818"/>
                  </a:cubicBezTo>
                  <a:cubicBezTo>
                    <a:pt x="191" y="1537"/>
                    <a:pt x="0" y="2404"/>
                    <a:pt x="402" y="2764"/>
                  </a:cubicBezTo>
                  <a:cubicBezTo>
                    <a:pt x="522" y="2877"/>
                    <a:pt x="683" y="2930"/>
                    <a:pt x="867" y="2930"/>
                  </a:cubicBezTo>
                  <a:cubicBezTo>
                    <a:pt x="1300" y="2930"/>
                    <a:pt x="1860" y="2634"/>
                    <a:pt x="2306" y="2129"/>
                  </a:cubicBezTo>
                  <a:cubicBezTo>
                    <a:pt x="2961" y="1410"/>
                    <a:pt x="3152" y="522"/>
                    <a:pt x="2750" y="162"/>
                  </a:cubicBezTo>
                  <a:cubicBezTo>
                    <a:pt x="2633" y="52"/>
                    <a:pt x="2477" y="0"/>
                    <a:pt x="2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4"/>
            <p:cNvSpPr/>
            <p:nvPr/>
          </p:nvSpPr>
          <p:spPr>
            <a:xfrm>
              <a:off x="986365" y="3826182"/>
              <a:ext cx="184648" cy="184648"/>
            </a:xfrm>
            <a:custGeom>
              <a:avLst/>
              <a:gdLst/>
              <a:ahLst/>
              <a:cxnLst/>
              <a:rect l="l" t="t" r="r" b="b"/>
              <a:pathLst>
                <a:path w="2814" h="2814" extrusionOk="0">
                  <a:moveTo>
                    <a:pt x="1417" y="0"/>
                  </a:moveTo>
                  <a:cubicBezTo>
                    <a:pt x="635" y="0"/>
                    <a:pt x="0" y="635"/>
                    <a:pt x="0" y="1417"/>
                  </a:cubicBezTo>
                  <a:cubicBezTo>
                    <a:pt x="0" y="2179"/>
                    <a:pt x="635" y="2813"/>
                    <a:pt x="1417" y="2813"/>
                  </a:cubicBezTo>
                  <a:cubicBezTo>
                    <a:pt x="2179" y="2813"/>
                    <a:pt x="2813" y="2179"/>
                    <a:pt x="2813" y="1417"/>
                  </a:cubicBezTo>
                  <a:cubicBezTo>
                    <a:pt x="2813" y="635"/>
                    <a:pt x="2179"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4"/>
            <p:cNvSpPr/>
            <p:nvPr/>
          </p:nvSpPr>
          <p:spPr>
            <a:xfrm>
              <a:off x="1408213" y="3673493"/>
              <a:ext cx="186026" cy="186026"/>
            </a:xfrm>
            <a:custGeom>
              <a:avLst/>
              <a:gdLst/>
              <a:ahLst/>
              <a:cxnLst/>
              <a:rect l="l" t="t" r="r" b="b"/>
              <a:pathLst>
                <a:path w="2835" h="2835" extrusionOk="0">
                  <a:moveTo>
                    <a:pt x="1418" y="1"/>
                  </a:moveTo>
                  <a:cubicBezTo>
                    <a:pt x="635" y="1"/>
                    <a:pt x="1" y="635"/>
                    <a:pt x="1" y="1418"/>
                  </a:cubicBezTo>
                  <a:cubicBezTo>
                    <a:pt x="1" y="2200"/>
                    <a:pt x="635" y="2835"/>
                    <a:pt x="1418" y="2835"/>
                  </a:cubicBezTo>
                  <a:cubicBezTo>
                    <a:pt x="2200" y="2835"/>
                    <a:pt x="2835" y="2200"/>
                    <a:pt x="2835" y="1418"/>
                  </a:cubicBezTo>
                  <a:cubicBezTo>
                    <a:pt x="2835" y="635"/>
                    <a:pt x="2200" y="1"/>
                    <a:pt x="1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4"/>
            <p:cNvSpPr/>
            <p:nvPr/>
          </p:nvSpPr>
          <p:spPr>
            <a:xfrm>
              <a:off x="1066876" y="3855316"/>
              <a:ext cx="56956" cy="55578"/>
            </a:xfrm>
            <a:custGeom>
              <a:avLst/>
              <a:gdLst/>
              <a:ahLst/>
              <a:cxnLst/>
              <a:rect l="l" t="t" r="r" b="b"/>
              <a:pathLst>
                <a:path w="868" h="847" extrusionOk="0">
                  <a:moveTo>
                    <a:pt x="444" y="0"/>
                  </a:moveTo>
                  <a:cubicBezTo>
                    <a:pt x="212" y="0"/>
                    <a:pt x="0" y="191"/>
                    <a:pt x="0" y="423"/>
                  </a:cubicBezTo>
                  <a:cubicBezTo>
                    <a:pt x="0" y="656"/>
                    <a:pt x="212" y="846"/>
                    <a:pt x="444" y="846"/>
                  </a:cubicBezTo>
                  <a:cubicBezTo>
                    <a:pt x="677" y="846"/>
                    <a:pt x="867" y="656"/>
                    <a:pt x="867" y="423"/>
                  </a:cubicBezTo>
                  <a:cubicBezTo>
                    <a:pt x="867" y="191"/>
                    <a:pt x="677" y="0"/>
                    <a:pt x="4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4"/>
            <p:cNvSpPr/>
            <p:nvPr/>
          </p:nvSpPr>
          <p:spPr>
            <a:xfrm>
              <a:off x="1502569" y="3698493"/>
              <a:ext cx="55578" cy="55578"/>
            </a:xfrm>
            <a:custGeom>
              <a:avLst/>
              <a:gdLst/>
              <a:ahLst/>
              <a:cxnLst/>
              <a:rect l="l" t="t" r="r" b="b"/>
              <a:pathLst>
                <a:path w="847" h="847" extrusionOk="0">
                  <a:moveTo>
                    <a:pt x="424" y="0"/>
                  </a:moveTo>
                  <a:cubicBezTo>
                    <a:pt x="191" y="0"/>
                    <a:pt x="1" y="191"/>
                    <a:pt x="1" y="423"/>
                  </a:cubicBezTo>
                  <a:cubicBezTo>
                    <a:pt x="1" y="656"/>
                    <a:pt x="191" y="846"/>
                    <a:pt x="424" y="846"/>
                  </a:cubicBezTo>
                  <a:cubicBezTo>
                    <a:pt x="657" y="846"/>
                    <a:pt x="847" y="656"/>
                    <a:pt x="847" y="423"/>
                  </a:cubicBezTo>
                  <a:cubicBezTo>
                    <a:pt x="847" y="191"/>
                    <a:pt x="657" y="0"/>
                    <a:pt x="4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4"/>
            <p:cNvSpPr/>
            <p:nvPr/>
          </p:nvSpPr>
          <p:spPr>
            <a:xfrm>
              <a:off x="1523436" y="3350135"/>
              <a:ext cx="717527" cy="698170"/>
            </a:xfrm>
            <a:custGeom>
              <a:avLst/>
              <a:gdLst/>
              <a:ahLst/>
              <a:cxnLst/>
              <a:rect l="l" t="t" r="r" b="b"/>
              <a:pathLst>
                <a:path w="10935" h="10640" extrusionOk="0">
                  <a:moveTo>
                    <a:pt x="6831" y="1"/>
                  </a:moveTo>
                  <a:cubicBezTo>
                    <a:pt x="6831" y="1"/>
                    <a:pt x="5266" y="868"/>
                    <a:pt x="635" y="8059"/>
                  </a:cubicBezTo>
                  <a:cubicBezTo>
                    <a:pt x="0" y="9074"/>
                    <a:pt x="571" y="10406"/>
                    <a:pt x="1756" y="10639"/>
                  </a:cubicBezTo>
                  <a:lnTo>
                    <a:pt x="10934" y="10110"/>
                  </a:lnTo>
                  <a:cubicBezTo>
                    <a:pt x="10934" y="10110"/>
                    <a:pt x="9877" y="1862"/>
                    <a:pt x="68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4"/>
            <p:cNvSpPr/>
            <p:nvPr/>
          </p:nvSpPr>
          <p:spPr>
            <a:xfrm>
              <a:off x="1799550" y="3322117"/>
              <a:ext cx="655125" cy="704141"/>
            </a:xfrm>
            <a:custGeom>
              <a:avLst/>
              <a:gdLst/>
              <a:ahLst/>
              <a:cxnLst/>
              <a:rect l="l" t="t" r="r" b="b"/>
              <a:pathLst>
                <a:path w="9984" h="10731" extrusionOk="0">
                  <a:moveTo>
                    <a:pt x="4320" y="1"/>
                  </a:moveTo>
                  <a:cubicBezTo>
                    <a:pt x="3956" y="1"/>
                    <a:pt x="3592" y="57"/>
                    <a:pt x="3237" y="174"/>
                  </a:cubicBezTo>
                  <a:cubicBezTo>
                    <a:pt x="1016" y="914"/>
                    <a:pt x="1" y="3854"/>
                    <a:pt x="953" y="6730"/>
                  </a:cubicBezTo>
                  <a:cubicBezTo>
                    <a:pt x="1755" y="9136"/>
                    <a:pt x="3712" y="10731"/>
                    <a:pt x="5650" y="10731"/>
                  </a:cubicBezTo>
                  <a:cubicBezTo>
                    <a:pt x="6012" y="10731"/>
                    <a:pt x="6373" y="10675"/>
                    <a:pt x="6726" y="10558"/>
                  </a:cubicBezTo>
                  <a:cubicBezTo>
                    <a:pt x="8947" y="9818"/>
                    <a:pt x="9983" y="6878"/>
                    <a:pt x="9011" y="4002"/>
                  </a:cubicBezTo>
                  <a:cubicBezTo>
                    <a:pt x="8192" y="1582"/>
                    <a:pt x="6251" y="1"/>
                    <a:pt x="4320" y="1"/>
                  </a:cubicBezTo>
                  <a:close/>
                </a:path>
              </a:pathLst>
            </a:custGeom>
            <a:solidFill>
              <a:srgbClr val="B219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4"/>
            <p:cNvSpPr/>
            <p:nvPr/>
          </p:nvSpPr>
          <p:spPr>
            <a:xfrm>
              <a:off x="1873106" y="3402431"/>
              <a:ext cx="505255" cy="543510"/>
            </a:xfrm>
            <a:custGeom>
              <a:avLst/>
              <a:gdLst/>
              <a:ahLst/>
              <a:cxnLst/>
              <a:rect l="l" t="t" r="r" b="b"/>
              <a:pathLst>
                <a:path w="7700" h="8283" extrusionOk="0">
                  <a:moveTo>
                    <a:pt x="3332" y="1"/>
                  </a:moveTo>
                  <a:cubicBezTo>
                    <a:pt x="3051" y="1"/>
                    <a:pt x="2771" y="44"/>
                    <a:pt x="2497" y="135"/>
                  </a:cubicBezTo>
                  <a:cubicBezTo>
                    <a:pt x="783" y="706"/>
                    <a:pt x="1" y="2969"/>
                    <a:pt x="741" y="5189"/>
                  </a:cubicBezTo>
                  <a:cubicBezTo>
                    <a:pt x="1365" y="7044"/>
                    <a:pt x="2877" y="8282"/>
                    <a:pt x="4363" y="8282"/>
                  </a:cubicBezTo>
                  <a:cubicBezTo>
                    <a:pt x="4639" y="8282"/>
                    <a:pt x="4914" y="8240"/>
                    <a:pt x="5182" y="8150"/>
                  </a:cubicBezTo>
                  <a:cubicBezTo>
                    <a:pt x="6917" y="7558"/>
                    <a:pt x="7699" y="5295"/>
                    <a:pt x="6959" y="3095"/>
                  </a:cubicBezTo>
                  <a:cubicBezTo>
                    <a:pt x="6336" y="1226"/>
                    <a:pt x="4828" y="1"/>
                    <a:pt x="3332" y="1"/>
                  </a:cubicBezTo>
                  <a:close/>
                </a:path>
              </a:pathLst>
            </a:custGeom>
            <a:solidFill>
              <a:srgbClr val="6F00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4"/>
            <p:cNvSpPr/>
            <p:nvPr/>
          </p:nvSpPr>
          <p:spPr>
            <a:xfrm>
              <a:off x="1909195" y="4017651"/>
              <a:ext cx="156891" cy="162206"/>
            </a:xfrm>
            <a:custGeom>
              <a:avLst/>
              <a:gdLst/>
              <a:ahLst/>
              <a:cxnLst/>
              <a:rect l="l" t="t" r="r" b="b"/>
              <a:pathLst>
                <a:path w="2391" h="2472" extrusionOk="0">
                  <a:moveTo>
                    <a:pt x="1820" y="1"/>
                  </a:moveTo>
                  <a:lnTo>
                    <a:pt x="1" y="107"/>
                  </a:lnTo>
                  <a:lnTo>
                    <a:pt x="868" y="2243"/>
                  </a:lnTo>
                  <a:cubicBezTo>
                    <a:pt x="868" y="2243"/>
                    <a:pt x="1111" y="2472"/>
                    <a:pt x="1473" y="2472"/>
                  </a:cubicBezTo>
                  <a:cubicBezTo>
                    <a:pt x="1733" y="2472"/>
                    <a:pt x="2055" y="2353"/>
                    <a:pt x="2391" y="1946"/>
                  </a:cubicBezTo>
                  <a:lnTo>
                    <a:pt x="1820" y="1"/>
                  </a:lnTo>
                  <a:close/>
                </a:path>
              </a:pathLst>
            </a:custGeom>
            <a:solidFill>
              <a:srgbClr val="910E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3" name="Google Shape;1203;p34"/>
          <p:cNvGrpSpPr/>
          <p:nvPr/>
        </p:nvGrpSpPr>
        <p:grpSpPr>
          <a:xfrm>
            <a:off x="7176825" y="2719363"/>
            <a:ext cx="1543553" cy="1722453"/>
            <a:chOff x="7176825" y="2719363"/>
            <a:chExt cx="1543553" cy="1722453"/>
          </a:xfrm>
        </p:grpSpPr>
        <p:sp>
          <p:nvSpPr>
            <p:cNvPr id="1204" name="Google Shape;1204;p34"/>
            <p:cNvSpPr/>
            <p:nvPr/>
          </p:nvSpPr>
          <p:spPr>
            <a:xfrm>
              <a:off x="7226073" y="2767630"/>
              <a:ext cx="1445057" cy="1623589"/>
            </a:xfrm>
            <a:custGeom>
              <a:avLst/>
              <a:gdLst/>
              <a:ahLst/>
              <a:cxnLst/>
              <a:rect l="l" t="t" r="r" b="b"/>
              <a:pathLst>
                <a:path w="23562" h="26473" extrusionOk="0">
                  <a:moveTo>
                    <a:pt x="7125" y="1"/>
                  </a:moveTo>
                  <a:cubicBezTo>
                    <a:pt x="6959" y="1"/>
                    <a:pt x="6795" y="38"/>
                    <a:pt x="6642" y="120"/>
                  </a:cubicBezTo>
                  <a:cubicBezTo>
                    <a:pt x="6134" y="395"/>
                    <a:pt x="5986" y="1051"/>
                    <a:pt x="6092" y="1622"/>
                  </a:cubicBezTo>
                  <a:cubicBezTo>
                    <a:pt x="6261" y="2616"/>
                    <a:pt x="7022" y="3420"/>
                    <a:pt x="7911" y="3906"/>
                  </a:cubicBezTo>
                  <a:cubicBezTo>
                    <a:pt x="8122" y="4012"/>
                    <a:pt x="8355" y="4118"/>
                    <a:pt x="8588" y="4202"/>
                  </a:cubicBezTo>
                  <a:cubicBezTo>
                    <a:pt x="8334" y="4287"/>
                    <a:pt x="8101" y="4371"/>
                    <a:pt x="7868" y="4456"/>
                  </a:cubicBezTo>
                  <a:lnTo>
                    <a:pt x="7022" y="4773"/>
                  </a:lnTo>
                  <a:cubicBezTo>
                    <a:pt x="2793" y="6423"/>
                    <a:pt x="1" y="10483"/>
                    <a:pt x="1" y="15009"/>
                  </a:cubicBezTo>
                  <a:cubicBezTo>
                    <a:pt x="1" y="19091"/>
                    <a:pt x="2771" y="22665"/>
                    <a:pt x="6748" y="23659"/>
                  </a:cubicBezTo>
                  <a:cubicBezTo>
                    <a:pt x="6536" y="23765"/>
                    <a:pt x="6346" y="23934"/>
                    <a:pt x="6198" y="24125"/>
                  </a:cubicBezTo>
                  <a:cubicBezTo>
                    <a:pt x="5655" y="24892"/>
                    <a:pt x="6370" y="25063"/>
                    <a:pt x="6997" y="25063"/>
                  </a:cubicBezTo>
                  <a:cubicBezTo>
                    <a:pt x="7078" y="25063"/>
                    <a:pt x="7158" y="25060"/>
                    <a:pt x="7234" y="25055"/>
                  </a:cubicBezTo>
                  <a:cubicBezTo>
                    <a:pt x="7890" y="24971"/>
                    <a:pt x="8524" y="24802"/>
                    <a:pt x="9137" y="24527"/>
                  </a:cubicBezTo>
                  <a:cubicBezTo>
                    <a:pt x="9307" y="24442"/>
                    <a:pt x="9518" y="24379"/>
                    <a:pt x="9708" y="24294"/>
                  </a:cubicBezTo>
                  <a:lnTo>
                    <a:pt x="9708" y="24294"/>
                  </a:lnTo>
                  <a:cubicBezTo>
                    <a:pt x="9497" y="24527"/>
                    <a:pt x="9328" y="24780"/>
                    <a:pt x="9222" y="25076"/>
                  </a:cubicBezTo>
                  <a:cubicBezTo>
                    <a:pt x="9074" y="25436"/>
                    <a:pt x="8968" y="25986"/>
                    <a:pt x="9243" y="26303"/>
                  </a:cubicBezTo>
                  <a:cubicBezTo>
                    <a:pt x="9350" y="26426"/>
                    <a:pt x="9485" y="26473"/>
                    <a:pt x="9629" y="26473"/>
                  </a:cubicBezTo>
                  <a:cubicBezTo>
                    <a:pt x="9857" y="26473"/>
                    <a:pt x="10106" y="26356"/>
                    <a:pt x="10301" y="26240"/>
                  </a:cubicBezTo>
                  <a:cubicBezTo>
                    <a:pt x="10808" y="25944"/>
                    <a:pt x="11252" y="25584"/>
                    <a:pt x="11675" y="25182"/>
                  </a:cubicBezTo>
                  <a:cubicBezTo>
                    <a:pt x="12014" y="24844"/>
                    <a:pt x="12521" y="24421"/>
                    <a:pt x="12627" y="23934"/>
                  </a:cubicBezTo>
                  <a:lnTo>
                    <a:pt x="14657" y="23934"/>
                  </a:lnTo>
                  <a:cubicBezTo>
                    <a:pt x="19564" y="23934"/>
                    <a:pt x="23561" y="19937"/>
                    <a:pt x="23561" y="15009"/>
                  </a:cubicBezTo>
                  <a:cubicBezTo>
                    <a:pt x="23561" y="10462"/>
                    <a:pt x="20812" y="6359"/>
                    <a:pt x="16603" y="4625"/>
                  </a:cubicBezTo>
                  <a:lnTo>
                    <a:pt x="16434" y="4562"/>
                  </a:lnTo>
                  <a:cubicBezTo>
                    <a:pt x="16392" y="4541"/>
                    <a:pt x="16349" y="4519"/>
                    <a:pt x="16307" y="4498"/>
                  </a:cubicBezTo>
                  <a:cubicBezTo>
                    <a:pt x="15969" y="4033"/>
                    <a:pt x="15757" y="3504"/>
                    <a:pt x="15651" y="2954"/>
                  </a:cubicBezTo>
                  <a:cubicBezTo>
                    <a:pt x="15595" y="2636"/>
                    <a:pt x="15423" y="2235"/>
                    <a:pt x="15164" y="2235"/>
                  </a:cubicBezTo>
                  <a:cubicBezTo>
                    <a:pt x="15131" y="2235"/>
                    <a:pt x="15096" y="2242"/>
                    <a:pt x="15059" y="2256"/>
                  </a:cubicBezTo>
                  <a:cubicBezTo>
                    <a:pt x="14932" y="2320"/>
                    <a:pt x="14848" y="2426"/>
                    <a:pt x="14805" y="2552"/>
                  </a:cubicBezTo>
                  <a:cubicBezTo>
                    <a:pt x="14615" y="2954"/>
                    <a:pt x="14446" y="3356"/>
                    <a:pt x="14298" y="3779"/>
                  </a:cubicBezTo>
                  <a:cubicBezTo>
                    <a:pt x="13579" y="3483"/>
                    <a:pt x="13029" y="2827"/>
                    <a:pt x="12839" y="2045"/>
                  </a:cubicBezTo>
                  <a:cubicBezTo>
                    <a:pt x="12796" y="1706"/>
                    <a:pt x="12733" y="1347"/>
                    <a:pt x="12648" y="987"/>
                  </a:cubicBezTo>
                  <a:cubicBezTo>
                    <a:pt x="12542" y="649"/>
                    <a:pt x="12246" y="395"/>
                    <a:pt x="11866" y="353"/>
                  </a:cubicBezTo>
                  <a:cubicBezTo>
                    <a:pt x="11506" y="374"/>
                    <a:pt x="11231" y="755"/>
                    <a:pt x="11147" y="1114"/>
                  </a:cubicBezTo>
                  <a:cubicBezTo>
                    <a:pt x="11104" y="1495"/>
                    <a:pt x="11083" y="1876"/>
                    <a:pt x="11083" y="2235"/>
                  </a:cubicBezTo>
                  <a:cubicBezTo>
                    <a:pt x="11083" y="2426"/>
                    <a:pt x="10999" y="2595"/>
                    <a:pt x="10872" y="2701"/>
                  </a:cubicBezTo>
                  <a:cubicBezTo>
                    <a:pt x="10787" y="2743"/>
                    <a:pt x="10681" y="2764"/>
                    <a:pt x="10597" y="2764"/>
                  </a:cubicBezTo>
                  <a:cubicBezTo>
                    <a:pt x="10026" y="2764"/>
                    <a:pt x="9539" y="2341"/>
                    <a:pt x="9201" y="1876"/>
                  </a:cubicBezTo>
                  <a:cubicBezTo>
                    <a:pt x="8862" y="1410"/>
                    <a:pt x="8609" y="882"/>
                    <a:pt x="8207" y="480"/>
                  </a:cubicBezTo>
                  <a:cubicBezTo>
                    <a:pt x="7911" y="199"/>
                    <a:pt x="7512" y="1"/>
                    <a:pt x="7125" y="1"/>
                  </a:cubicBezTo>
                  <a:close/>
                </a:path>
              </a:pathLst>
            </a:custGeom>
            <a:solidFill>
              <a:srgbClr val="DBB54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4"/>
            <p:cNvSpPr/>
            <p:nvPr/>
          </p:nvSpPr>
          <p:spPr>
            <a:xfrm>
              <a:off x="7176825" y="2719363"/>
              <a:ext cx="1543553" cy="1722453"/>
            </a:xfrm>
            <a:custGeom>
              <a:avLst/>
              <a:gdLst/>
              <a:ahLst/>
              <a:cxnLst/>
              <a:rect l="l" t="t" r="r" b="b"/>
              <a:pathLst>
                <a:path w="25168" h="28085" extrusionOk="0">
                  <a:moveTo>
                    <a:pt x="7895" y="1581"/>
                  </a:moveTo>
                  <a:cubicBezTo>
                    <a:pt x="8104" y="1581"/>
                    <a:pt x="8308" y="1667"/>
                    <a:pt x="8460" y="1838"/>
                  </a:cubicBezTo>
                  <a:cubicBezTo>
                    <a:pt x="8671" y="2071"/>
                    <a:pt x="8841" y="2303"/>
                    <a:pt x="9010" y="2578"/>
                  </a:cubicBezTo>
                  <a:cubicBezTo>
                    <a:pt x="9116" y="2768"/>
                    <a:pt x="9242" y="2938"/>
                    <a:pt x="9369" y="3128"/>
                  </a:cubicBezTo>
                  <a:cubicBezTo>
                    <a:pt x="9940" y="3910"/>
                    <a:pt x="10659" y="4333"/>
                    <a:pt x="11400" y="4333"/>
                  </a:cubicBezTo>
                  <a:cubicBezTo>
                    <a:pt x="11632" y="4333"/>
                    <a:pt x="11886" y="4270"/>
                    <a:pt x="12076" y="4164"/>
                  </a:cubicBezTo>
                  <a:cubicBezTo>
                    <a:pt x="12436" y="3910"/>
                    <a:pt x="12669" y="3530"/>
                    <a:pt x="12669" y="3107"/>
                  </a:cubicBezTo>
                  <a:cubicBezTo>
                    <a:pt x="12690" y="2916"/>
                    <a:pt x="12711" y="2726"/>
                    <a:pt x="12690" y="2557"/>
                  </a:cubicBezTo>
                  <a:cubicBezTo>
                    <a:pt x="12690" y="2388"/>
                    <a:pt x="12711" y="2240"/>
                    <a:pt x="12732" y="2092"/>
                  </a:cubicBezTo>
                  <a:cubicBezTo>
                    <a:pt x="12753" y="2219"/>
                    <a:pt x="12796" y="2367"/>
                    <a:pt x="12796" y="2515"/>
                  </a:cubicBezTo>
                  <a:cubicBezTo>
                    <a:pt x="12817" y="2663"/>
                    <a:pt x="12838" y="2832"/>
                    <a:pt x="12880" y="3001"/>
                  </a:cubicBezTo>
                  <a:cubicBezTo>
                    <a:pt x="13113" y="4016"/>
                    <a:pt x="13832" y="4883"/>
                    <a:pt x="14805" y="5285"/>
                  </a:cubicBezTo>
                  <a:lnTo>
                    <a:pt x="15587" y="5602"/>
                  </a:lnTo>
                  <a:lnTo>
                    <a:pt x="15841" y="4820"/>
                  </a:lnTo>
                  <a:lnTo>
                    <a:pt x="15905" y="4693"/>
                  </a:lnTo>
                  <a:cubicBezTo>
                    <a:pt x="16031" y="5053"/>
                    <a:pt x="16222" y="5391"/>
                    <a:pt x="16433" y="5729"/>
                  </a:cubicBezTo>
                  <a:lnTo>
                    <a:pt x="16581" y="5920"/>
                  </a:lnTo>
                  <a:lnTo>
                    <a:pt x="17110" y="6131"/>
                  </a:lnTo>
                  <a:cubicBezTo>
                    <a:pt x="21023" y="7739"/>
                    <a:pt x="23582" y="11567"/>
                    <a:pt x="23561" y="15796"/>
                  </a:cubicBezTo>
                  <a:cubicBezTo>
                    <a:pt x="23561" y="20259"/>
                    <a:pt x="19923" y="23897"/>
                    <a:pt x="15439" y="23897"/>
                  </a:cubicBezTo>
                  <a:lnTo>
                    <a:pt x="12796" y="23897"/>
                  </a:lnTo>
                  <a:lnTo>
                    <a:pt x="12648" y="24510"/>
                  </a:lnTo>
                  <a:cubicBezTo>
                    <a:pt x="12605" y="24743"/>
                    <a:pt x="12246" y="25081"/>
                    <a:pt x="12034" y="25292"/>
                  </a:cubicBezTo>
                  <a:lnTo>
                    <a:pt x="11907" y="25398"/>
                  </a:lnTo>
                  <a:cubicBezTo>
                    <a:pt x="11548" y="25779"/>
                    <a:pt x="11125" y="26096"/>
                    <a:pt x="10681" y="26350"/>
                  </a:cubicBezTo>
                  <a:cubicBezTo>
                    <a:pt x="10702" y="26286"/>
                    <a:pt x="10723" y="26223"/>
                    <a:pt x="10744" y="26160"/>
                  </a:cubicBezTo>
                  <a:cubicBezTo>
                    <a:pt x="10829" y="25969"/>
                    <a:pt x="10956" y="25779"/>
                    <a:pt x="11104" y="25631"/>
                  </a:cubicBezTo>
                  <a:lnTo>
                    <a:pt x="13642" y="22924"/>
                  </a:lnTo>
                  <a:lnTo>
                    <a:pt x="13642" y="22924"/>
                  </a:lnTo>
                  <a:lnTo>
                    <a:pt x="10215" y="24362"/>
                  </a:lnTo>
                  <a:lnTo>
                    <a:pt x="9919" y="24468"/>
                  </a:lnTo>
                  <a:cubicBezTo>
                    <a:pt x="9813" y="24510"/>
                    <a:pt x="9729" y="24552"/>
                    <a:pt x="9623" y="24595"/>
                  </a:cubicBezTo>
                  <a:cubicBezTo>
                    <a:pt x="9158" y="24806"/>
                    <a:pt x="8629" y="24954"/>
                    <a:pt x="8122" y="25039"/>
                  </a:cubicBezTo>
                  <a:lnTo>
                    <a:pt x="9644" y="24150"/>
                  </a:lnTo>
                  <a:lnTo>
                    <a:pt x="7741" y="23685"/>
                  </a:lnTo>
                  <a:cubicBezTo>
                    <a:pt x="4124" y="22776"/>
                    <a:pt x="1586" y="19519"/>
                    <a:pt x="1608" y="15796"/>
                  </a:cubicBezTo>
                  <a:cubicBezTo>
                    <a:pt x="1608" y="11609"/>
                    <a:pt x="4188" y="7844"/>
                    <a:pt x="8100" y="6300"/>
                  </a:cubicBezTo>
                  <a:lnTo>
                    <a:pt x="8946" y="5983"/>
                  </a:lnTo>
                  <a:cubicBezTo>
                    <a:pt x="9158" y="5899"/>
                    <a:pt x="9369" y="5835"/>
                    <a:pt x="9623" y="5750"/>
                  </a:cubicBezTo>
                  <a:lnTo>
                    <a:pt x="11844" y="5053"/>
                  </a:lnTo>
                  <a:lnTo>
                    <a:pt x="9665" y="4249"/>
                  </a:lnTo>
                  <a:cubicBezTo>
                    <a:pt x="9475" y="4164"/>
                    <a:pt x="9285" y="4080"/>
                    <a:pt x="9094" y="3974"/>
                  </a:cubicBezTo>
                  <a:cubicBezTo>
                    <a:pt x="8312" y="3572"/>
                    <a:pt x="7783" y="2938"/>
                    <a:pt x="7677" y="2261"/>
                  </a:cubicBezTo>
                  <a:cubicBezTo>
                    <a:pt x="7614" y="2028"/>
                    <a:pt x="7656" y="1774"/>
                    <a:pt x="7825" y="1584"/>
                  </a:cubicBezTo>
                  <a:cubicBezTo>
                    <a:pt x="7849" y="1582"/>
                    <a:pt x="7872" y="1581"/>
                    <a:pt x="7895" y="1581"/>
                  </a:cubicBezTo>
                  <a:close/>
                  <a:moveTo>
                    <a:pt x="7905" y="1"/>
                  </a:moveTo>
                  <a:cubicBezTo>
                    <a:pt x="7621" y="1"/>
                    <a:pt x="7335" y="64"/>
                    <a:pt x="7064" y="209"/>
                  </a:cubicBezTo>
                  <a:cubicBezTo>
                    <a:pt x="6197" y="675"/>
                    <a:pt x="5964" y="1732"/>
                    <a:pt x="6112" y="2557"/>
                  </a:cubicBezTo>
                  <a:cubicBezTo>
                    <a:pt x="6282" y="3466"/>
                    <a:pt x="6789" y="4270"/>
                    <a:pt x="7508" y="4841"/>
                  </a:cubicBezTo>
                  <a:cubicBezTo>
                    <a:pt x="3003" y="6618"/>
                    <a:pt x="21" y="10953"/>
                    <a:pt x="0" y="15818"/>
                  </a:cubicBezTo>
                  <a:cubicBezTo>
                    <a:pt x="0" y="19794"/>
                    <a:pt x="2432" y="23368"/>
                    <a:pt x="6133" y="24827"/>
                  </a:cubicBezTo>
                  <a:cubicBezTo>
                    <a:pt x="5964" y="25187"/>
                    <a:pt x="5964" y="25610"/>
                    <a:pt x="6155" y="25948"/>
                  </a:cubicBezTo>
                  <a:cubicBezTo>
                    <a:pt x="6465" y="26500"/>
                    <a:pt x="7113" y="26644"/>
                    <a:pt x="7708" y="26644"/>
                  </a:cubicBezTo>
                  <a:cubicBezTo>
                    <a:pt x="7843" y="26644"/>
                    <a:pt x="7975" y="26637"/>
                    <a:pt x="8100" y="26625"/>
                  </a:cubicBezTo>
                  <a:cubicBezTo>
                    <a:pt x="8418" y="26604"/>
                    <a:pt x="8756" y="26540"/>
                    <a:pt x="9073" y="26456"/>
                  </a:cubicBezTo>
                  <a:lnTo>
                    <a:pt x="9073" y="26456"/>
                  </a:lnTo>
                  <a:cubicBezTo>
                    <a:pt x="9052" y="26879"/>
                    <a:pt x="9179" y="27280"/>
                    <a:pt x="9454" y="27619"/>
                  </a:cubicBezTo>
                  <a:cubicBezTo>
                    <a:pt x="9687" y="27915"/>
                    <a:pt x="10046" y="28084"/>
                    <a:pt x="10427" y="28084"/>
                  </a:cubicBezTo>
                  <a:cubicBezTo>
                    <a:pt x="10808" y="28063"/>
                    <a:pt x="11188" y="27936"/>
                    <a:pt x="11505" y="27703"/>
                  </a:cubicBezTo>
                  <a:cubicBezTo>
                    <a:pt x="12055" y="27386"/>
                    <a:pt x="12584" y="26984"/>
                    <a:pt x="13049" y="26540"/>
                  </a:cubicBezTo>
                  <a:lnTo>
                    <a:pt x="13134" y="26435"/>
                  </a:lnTo>
                  <a:cubicBezTo>
                    <a:pt x="13451" y="26160"/>
                    <a:pt x="13726" y="25842"/>
                    <a:pt x="13959" y="25504"/>
                  </a:cubicBezTo>
                  <a:lnTo>
                    <a:pt x="15460" y="25504"/>
                  </a:lnTo>
                  <a:cubicBezTo>
                    <a:pt x="20811" y="25483"/>
                    <a:pt x="25147" y="21147"/>
                    <a:pt x="25168" y="15796"/>
                  </a:cubicBezTo>
                  <a:cubicBezTo>
                    <a:pt x="25168" y="10911"/>
                    <a:pt x="22228" y="6533"/>
                    <a:pt x="17723" y="4672"/>
                  </a:cubicBezTo>
                  <a:lnTo>
                    <a:pt x="17639" y="4630"/>
                  </a:lnTo>
                  <a:cubicBezTo>
                    <a:pt x="17448" y="4312"/>
                    <a:pt x="17300" y="3953"/>
                    <a:pt x="17237" y="3572"/>
                  </a:cubicBezTo>
                  <a:cubicBezTo>
                    <a:pt x="17195" y="3297"/>
                    <a:pt x="17004" y="2642"/>
                    <a:pt x="16476" y="2345"/>
                  </a:cubicBezTo>
                  <a:cubicBezTo>
                    <a:pt x="16311" y="2263"/>
                    <a:pt x="16132" y="2220"/>
                    <a:pt x="15956" y="2220"/>
                  </a:cubicBezTo>
                  <a:cubicBezTo>
                    <a:pt x="15815" y="2220"/>
                    <a:pt x="15676" y="2247"/>
                    <a:pt x="15545" y="2303"/>
                  </a:cubicBezTo>
                  <a:cubicBezTo>
                    <a:pt x="15249" y="2451"/>
                    <a:pt x="15037" y="2684"/>
                    <a:pt x="14911" y="2980"/>
                  </a:cubicBezTo>
                  <a:cubicBezTo>
                    <a:pt x="14847" y="3107"/>
                    <a:pt x="14805" y="3213"/>
                    <a:pt x="14762" y="3318"/>
                  </a:cubicBezTo>
                  <a:cubicBezTo>
                    <a:pt x="14593" y="3128"/>
                    <a:pt x="14488" y="2895"/>
                    <a:pt x="14424" y="2663"/>
                  </a:cubicBezTo>
                  <a:cubicBezTo>
                    <a:pt x="14403" y="2536"/>
                    <a:pt x="14382" y="2430"/>
                    <a:pt x="14382" y="2303"/>
                  </a:cubicBezTo>
                  <a:cubicBezTo>
                    <a:pt x="14339" y="2049"/>
                    <a:pt x="14276" y="1774"/>
                    <a:pt x="14191" y="1521"/>
                  </a:cubicBezTo>
                  <a:cubicBezTo>
                    <a:pt x="13993" y="737"/>
                    <a:pt x="13358" y="363"/>
                    <a:pt x="12721" y="363"/>
                  </a:cubicBezTo>
                  <a:cubicBezTo>
                    <a:pt x="12000" y="363"/>
                    <a:pt x="11278" y="843"/>
                    <a:pt x="11188" y="1753"/>
                  </a:cubicBezTo>
                  <a:cubicBezTo>
                    <a:pt x="11125" y="2007"/>
                    <a:pt x="11104" y="2303"/>
                    <a:pt x="11125" y="2578"/>
                  </a:cubicBezTo>
                  <a:lnTo>
                    <a:pt x="11125" y="2663"/>
                  </a:lnTo>
                  <a:cubicBezTo>
                    <a:pt x="10934" y="2536"/>
                    <a:pt x="10765" y="2367"/>
                    <a:pt x="10638" y="2197"/>
                  </a:cubicBezTo>
                  <a:cubicBezTo>
                    <a:pt x="10554" y="2049"/>
                    <a:pt x="10448" y="1901"/>
                    <a:pt x="10342" y="1732"/>
                  </a:cubicBezTo>
                  <a:cubicBezTo>
                    <a:pt x="10131" y="1373"/>
                    <a:pt x="9856" y="1013"/>
                    <a:pt x="9560" y="696"/>
                  </a:cubicBezTo>
                  <a:cubicBezTo>
                    <a:pt x="9138" y="303"/>
                    <a:pt x="8527" y="1"/>
                    <a:pt x="7905"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4"/>
            <p:cNvSpPr/>
            <p:nvPr/>
          </p:nvSpPr>
          <p:spPr>
            <a:xfrm>
              <a:off x="7593198" y="2775725"/>
              <a:ext cx="735469" cy="365097"/>
            </a:xfrm>
            <a:custGeom>
              <a:avLst/>
              <a:gdLst/>
              <a:ahLst/>
              <a:cxnLst/>
              <a:rect l="l" t="t" r="r" b="b"/>
              <a:pathLst>
                <a:path w="11992" h="5953" extrusionOk="0">
                  <a:moveTo>
                    <a:pt x="1112" y="0"/>
                  </a:moveTo>
                  <a:cubicBezTo>
                    <a:pt x="952" y="0"/>
                    <a:pt x="797" y="35"/>
                    <a:pt x="656" y="115"/>
                  </a:cubicBezTo>
                  <a:cubicBezTo>
                    <a:pt x="148" y="390"/>
                    <a:pt x="0" y="1067"/>
                    <a:pt x="106" y="1638"/>
                  </a:cubicBezTo>
                  <a:cubicBezTo>
                    <a:pt x="275" y="2632"/>
                    <a:pt x="1036" y="3436"/>
                    <a:pt x="1925" y="3901"/>
                  </a:cubicBezTo>
                  <a:cubicBezTo>
                    <a:pt x="2813" y="4387"/>
                    <a:pt x="3807" y="4578"/>
                    <a:pt x="4801" y="4747"/>
                  </a:cubicBezTo>
                  <a:lnTo>
                    <a:pt x="11992" y="5952"/>
                  </a:lnTo>
                  <a:cubicBezTo>
                    <a:pt x="10786" y="5381"/>
                    <a:pt x="9919" y="4282"/>
                    <a:pt x="9665" y="2970"/>
                  </a:cubicBezTo>
                  <a:cubicBezTo>
                    <a:pt x="9591" y="2652"/>
                    <a:pt x="9433" y="2251"/>
                    <a:pt x="9163" y="2251"/>
                  </a:cubicBezTo>
                  <a:cubicBezTo>
                    <a:pt x="9128" y="2251"/>
                    <a:pt x="9091" y="2258"/>
                    <a:pt x="9052" y="2272"/>
                  </a:cubicBezTo>
                  <a:cubicBezTo>
                    <a:pt x="8946" y="2336"/>
                    <a:pt x="8862" y="2442"/>
                    <a:pt x="8819" y="2569"/>
                  </a:cubicBezTo>
                  <a:cubicBezTo>
                    <a:pt x="8629" y="2970"/>
                    <a:pt x="8460" y="3372"/>
                    <a:pt x="8312" y="3795"/>
                  </a:cubicBezTo>
                  <a:cubicBezTo>
                    <a:pt x="7572" y="3478"/>
                    <a:pt x="7043" y="2843"/>
                    <a:pt x="6853" y="2061"/>
                  </a:cubicBezTo>
                  <a:cubicBezTo>
                    <a:pt x="6810" y="1701"/>
                    <a:pt x="6747" y="1363"/>
                    <a:pt x="6662" y="1003"/>
                  </a:cubicBezTo>
                  <a:cubicBezTo>
                    <a:pt x="6556" y="644"/>
                    <a:pt x="6260" y="390"/>
                    <a:pt x="5880" y="369"/>
                  </a:cubicBezTo>
                  <a:cubicBezTo>
                    <a:pt x="5499" y="390"/>
                    <a:pt x="5245" y="750"/>
                    <a:pt x="5161" y="1130"/>
                  </a:cubicBezTo>
                  <a:cubicBezTo>
                    <a:pt x="5118" y="1490"/>
                    <a:pt x="5097" y="1871"/>
                    <a:pt x="5097" y="2251"/>
                  </a:cubicBezTo>
                  <a:cubicBezTo>
                    <a:pt x="5097" y="2420"/>
                    <a:pt x="5013" y="2590"/>
                    <a:pt x="4886" y="2717"/>
                  </a:cubicBezTo>
                  <a:cubicBezTo>
                    <a:pt x="4824" y="2748"/>
                    <a:pt x="4750" y="2767"/>
                    <a:pt x="4682" y="2767"/>
                  </a:cubicBezTo>
                  <a:cubicBezTo>
                    <a:pt x="4658" y="2767"/>
                    <a:pt x="4633" y="2765"/>
                    <a:pt x="4611" y="2759"/>
                  </a:cubicBezTo>
                  <a:cubicBezTo>
                    <a:pt x="4040" y="2759"/>
                    <a:pt x="3553" y="2336"/>
                    <a:pt x="3215" y="1892"/>
                  </a:cubicBezTo>
                  <a:cubicBezTo>
                    <a:pt x="2876" y="1426"/>
                    <a:pt x="2623" y="898"/>
                    <a:pt x="2200" y="496"/>
                  </a:cubicBezTo>
                  <a:cubicBezTo>
                    <a:pt x="1914" y="211"/>
                    <a:pt x="1502" y="0"/>
                    <a:pt x="1112" y="0"/>
                  </a:cubicBezTo>
                  <a:close/>
                </a:path>
              </a:pathLst>
            </a:custGeom>
            <a:solidFill>
              <a:srgbClr val="CE595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4"/>
            <p:cNvSpPr/>
            <p:nvPr/>
          </p:nvSpPr>
          <p:spPr>
            <a:xfrm>
              <a:off x="7226073" y="3001299"/>
              <a:ext cx="1445057" cy="1242055"/>
            </a:xfrm>
            <a:custGeom>
              <a:avLst/>
              <a:gdLst/>
              <a:ahLst/>
              <a:cxnLst/>
              <a:rect l="l" t="t" r="r" b="b"/>
              <a:pathLst>
                <a:path w="23562" h="20252" extrusionOk="0">
                  <a:moveTo>
                    <a:pt x="12022" y="0"/>
                  </a:moveTo>
                  <a:cubicBezTo>
                    <a:pt x="10608" y="0"/>
                    <a:pt x="9193" y="259"/>
                    <a:pt x="7847" y="773"/>
                  </a:cubicBezTo>
                  <a:lnTo>
                    <a:pt x="7022" y="1111"/>
                  </a:lnTo>
                  <a:cubicBezTo>
                    <a:pt x="2793" y="2740"/>
                    <a:pt x="1" y="6800"/>
                    <a:pt x="1" y="11347"/>
                  </a:cubicBezTo>
                  <a:cubicBezTo>
                    <a:pt x="1" y="16254"/>
                    <a:pt x="3977" y="20251"/>
                    <a:pt x="8905" y="20251"/>
                  </a:cubicBezTo>
                  <a:lnTo>
                    <a:pt x="14657" y="20251"/>
                  </a:lnTo>
                  <a:cubicBezTo>
                    <a:pt x="19564" y="20251"/>
                    <a:pt x="23561" y="16254"/>
                    <a:pt x="23561" y="11347"/>
                  </a:cubicBezTo>
                  <a:cubicBezTo>
                    <a:pt x="23561" y="6779"/>
                    <a:pt x="20812" y="2676"/>
                    <a:pt x="16603" y="942"/>
                  </a:cubicBezTo>
                  <a:lnTo>
                    <a:pt x="16434" y="879"/>
                  </a:lnTo>
                  <a:cubicBezTo>
                    <a:pt x="15020" y="291"/>
                    <a:pt x="13521" y="0"/>
                    <a:pt x="12022" y="0"/>
                  </a:cubicBezTo>
                  <a:close/>
                </a:path>
              </a:pathLst>
            </a:custGeom>
            <a:solidFill>
              <a:srgbClr val="F1CD5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4"/>
            <p:cNvSpPr/>
            <p:nvPr/>
          </p:nvSpPr>
          <p:spPr>
            <a:xfrm>
              <a:off x="7777373" y="3413133"/>
              <a:ext cx="186811" cy="245197"/>
            </a:xfrm>
            <a:custGeom>
              <a:avLst/>
              <a:gdLst/>
              <a:ahLst/>
              <a:cxnLst/>
              <a:rect l="l" t="t" r="r" b="b"/>
              <a:pathLst>
                <a:path w="3046" h="3998" extrusionOk="0">
                  <a:moveTo>
                    <a:pt x="1523" y="1"/>
                  </a:moveTo>
                  <a:cubicBezTo>
                    <a:pt x="677" y="1"/>
                    <a:pt x="0" y="678"/>
                    <a:pt x="0" y="1524"/>
                  </a:cubicBezTo>
                  <a:cubicBezTo>
                    <a:pt x="0" y="2369"/>
                    <a:pt x="677" y="3998"/>
                    <a:pt x="1523" y="3998"/>
                  </a:cubicBezTo>
                  <a:cubicBezTo>
                    <a:pt x="2369" y="3998"/>
                    <a:pt x="3046" y="2369"/>
                    <a:pt x="3046" y="1524"/>
                  </a:cubicBezTo>
                  <a:cubicBezTo>
                    <a:pt x="3046" y="678"/>
                    <a:pt x="2369" y="1"/>
                    <a:pt x="1523" y="1"/>
                  </a:cubicBezTo>
                  <a:close/>
                </a:path>
              </a:pathLst>
            </a:custGeom>
            <a:solidFill>
              <a:srgbClr val="DB8D4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4"/>
            <p:cNvSpPr/>
            <p:nvPr/>
          </p:nvSpPr>
          <p:spPr>
            <a:xfrm>
              <a:off x="7777373" y="3409270"/>
              <a:ext cx="186811" cy="190736"/>
            </a:xfrm>
            <a:custGeom>
              <a:avLst/>
              <a:gdLst/>
              <a:ahLst/>
              <a:cxnLst/>
              <a:rect l="l" t="t" r="r" b="b"/>
              <a:pathLst>
                <a:path w="3046" h="3110" extrusionOk="0">
                  <a:moveTo>
                    <a:pt x="1523" y="0"/>
                  </a:moveTo>
                  <a:cubicBezTo>
                    <a:pt x="677" y="0"/>
                    <a:pt x="0" y="719"/>
                    <a:pt x="0" y="1333"/>
                  </a:cubicBezTo>
                  <a:cubicBezTo>
                    <a:pt x="0" y="1925"/>
                    <a:pt x="677" y="3109"/>
                    <a:pt x="1523" y="3109"/>
                  </a:cubicBezTo>
                  <a:cubicBezTo>
                    <a:pt x="2369" y="3109"/>
                    <a:pt x="3046" y="1925"/>
                    <a:pt x="3046" y="1333"/>
                  </a:cubicBezTo>
                  <a:cubicBezTo>
                    <a:pt x="3046" y="719"/>
                    <a:pt x="2369" y="0"/>
                    <a:pt x="1523" y="0"/>
                  </a:cubicBezTo>
                  <a:close/>
                </a:path>
              </a:pathLst>
            </a:custGeom>
            <a:solidFill>
              <a:srgbClr val="E79A4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4"/>
            <p:cNvSpPr/>
            <p:nvPr/>
          </p:nvSpPr>
          <p:spPr>
            <a:xfrm>
              <a:off x="7543888" y="3274342"/>
              <a:ext cx="217967" cy="219316"/>
            </a:xfrm>
            <a:custGeom>
              <a:avLst/>
              <a:gdLst/>
              <a:ahLst/>
              <a:cxnLst/>
              <a:rect l="l" t="t" r="r" b="b"/>
              <a:pathLst>
                <a:path w="3554" h="3576" extrusionOk="0">
                  <a:moveTo>
                    <a:pt x="1777" y="1"/>
                  </a:moveTo>
                  <a:cubicBezTo>
                    <a:pt x="804" y="1"/>
                    <a:pt x="0" y="804"/>
                    <a:pt x="0" y="1798"/>
                  </a:cubicBezTo>
                  <a:cubicBezTo>
                    <a:pt x="0" y="2771"/>
                    <a:pt x="804" y="3575"/>
                    <a:pt x="1777" y="3575"/>
                  </a:cubicBezTo>
                  <a:cubicBezTo>
                    <a:pt x="2771" y="3575"/>
                    <a:pt x="3554" y="2771"/>
                    <a:pt x="3554" y="1798"/>
                  </a:cubicBezTo>
                  <a:cubicBezTo>
                    <a:pt x="3554" y="804"/>
                    <a:pt x="2771" y="1"/>
                    <a:pt x="1777"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4"/>
            <p:cNvSpPr/>
            <p:nvPr/>
          </p:nvSpPr>
          <p:spPr>
            <a:xfrm>
              <a:off x="8019935" y="3274342"/>
              <a:ext cx="219255" cy="219316"/>
            </a:xfrm>
            <a:custGeom>
              <a:avLst/>
              <a:gdLst/>
              <a:ahLst/>
              <a:cxnLst/>
              <a:rect l="l" t="t" r="r" b="b"/>
              <a:pathLst>
                <a:path w="3575" h="3576" extrusionOk="0">
                  <a:moveTo>
                    <a:pt x="1777" y="1"/>
                  </a:moveTo>
                  <a:cubicBezTo>
                    <a:pt x="804" y="1"/>
                    <a:pt x="0" y="804"/>
                    <a:pt x="0" y="1798"/>
                  </a:cubicBezTo>
                  <a:cubicBezTo>
                    <a:pt x="0" y="2771"/>
                    <a:pt x="804" y="3575"/>
                    <a:pt x="1777" y="3575"/>
                  </a:cubicBezTo>
                  <a:cubicBezTo>
                    <a:pt x="2771" y="3575"/>
                    <a:pt x="3575" y="2771"/>
                    <a:pt x="3575" y="1798"/>
                  </a:cubicBezTo>
                  <a:cubicBezTo>
                    <a:pt x="3575" y="804"/>
                    <a:pt x="2771" y="1"/>
                    <a:pt x="1777"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4"/>
            <p:cNvSpPr/>
            <p:nvPr/>
          </p:nvSpPr>
          <p:spPr>
            <a:xfrm>
              <a:off x="7471273" y="3274342"/>
              <a:ext cx="190736" cy="49371"/>
            </a:xfrm>
            <a:custGeom>
              <a:avLst/>
              <a:gdLst/>
              <a:ahLst/>
              <a:cxnLst/>
              <a:rect l="l" t="t" r="r" b="b"/>
              <a:pathLst>
                <a:path w="3110" h="805" extrusionOk="0">
                  <a:moveTo>
                    <a:pt x="402" y="1"/>
                  </a:moveTo>
                  <a:cubicBezTo>
                    <a:pt x="169" y="1"/>
                    <a:pt x="0" y="191"/>
                    <a:pt x="0" y="403"/>
                  </a:cubicBezTo>
                  <a:cubicBezTo>
                    <a:pt x="0" y="614"/>
                    <a:pt x="169" y="804"/>
                    <a:pt x="402" y="804"/>
                  </a:cubicBezTo>
                  <a:lnTo>
                    <a:pt x="2707" y="804"/>
                  </a:lnTo>
                  <a:cubicBezTo>
                    <a:pt x="2940" y="804"/>
                    <a:pt x="3109" y="614"/>
                    <a:pt x="3109" y="403"/>
                  </a:cubicBezTo>
                  <a:cubicBezTo>
                    <a:pt x="3109" y="191"/>
                    <a:pt x="2940" y="1"/>
                    <a:pt x="2707"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4"/>
            <p:cNvSpPr/>
            <p:nvPr/>
          </p:nvSpPr>
          <p:spPr>
            <a:xfrm>
              <a:off x="7957685" y="3274342"/>
              <a:ext cx="192024" cy="49371"/>
            </a:xfrm>
            <a:custGeom>
              <a:avLst/>
              <a:gdLst/>
              <a:ahLst/>
              <a:cxnLst/>
              <a:rect l="l" t="t" r="r" b="b"/>
              <a:pathLst>
                <a:path w="3131" h="805" extrusionOk="0">
                  <a:moveTo>
                    <a:pt x="402" y="1"/>
                  </a:moveTo>
                  <a:cubicBezTo>
                    <a:pt x="190" y="1"/>
                    <a:pt x="0" y="191"/>
                    <a:pt x="0" y="403"/>
                  </a:cubicBezTo>
                  <a:cubicBezTo>
                    <a:pt x="0" y="614"/>
                    <a:pt x="190" y="804"/>
                    <a:pt x="402" y="804"/>
                  </a:cubicBezTo>
                  <a:lnTo>
                    <a:pt x="2728" y="804"/>
                  </a:lnTo>
                  <a:cubicBezTo>
                    <a:pt x="2961" y="804"/>
                    <a:pt x="3130" y="614"/>
                    <a:pt x="3130" y="403"/>
                  </a:cubicBezTo>
                  <a:cubicBezTo>
                    <a:pt x="3130" y="191"/>
                    <a:pt x="2961" y="1"/>
                    <a:pt x="2728"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4"/>
            <p:cNvSpPr/>
            <p:nvPr/>
          </p:nvSpPr>
          <p:spPr>
            <a:xfrm>
              <a:off x="7669677" y="3336593"/>
              <a:ext cx="50659" cy="50659"/>
            </a:xfrm>
            <a:custGeom>
              <a:avLst/>
              <a:gdLst/>
              <a:ahLst/>
              <a:cxnLst/>
              <a:rect l="l" t="t" r="r" b="b"/>
              <a:pathLst>
                <a:path w="826" h="826" extrusionOk="0">
                  <a:moveTo>
                    <a:pt x="424" y="1"/>
                  </a:moveTo>
                  <a:cubicBezTo>
                    <a:pt x="191" y="1"/>
                    <a:pt x="1" y="191"/>
                    <a:pt x="1" y="424"/>
                  </a:cubicBezTo>
                  <a:cubicBezTo>
                    <a:pt x="1" y="657"/>
                    <a:pt x="191" y="826"/>
                    <a:pt x="424" y="826"/>
                  </a:cubicBezTo>
                  <a:cubicBezTo>
                    <a:pt x="635" y="826"/>
                    <a:pt x="826" y="657"/>
                    <a:pt x="826" y="424"/>
                  </a:cubicBezTo>
                  <a:cubicBezTo>
                    <a:pt x="826" y="191"/>
                    <a:pt x="635" y="1"/>
                    <a:pt x="424"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4"/>
            <p:cNvSpPr/>
            <p:nvPr/>
          </p:nvSpPr>
          <p:spPr>
            <a:xfrm>
              <a:off x="8158726" y="3336593"/>
              <a:ext cx="51947" cy="50659"/>
            </a:xfrm>
            <a:custGeom>
              <a:avLst/>
              <a:gdLst/>
              <a:ahLst/>
              <a:cxnLst/>
              <a:rect l="l" t="t" r="r" b="b"/>
              <a:pathLst>
                <a:path w="847" h="826" extrusionOk="0">
                  <a:moveTo>
                    <a:pt x="423" y="1"/>
                  </a:moveTo>
                  <a:cubicBezTo>
                    <a:pt x="191" y="1"/>
                    <a:pt x="0" y="191"/>
                    <a:pt x="0" y="424"/>
                  </a:cubicBezTo>
                  <a:cubicBezTo>
                    <a:pt x="0" y="657"/>
                    <a:pt x="191" y="826"/>
                    <a:pt x="423" y="826"/>
                  </a:cubicBezTo>
                  <a:cubicBezTo>
                    <a:pt x="656" y="826"/>
                    <a:pt x="846" y="657"/>
                    <a:pt x="846" y="424"/>
                  </a:cubicBezTo>
                  <a:cubicBezTo>
                    <a:pt x="846" y="191"/>
                    <a:pt x="656" y="1"/>
                    <a:pt x="423"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4"/>
            <p:cNvSpPr/>
            <p:nvPr/>
          </p:nvSpPr>
          <p:spPr>
            <a:xfrm>
              <a:off x="7610063" y="3725674"/>
              <a:ext cx="234833" cy="191288"/>
            </a:xfrm>
            <a:custGeom>
              <a:avLst/>
              <a:gdLst/>
              <a:ahLst/>
              <a:cxnLst/>
              <a:rect l="l" t="t" r="r" b="b"/>
              <a:pathLst>
                <a:path w="3829" h="3119" extrusionOk="0">
                  <a:moveTo>
                    <a:pt x="2771" y="1"/>
                  </a:moveTo>
                  <a:cubicBezTo>
                    <a:pt x="2636" y="1"/>
                    <a:pt x="2504" y="112"/>
                    <a:pt x="2559" y="277"/>
                  </a:cubicBezTo>
                  <a:cubicBezTo>
                    <a:pt x="2707" y="594"/>
                    <a:pt x="2855" y="911"/>
                    <a:pt x="3046" y="1228"/>
                  </a:cubicBezTo>
                  <a:cubicBezTo>
                    <a:pt x="3172" y="1503"/>
                    <a:pt x="3405" y="2159"/>
                    <a:pt x="3130" y="2455"/>
                  </a:cubicBezTo>
                  <a:lnTo>
                    <a:pt x="2369" y="2667"/>
                  </a:lnTo>
                  <a:cubicBezTo>
                    <a:pt x="2242" y="2624"/>
                    <a:pt x="2115" y="2582"/>
                    <a:pt x="2009" y="2519"/>
                  </a:cubicBezTo>
                  <a:cubicBezTo>
                    <a:pt x="1184" y="2159"/>
                    <a:pt x="487" y="1546"/>
                    <a:pt x="21" y="784"/>
                  </a:cubicBezTo>
                  <a:lnTo>
                    <a:pt x="0" y="784"/>
                  </a:lnTo>
                  <a:cubicBezTo>
                    <a:pt x="364" y="1816"/>
                    <a:pt x="1386" y="3119"/>
                    <a:pt x="2604" y="3119"/>
                  </a:cubicBezTo>
                  <a:cubicBezTo>
                    <a:pt x="2659" y="3119"/>
                    <a:pt x="2715" y="3116"/>
                    <a:pt x="2771" y="3111"/>
                  </a:cubicBezTo>
                  <a:cubicBezTo>
                    <a:pt x="3236" y="3047"/>
                    <a:pt x="3617" y="2688"/>
                    <a:pt x="3680" y="2222"/>
                  </a:cubicBezTo>
                  <a:cubicBezTo>
                    <a:pt x="3828" y="1461"/>
                    <a:pt x="3321" y="700"/>
                    <a:pt x="2961" y="107"/>
                  </a:cubicBezTo>
                  <a:cubicBezTo>
                    <a:pt x="2916" y="33"/>
                    <a:pt x="2843" y="1"/>
                    <a:pt x="2771" y="1"/>
                  </a:cubicBezTo>
                  <a:close/>
                </a:path>
              </a:pathLst>
            </a:custGeom>
            <a:solidFill>
              <a:srgbClr val="DBB54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4"/>
            <p:cNvSpPr/>
            <p:nvPr/>
          </p:nvSpPr>
          <p:spPr>
            <a:xfrm>
              <a:off x="7756582" y="3699792"/>
              <a:ext cx="227105" cy="205026"/>
            </a:xfrm>
            <a:custGeom>
              <a:avLst/>
              <a:gdLst/>
              <a:ahLst/>
              <a:cxnLst/>
              <a:rect l="l" t="t" r="r" b="b"/>
              <a:pathLst>
                <a:path w="3703" h="3343" extrusionOk="0">
                  <a:moveTo>
                    <a:pt x="3004" y="1"/>
                  </a:moveTo>
                  <a:cubicBezTo>
                    <a:pt x="2158" y="233"/>
                    <a:pt x="1481" y="783"/>
                    <a:pt x="805" y="1354"/>
                  </a:cubicBezTo>
                  <a:cubicBezTo>
                    <a:pt x="635" y="1481"/>
                    <a:pt x="487" y="1629"/>
                    <a:pt x="360" y="1798"/>
                  </a:cubicBezTo>
                  <a:cubicBezTo>
                    <a:pt x="191" y="1989"/>
                    <a:pt x="86" y="2243"/>
                    <a:pt x="43" y="2518"/>
                  </a:cubicBezTo>
                  <a:cubicBezTo>
                    <a:pt x="1" y="2814"/>
                    <a:pt x="86" y="3173"/>
                    <a:pt x="360" y="3300"/>
                  </a:cubicBezTo>
                  <a:cubicBezTo>
                    <a:pt x="466" y="3342"/>
                    <a:pt x="593" y="3342"/>
                    <a:pt x="699" y="3342"/>
                  </a:cubicBezTo>
                  <a:cubicBezTo>
                    <a:pt x="1778" y="3300"/>
                    <a:pt x="2835" y="2919"/>
                    <a:pt x="3702" y="2264"/>
                  </a:cubicBezTo>
                  <a:lnTo>
                    <a:pt x="3004" y="1"/>
                  </a:lnTo>
                  <a:close/>
                </a:path>
              </a:pathLst>
            </a:custGeom>
            <a:solidFill>
              <a:srgbClr val="F1CD5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4"/>
            <p:cNvSpPr/>
            <p:nvPr/>
          </p:nvSpPr>
          <p:spPr>
            <a:xfrm>
              <a:off x="7729351" y="3697216"/>
              <a:ext cx="280217" cy="225878"/>
            </a:xfrm>
            <a:custGeom>
              <a:avLst/>
              <a:gdLst/>
              <a:ahLst/>
              <a:cxnLst/>
              <a:rect l="l" t="t" r="r" b="b"/>
              <a:pathLst>
                <a:path w="4569" h="3683" extrusionOk="0">
                  <a:moveTo>
                    <a:pt x="3427" y="0"/>
                  </a:moveTo>
                  <a:cubicBezTo>
                    <a:pt x="2496" y="149"/>
                    <a:pt x="1820" y="635"/>
                    <a:pt x="1079" y="1206"/>
                  </a:cubicBezTo>
                  <a:cubicBezTo>
                    <a:pt x="530" y="1650"/>
                    <a:pt x="1" y="2348"/>
                    <a:pt x="255" y="3088"/>
                  </a:cubicBezTo>
                  <a:cubicBezTo>
                    <a:pt x="418" y="3566"/>
                    <a:pt x="784" y="3682"/>
                    <a:pt x="1188" y="3682"/>
                  </a:cubicBezTo>
                  <a:cubicBezTo>
                    <a:pt x="1410" y="3682"/>
                    <a:pt x="1644" y="3647"/>
                    <a:pt x="1862" y="3617"/>
                  </a:cubicBezTo>
                  <a:cubicBezTo>
                    <a:pt x="2793" y="3490"/>
                    <a:pt x="3639" y="3109"/>
                    <a:pt x="4358" y="2517"/>
                  </a:cubicBezTo>
                  <a:cubicBezTo>
                    <a:pt x="4568" y="2324"/>
                    <a:pt x="4370" y="1985"/>
                    <a:pt x="4128" y="1985"/>
                  </a:cubicBezTo>
                  <a:cubicBezTo>
                    <a:pt x="4078" y="1985"/>
                    <a:pt x="4027" y="1999"/>
                    <a:pt x="3977" y="2031"/>
                  </a:cubicBezTo>
                  <a:cubicBezTo>
                    <a:pt x="3490" y="2369"/>
                    <a:pt x="2962" y="2644"/>
                    <a:pt x="2412" y="2856"/>
                  </a:cubicBezTo>
                  <a:cubicBezTo>
                    <a:pt x="2171" y="2939"/>
                    <a:pt x="1712" y="3080"/>
                    <a:pt x="1338" y="3080"/>
                  </a:cubicBezTo>
                  <a:cubicBezTo>
                    <a:pt x="958" y="3080"/>
                    <a:pt x="666" y="2934"/>
                    <a:pt x="783" y="2433"/>
                  </a:cubicBezTo>
                  <a:cubicBezTo>
                    <a:pt x="931" y="1883"/>
                    <a:pt x="1545" y="1439"/>
                    <a:pt x="1968" y="1100"/>
                  </a:cubicBezTo>
                  <a:cubicBezTo>
                    <a:pt x="2412" y="698"/>
                    <a:pt x="2919" y="360"/>
                    <a:pt x="3469" y="85"/>
                  </a:cubicBezTo>
                  <a:cubicBezTo>
                    <a:pt x="3533" y="64"/>
                    <a:pt x="3490" y="0"/>
                    <a:pt x="3427" y="0"/>
                  </a:cubicBezTo>
                  <a:close/>
                </a:path>
              </a:pathLst>
            </a:custGeom>
            <a:solidFill>
              <a:srgbClr val="DBB54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4"/>
            <p:cNvSpPr/>
            <p:nvPr/>
          </p:nvSpPr>
          <p:spPr>
            <a:xfrm>
              <a:off x="7611351" y="4194791"/>
              <a:ext cx="247773" cy="103218"/>
            </a:xfrm>
            <a:custGeom>
              <a:avLst/>
              <a:gdLst/>
              <a:ahLst/>
              <a:cxnLst/>
              <a:rect l="l" t="t" r="r" b="b"/>
              <a:pathLst>
                <a:path w="4040" h="1683" extrusionOk="0">
                  <a:moveTo>
                    <a:pt x="3584" y="0"/>
                  </a:moveTo>
                  <a:cubicBezTo>
                    <a:pt x="3517" y="0"/>
                    <a:pt x="3451" y="11"/>
                    <a:pt x="3384" y="30"/>
                  </a:cubicBezTo>
                  <a:lnTo>
                    <a:pt x="3067" y="136"/>
                  </a:lnTo>
                  <a:cubicBezTo>
                    <a:pt x="2306" y="220"/>
                    <a:pt x="1544" y="411"/>
                    <a:pt x="825" y="686"/>
                  </a:cubicBezTo>
                  <a:cubicBezTo>
                    <a:pt x="635" y="770"/>
                    <a:pt x="444" y="855"/>
                    <a:pt x="296" y="982"/>
                  </a:cubicBezTo>
                  <a:cubicBezTo>
                    <a:pt x="127" y="1109"/>
                    <a:pt x="21" y="1299"/>
                    <a:pt x="0" y="1510"/>
                  </a:cubicBezTo>
                  <a:cubicBezTo>
                    <a:pt x="0" y="1553"/>
                    <a:pt x="21" y="1595"/>
                    <a:pt x="43" y="1616"/>
                  </a:cubicBezTo>
                  <a:cubicBezTo>
                    <a:pt x="64" y="1637"/>
                    <a:pt x="106" y="1658"/>
                    <a:pt x="127" y="1658"/>
                  </a:cubicBezTo>
                  <a:cubicBezTo>
                    <a:pt x="271" y="1675"/>
                    <a:pt x="415" y="1683"/>
                    <a:pt x="558" y="1683"/>
                  </a:cubicBezTo>
                  <a:cubicBezTo>
                    <a:pt x="1694" y="1683"/>
                    <a:pt x="2790" y="1188"/>
                    <a:pt x="3786" y="643"/>
                  </a:cubicBezTo>
                  <a:cubicBezTo>
                    <a:pt x="3892" y="601"/>
                    <a:pt x="3955" y="516"/>
                    <a:pt x="4019" y="411"/>
                  </a:cubicBezTo>
                  <a:cubicBezTo>
                    <a:pt x="4040" y="263"/>
                    <a:pt x="3976" y="93"/>
                    <a:pt x="3828" y="51"/>
                  </a:cubicBezTo>
                  <a:cubicBezTo>
                    <a:pt x="3747" y="16"/>
                    <a:pt x="3665" y="0"/>
                    <a:pt x="3584" y="0"/>
                  </a:cubicBezTo>
                  <a:close/>
                </a:path>
              </a:pathLst>
            </a:custGeom>
            <a:solidFill>
              <a:srgbClr val="F1CD5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4"/>
            <p:cNvSpPr/>
            <p:nvPr/>
          </p:nvSpPr>
          <p:spPr>
            <a:xfrm>
              <a:off x="7574124" y="4179642"/>
              <a:ext cx="316524" cy="133393"/>
            </a:xfrm>
            <a:custGeom>
              <a:avLst/>
              <a:gdLst/>
              <a:ahLst/>
              <a:cxnLst/>
              <a:rect l="l" t="t" r="r" b="b"/>
              <a:pathLst>
                <a:path w="5161" h="2175" extrusionOk="0">
                  <a:moveTo>
                    <a:pt x="4250" y="0"/>
                  </a:moveTo>
                  <a:cubicBezTo>
                    <a:pt x="4136" y="0"/>
                    <a:pt x="4018" y="27"/>
                    <a:pt x="3907" y="87"/>
                  </a:cubicBezTo>
                  <a:cubicBezTo>
                    <a:pt x="3758" y="192"/>
                    <a:pt x="3780" y="404"/>
                    <a:pt x="3949" y="446"/>
                  </a:cubicBezTo>
                  <a:cubicBezTo>
                    <a:pt x="4647" y="658"/>
                    <a:pt x="3547" y="1017"/>
                    <a:pt x="3251" y="1123"/>
                  </a:cubicBezTo>
                  <a:cubicBezTo>
                    <a:pt x="2659" y="1398"/>
                    <a:pt x="2045" y="1567"/>
                    <a:pt x="1411" y="1631"/>
                  </a:cubicBezTo>
                  <a:cubicBezTo>
                    <a:pt x="1362" y="1634"/>
                    <a:pt x="1319" y="1635"/>
                    <a:pt x="1281" y="1635"/>
                  </a:cubicBezTo>
                  <a:cubicBezTo>
                    <a:pt x="543" y="1635"/>
                    <a:pt x="1743" y="1075"/>
                    <a:pt x="2024" y="975"/>
                  </a:cubicBezTo>
                  <a:cubicBezTo>
                    <a:pt x="2574" y="763"/>
                    <a:pt x="3145" y="658"/>
                    <a:pt x="3695" y="467"/>
                  </a:cubicBezTo>
                  <a:cubicBezTo>
                    <a:pt x="3822" y="425"/>
                    <a:pt x="3780" y="256"/>
                    <a:pt x="3674" y="256"/>
                  </a:cubicBezTo>
                  <a:cubicBezTo>
                    <a:pt x="3602" y="252"/>
                    <a:pt x="3526" y="251"/>
                    <a:pt x="3445" y="251"/>
                  </a:cubicBezTo>
                  <a:cubicBezTo>
                    <a:pt x="2508" y="251"/>
                    <a:pt x="1049" y="490"/>
                    <a:pt x="523" y="1250"/>
                  </a:cubicBezTo>
                  <a:cubicBezTo>
                    <a:pt x="1" y="1988"/>
                    <a:pt x="643" y="2174"/>
                    <a:pt x="1237" y="2174"/>
                  </a:cubicBezTo>
                  <a:cubicBezTo>
                    <a:pt x="1341" y="2174"/>
                    <a:pt x="1443" y="2169"/>
                    <a:pt x="1538" y="2159"/>
                  </a:cubicBezTo>
                  <a:cubicBezTo>
                    <a:pt x="2215" y="2096"/>
                    <a:pt x="2849" y="1927"/>
                    <a:pt x="3462" y="1631"/>
                  </a:cubicBezTo>
                  <a:cubicBezTo>
                    <a:pt x="3843" y="1482"/>
                    <a:pt x="4435" y="1292"/>
                    <a:pt x="4731" y="975"/>
                  </a:cubicBezTo>
                  <a:cubicBezTo>
                    <a:pt x="5160" y="494"/>
                    <a:pt x="4740" y="0"/>
                    <a:pt x="4250" y="0"/>
                  </a:cubicBezTo>
                  <a:close/>
                </a:path>
              </a:pathLst>
            </a:custGeom>
            <a:solidFill>
              <a:srgbClr val="DBB54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4"/>
            <p:cNvSpPr/>
            <p:nvPr/>
          </p:nvSpPr>
          <p:spPr>
            <a:xfrm>
              <a:off x="7796815" y="4200004"/>
              <a:ext cx="190736" cy="183867"/>
            </a:xfrm>
            <a:custGeom>
              <a:avLst/>
              <a:gdLst/>
              <a:ahLst/>
              <a:cxnLst/>
              <a:rect l="l" t="t" r="r" b="b"/>
              <a:pathLst>
                <a:path w="3110" h="2998" extrusionOk="0">
                  <a:moveTo>
                    <a:pt x="2591" y="0"/>
                  </a:moveTo>
                  <a:cubicBezTo>
                    <a:pt x="2560" y="0"/>
                    <a:pt x="2528" y="3"/>
                    <a:pt x="2496" y="8"/>
                  </a:cubicBezTo>
                  <a:cubicBezTo>
                    <a:pt x="2242" y="30"/>
                    <a:pt x="2010" y="72"/>
                    <a:pt x="1777" y="114"/>
                  </a:cubicBezTo>
                  <a:lnTo>
                    <a:pt x="2285" y="114"/>
                  </a:lnTo>
                  <a:cubicBezTo>
                    <a:pt x="1544" y="326"/>
                    <a:pt x="910" y="770"/>
                    <a:pt x="466" y="1383"/>
                  </a:cubicBezTo>
                  <a:cubicBezTo>
                    <a:pt x="149" y="1764"/>
                    <a:pt x="1" y="2250"/>
                    <a:pt x="64" y="2716"/>
                  </a:cubicBezTo>
                  <a:cubicBezTo>
                    <a:pt x="85" y="2800"/>
                    <a:pt x="127" y="2885"/>
                    <a:pt x="170" y="2948"/>
                  </a:cubicBezTo>
                  <a:cubicBezTo>
                    <a:pt x="219" y="2983"/>
                    <a:pt x="276" y="2997"/>
                    <a:pt x="334" y="2997"/>
                  </a:cubicBezTo>
                  <a:cubicBezTo>
                    <a:pt x="452" y="2997"/>
                    <a:pt x="579" y="2941"/>
                    <a:pt x="677" y="2885"/>
                  </a:cubicBezTo>
                  <a:cubicBezTo>
                    <a:pt x="1460" y="2398"/>
                    <a:pt x="2158" y="1806"/>
                    <a:pt x="2750" y="1108"/>
                  </a:cubicBezTo>
                  <a:cubicBezTo>
                    <a:pt x="2898" y="960"/>
                    <a:pt x="2983" y="791"/>
                    <a:pt x="3046" y="601"/>
                  </a:cubicBezTo>
                  <a:cubicBezTo>
                    <a:pt x="3110" y="410"/>
                    <a:pt x="3025" y="178"/>
                    <a:pt x="2856" y="72"/>
                  </a:cubicBezTo>
                  <a:cubicBezTo>
                    <a:pt x="2776" y="24"/>
                    <a:pt x="2685" y="0"/>
                    <a:pt x="2591" y="0"/>
                  </a:cubicBezTo>
                  <a:close/>
                </a:path>
              </a:pathLst>
            </a:custGeom>
            <a:solidFill>
              <a:srgbClr val="F1CD5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4"/>
            <p:cNvSpPr/>
            <p:nvPr/>
          </p:nvSpPr>
          <p:spPr>
            <a:xfrm>
              <a:off x="7776085" y="4181912"/>
              <a:ext cx="232870" cy="218396"/>
            </a:xfrm>
            <a:custGeom>
              <a:avLst/>
              <a:gdLst/>
              <a:ahLst/>
              <a:cxnLst/>
              <a:rect l="l" t="t" r="r" b="b"/>
              <a:pathLst>
                <a:path w="3797" h="3561" extrusionOk="0">
                  <a:moveTo>
                    <a:pt x="2729" y="614"/>
                  </a:moveTo>
                  <a:cubicBezTo>
                    <a:pt x="2808" y="614"/>
                    <a:pt x="2821" y="667"/>
                    <a:pt x="2834" y="917"/>
                  </a:cubicBezTo>
                  <a:cubicBezTo>
                    <a:pt x="2855" y="1234"/>
                    <a:pt x="2834" y="1213"/>
                    <a:pt x="2665" y="1403"/>
                  </a:cubicBezTo>
                  <a:cubicBezTo>
                    <a:pt x="2242" y="1868"/>
                    <a:pt x="1756" y="2291"/>
                    <a:pt x="1248" y="2651"/>
                  </a:cubicBezTo>
                  <a:cubicBezTo>
                    <a:pt x="1163" y="2736"/>
                    <a:pt x="1058" y="2820"/>
                    <a:pt x="931" y="2884"/>
                  </a:cubicBezTo>
                  <a:cubicBezTo>
                    <a:pt x="839" y="2924"/>
                    <a:pt x="782" y="2955"/>
                    <a:pt x="740" y="2955"/>
                  </a:cubicBezTo>
                  <a:cubicBezTo>
                    <a:pt x="695" y="2955"/>
                    <a:pt x="668" y="2919"/>
                    <a:pt x="635" y="2820"/>
                  </a:cubicBezTo>
                  <a:cubicBezTo>
                    <a:pt x="550" y="2503"/>
                    <a:pt x="804" y="2080"/>
                    <a:pt x="994" y="1805"/>
                  </a:cubicBezTo>
                  <a:cubicBezTo>
                    <a:pt x="1293" y="1341"/>
                    <a:pt x="1708" y="942"/>
                    <a:pt x="2189" y="648"/>
                  </a:cubicBezTo>
                  <a:lnTo>
                    <a:pt x="2189" y="648"/>
                  </a:lnTo>
                  <a:cubicBezTo>
                    <a:pt x="2235" y="658"/>
                    <a:pt x="2281" y="663"/>
                    <a:pt x="2327" y="663"/>
                  </a:cubicBezTo>
                  <a:cubicBezTo>
                    <a:pt x="2383" y="663"/>
                    <a:pt x="2439" y="656"/>
                    <a:pt x="2496" y="642"/>
                  </a:cubicBezTo>
                  <a:cubicBezTo>
                    <a:pt x="2608" y="634"/>
                    <a:pt x="2681" y="614"/>
                    <a:pt x="2729" y="614"/>
                  </a:cubicBezTo>
                  <a:close/>
                  <a:moveTo>
                    <a:pt x="2725" y="0"/>
                  </a:moveTo>
                  <a:cubicBezTo>
                    <a:pt x="2438" y="0"/>
                    <a:pt x="2151" y="103"/>
                    <a:pt x="1967" y="325"/>
                  </a:cubicBezTo>
                  <a:cubicBezTo>
                    <a:pt x="1904" y="388"/>
                    <a:pt x="1925" y="514"/>
                    <a:pt x="2009" y="578"/>
                  </a:cubicBezTo>
                  <a:lnTo>
                    <a:pt x="2009" y="578"/>
                  </a:lnTo>
                  <a:cubicBezTo>
                    <a:pt x="1236" y="871"/>
                    <a:pt x="572" y="1335"/>
                    <a:pt x="233" y="2165"/>
                  </a:cubicBezTo>
                  <a:cubicBezTo>
                    <a:pt x="85" y="2524"/>
                    <a:pt x="0" y="3074"/>
                    <a:pt x="254" y="3391"/>
                  </a:cubicBezTo>
                  <a:cubicBezTo>
                    <a:pt x="361" y="3514"/>
                    <a:pt x="496" y="3561"/>
                    <a:pt x="640" y="3561"/>
                  </a:cubicBezTo>
                  <a:cubicBezTo>
                    <a:pt x="867" y="3561"/>
                    <a:pt x="1117" y="3444"/>
                    <a:pt x="1311" y="3328"/>
                  </a:cubicBezTo>
                  <a:cubicBezTo>
                    <a:pt x="1819" y="3032"/>
                    <a:pt x="2284" y="2672"/>
                    <a:pt x="2686" y="2270"/>
                  </a:cubicBezTo>
                  <a:cubicBezTo>
                    <a:pt x="3046" y="1932"/>
                    <a:pt x="3553" y="1488"/>
                    <a:pt x="3659" y="980"/>
                  </a:cubicBezTo>
                  <a:cubicBezTo>
                    <a:pt x="3797" y="360"/>
                    <a:pt x="3261" y="0"/>
                    <a:pt x="2725" y="0"/>
                  </a:cubicBezTo>
                  <a:close/>
                </a:path>
              </a:pathLst>
            </a:custGeom>
            <a:solidFill>
              <a:srgbClr val="DBB54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4"/>
            <p:cNvSpPr/>
            <p:nvPr/>
          </p:nvSpPr>
          <p:spPr>
            <a:xfrm>
              <a:off x="7226073" y="2767630"/>
              <a:ext cx="1445057" cy="1623589"/>
            </a:xfrm>
            <a:custGeom>
              <a:avLst/>
              <a:gdLst/>
              <a:ahLst/>
              <a:cxnLst/>
              <a:rect l="l" t="t" r="r" b="b"/>
              <a:pathLst>
                <a:path w="23562" h="26473" extrusionOk="0">
                  <a:moveTo>
                    <a:pt x="7125" y="1"/>
                  </a:moveTo>
                  <a:cubicBezTo>
                    <a:pt x="6959" y="1"/>
                    <a:pt x="6795" y="38"/>
                    <a:pt x="6642" y="120"/>
                  </a:cubicBezTo>
                  <a:cubicBezTo>
                    <a:pt x="6134" y="395"/>
                    <a:pt x="5986" y="1051"/>
                    <a:pt x="6092" y="1622"/>
                  </a:cubicBezTo>
                  <a:cubicBezTo>
                    <a:pt x="6261" y="2616"/>
                    <a:pt x="7022" y="3420"/>
                    <a:pt x="7911" y="3906"/>
                  </a:cubicBezTo>
                  <a:cubicBezTo>
                    <a:pt x="8122" y="4012"/>
                    <a:pt x="8355" y="4118"/>
                    <a:pt x="8588" y="4202"/>
                  </a:cubicBezTo>
                  <a:cubicBezTo>
                    <a:pt x="8334" y="4287"/>
                    <a:pt x="8101" y="4371"/>
                    <a:pt x="7868" y="4456"/>
                  </a:cubicBezTo>
                  <a:lnTo>
                    <a:pt x="7022" y="4773"/>
                  </a:lnTo>
                  <a:cubicBezTo>
                    <a:pt x="2793" y="6423"/>
                    <a:pt x="1" y="10483"/>
                    <a:pt x="1" y="15009"/>
                  </a:cubicBezTo>
                  <a:cubicBezTo>
                    <a:pt x="1" y="19091"/>
                    <a:pt x="2771" y="22665"/>
                    <a:pt x="6748" y="23659"/>
                  </a:cubicBezTo>
                  <a:cubicBezTo>
                    <a:pt x="6536" y="23765"/>
                    <a:pt x="6346" y="23934"/>
                    <a:pt x="6198" y="24125"/>
                  </a:cubicBezTo>
                  <a:cubicBezTo>
                    <a:pt x="5655" y="24892"/>
                    <a:pt x="6370" y="25063"/>
                    <a:pt x="6997" y="25063"/>
                  </a:cubicBezTo>
                  <a:cubicBezTo>
                    <a:pt x="7078" y="25063"/>
                    <a:pt x="7158" y="25060"/>
                    <a:pt x="7234" y="25055"/>
                  </a:cubicBezTo>
                  <a:cubicBezTo>
                    <a:pt x="7890" y="24971"/>
                    <a:pt x="8524" y="24802"/>
                    <a:pt x="9137" y="24527"/>
                  </a:cubicBezTo>
                  <a:cubicBezTo>
                    <a:pt x="9307" y="24442"/>
                    <a:pt x="9518" y="24379"/>
                    <a:pt x="9708" y="24294"/>
                  </a:cubicBezTo>
                  <a:lnTo>
                    <a:pt x="9708" y="24294"/>
                  </a:lnTo>
                  <a:cubicBezTo>
                    <a:pt x="9497" y="24527"/>
                    <a:pt x="9328" y="24780"/>
                    <a:pt x="9222" y="25076"/>
                  </a:cubicBezTo>
                  <a:cubicBezTo>
                    <a:pt x="9074" y="25436"/>
                    <a:pt x="8968" y="25986"/>
                    <a:pt x="9243" y="26303"/>
                  </a:cubicBezTo>
                  <a:cubicBezTo>
                    <a:pt x="9350" y="26426"/>
                    <a:pt x="9485" y="26473"/>
                    <a:pt x="9629" y="26473"/>
                  </a:cubicBezTo>
                  <a:cubicBezTo>
                    <a:pt x="9857" y="26473"/>
                    <a:pt x="10106" y="26356"/>
                    <a:pt x="10301" y="26240"/>
                  </a:cubicBezTo>
                  <a:cubicBezTo>
                    <a:pt x="10808" y="25944"/>
                    <a:pt x="11252" y="25584"/>
                    <a:pt x="11675" y="25182"/>
                  </a:cubicBezTo>
                  <a:cubicBezTo>
                    <a:pt x="12014" y="24844"/>
                    <a:pt x="12521" y="24421"/>
                    <a:pt x="12627" y="23934"/>
                  </a:cubicBezTo>
                  <a:lnTo>
                    <a:pt x="14657" y="23934"/>
                  </a:lnTo>
                  <a:cubicBezTo>
                    <a:pt x="19564" y="23934"/>
                    <a:pt x="23561" y="19937"/>
                    <a:pt x="23561" y="15009"/>
                  </a:cubicBezTo>
                  <a:cubicBezTo>
                    <a:pt x="23561" y="10462"/>
                    <a:pt x="20812" y="6359"/>
                    <a:pt x="16603" y="4625"/>
                  </a:cubicBezTo>
                  <a:lnTo>
                    <a:pt x="16434" y="4562"/>
                  </a:lnTo>
                  <a:cubicBezTo>
                    <a:pt x="16392" y="4541"/>
                    <a:pt x="16349" y="4519"/>
                    <a:pt x="16307" y="4498"/>
                  </a:cubicBezTo>
                  <a:cubicBezTo>
                    <a:pt x="15969" y="4033"/>
                    <a:pt x="15757" y="3504"/>
                    <a:pt x="15651" y="2954"/>
                  </a:cubicBezTo>
                  <a:cubicBezTo>
                    <a:pt x="15595" y="2636"/>
                    <a:pt x="15423" y="2235"/>
                    <a:pt x="15164" y="2235"/>
                  </a:cubicBezTo>
                  <a:cubicBezTo>
                    <a:pt x="15131" y="2235"/>
                    <a:pt x="15096" y="2242"/>
                    <a:pt x="15059" y="2256"/>
                  </a:cubicBezTo>
                  <a:cubicBezTo>
                    <a:pt x="14932" y="2320"/>
                    <a:pt x="14848" y="2426"/>
                    <a:pt x="14805" y="2552"/>
                  </a:cubicBezTo>
                  <a:cubicBezTo>
                    <a:pt x="14615" y="2954"/>
                    <a:pt x="14446" y="3356"/>
                    <a:pt x="14298" y="3779"/>
                  </a:cubicBezTo>
                  <a:cubicBezTo>
                    <a:pt x="13579" y="3483"/>
                    <a:pt x="13029" y="2827"/>
                    <a:pt x="12839" y="2045"/>
                  </a:cubicBezTo>
                  <a:cubicBezTo>
                    <a:pt x="12796" y="1706"/>
                    <a:pt x="12733" y="1347"/>
                    <a:pt x="12648" y="987"/>
                  </a:cubicBezTo>
                  <a:cubicBezTo>
                    <a:pt x="12542" y="649"/>
                    <a:pt x="12246" y="395"/>
                    <a:pt x="11866" y="353"/>
                  </a:cubicBezTo>
                  <a:cubicBezTo>
                    <a:pt x="11506" y="374"/>
                    <a:pt x="11231" y="755"/>
                    <a:pt x="11147" y="1114"/>
                  </a:cubicBezTo>
                  <a:cubicBezTo>
                    <a:pt x="11104" y="1495"/>
                    <a:pt x="11083" y="1876"/>
                    <a:pt x="11083" y="2235"/>
                  </a:cubicBezTo>
                  <a:cubicBezTo>
                    <a:pt x="11083" y="2426"/>
                    <a:pt x="10999" y="2595"/>
                    <a:pt x="10872" y="2701"/>
                  </a:cubicBezTo>
                  <a:cubicBezTo>
                    <a:pt x="10787" y="2743"/>
                    <a:pt x="10681" y="2764"/>
                    <a:pt x="10597" y="2764"/>
                  </a:cubicBezTo>
                  <a:cubicBezTo>
                    <a:pt x="10026" y="2764"/>
                    <a:pt x="9539" y="2341"/>
                    <a:pt x="9201" y="1876"/>
                  </a:cubicBezTo>
                  <a:cubicBezTo>
                    <a:pt x="8862" y="1410"/>
                    <a:pt x="8609" y="882"/>
                    <a:pt x="8207" y="480"/>
                  </a:cubicBezTo>
                  <a:cubicBezTo>
                    <a:pt x="7911" y="199"/>
                    <a:pt x="7512" y="1"/>
                    <a:pt x="7125" y="1"/>
                  </a:cubicBezTo>
                  <a:close/>
                </a:path>
              </a:pathLst>
            </a:custGeom>
            <a:solidFill>
              <a:srgbClr val="DBB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4"/>
            <p:cNvSpPr/>
            <p:nvPr/>
          </p:nvSpPr>
          <p:spPr>
            <a:xfrm>
              <a:off x="7176825" y="2719363"/>
              <a:ext cx="1543553" cy="1722453"/>
            </a:xfrm>
            <a:custGeom>
              <a:avLst/>
              <a:gdLst/>
              <a:ahLst/>
              <a:cxnLst/>
              <a:rect l="l" t="t" r="r" b="b"/>
              <a:pathLst>
                <a:path w="25168" h="28085" extrusionOk="0">
                  <a:moveTo>
                    <a:pt x="7895" y="1581"/>
                  </a:moveTo>
                  <a:cubicBezTo>
                    <a:pt x="8104" y="1581"/>
                    <a:pt x="8308" y="1667"/>
                    <a:pt x="8460" y="1838"/>
                  </a:cubicBezTo>
                  <a:cubicBezTo>
                    <a:pt x="8671" y="2071"/>
                    <a:pt x="8841" y="2303"/>
                    <a:pt x="9010" y="2578"/>
                  </a:cubicBezTo>
                  <a:cubicBezTo>
                    <a:pt x="9116" y="2768"/>
                    <a:pt x="9242" y="2938"/>
                    <a:pt x="9369" y="3128"/>
                  </a:cubicBezTo>
                  <a:cubicBezTo>
                    <a:pt x="9940" y="3910"/>
                    <a:pt x="10659" y="4333"/>
                    <a:pt x="11400" y="4333"/>
                  </a:cubicBezTo>
                  <a:cubicBezTo>
                    <a:pt x="11632" y="4333"/>
                    <a:pt x="11886" y="4270"/>
                    <a:pt x="12076" y="4164"/>
                  </a:cubicBezTo>
                  <a:cubicBezTo>
                    <a:pt x="12436" y="3910"/>
                    <a:pt x="12669" y="3530"/>
                    <a:pt x="12669" y="3107"/>
                  </a:cubicBezTo>
                  <a:cubicBezTo>
                    <a:pt x="12690" y="2916"/>
                    <a:pt x="12711" y="2726"/>
                    <a:pt x="12690" y="2557"/>
                  </a:cubicBezTo>
                  <a:cubicBezTo>
                    <a:pt x="12690" y="2388"/>
                    <a:pt x="12711" y="2240"/>
                    <a:pt x="12732" y="2092"/>
                  </a:cubicBezTo>
                  <a:cubicBezTo>
                    <a:pt x="12753" y="2219"/>
                    <a:pt x="12796" y="2367"/>
                    <a:pt x="12796" y="2515"/>
                  </a:cubicBezTo>
                  <a:cubicBezTo>
                    <a:pt x="12817" y="2663"/>
                    <a:pt x="12838" y="2832"/>
                    <a:pt x="12880" y="3001"/>
                  </a:cubicBezTo>
                  <a:cubicBezTo>
                    <a:pt x="13113" y="4016"/>
                    <a:pt x="13832" y="4883"/>
                    <a:pt x="14805" y="5285"/>
                  </a:cubicBezTo>
                  <a:lnTo>
                    <a:pt x="15587" y="5602"/>
                  </a:lnTo>
                  <a:lnTo>
                    <a:pt x="15841" y="4820"/>
                  </a:lnTo>
                  <a:lnTo>
                    <a:pt x="15905" y="4693"/>
                  </a:lnTo>
                  <a:cubicBezTo>
                    <a:pt x="16031" y="5053"/>
                    <a:pt x="16222" y="5391"/>
                    <a:pt x="16433" y="5729"/>
                  </a:cubicBezTo>
                  <a:lnTo>
                    <a:pt x="16581" y="5920"/>
                  </a:lnTo>
                  <a:lnTo>
                    <a:pt x="17110" y="6131"/>
                  </a:lnTo>
                  <a:cubicBezTo>
                    <a:pt x="21023" y="7739"/>
                    <a:pt x="23582" y="11567"/>
                    <a:pt x="23561" y="15796"/>
                  </a:cubicBezTo>
                  <a:cubicBezTo>
                    <a:pt x="23561" y="20259"/>
                    <a:pt x="19923" y="23897"/>
                    <a:pt x="15439" y="23897"/>
                  </a:cubicBezTo>
                  <a:lnTo>
                    <a:pt x="12796" y="23897"/>
                  </a:lnTo>
                  <a:lnTo>
                    <a:pt x="12648" y="24510"/>
                  </a:lnTo>
                  <a:cubicBezTo>
                    <a:pt x="12605" y="24743"/>
                    <a:pt x="12246" y="25081"/>
                    <a:pt x="12034" y="25292"/>
                  </a:cubicBezTo>
                  <a:lnTo>
                    <a:pt x="11907" y="25398"/>
                  </a:lnTo>
                  <a:cubicBezTo>
                    <a:pt x="11548" y="25779"/>
                    <a:pt x="11125" y="26096"/>
                    <a:pt x="10681" y="26350"/>
                  </a:cubicBezTo>
                  <a:cubicBezTo>
                    <a:pt x="10702" y="26286"/>
                    <a:pt x="10723" y="26223"/>
                    <a:pt x="10744" y="26160"/>
                  </a:cubicBezTo>
                  <a:cubicBezTo>
                    <a:pt x="10829" y="25969"/>
                    <a:pt x="10956" y="25779"/>
                    <a:pt x="11104" y="25631"/>
                  </a:cubicBezTo>
                  <a:lnTo>
                    <a:pt x="13642" y="22924"/>
                  </a:lnTo>
                  <a:lnTo>
                    <a:pt x="13642" y="22924"/>
                  </a:lnTo>
                  <a:lnTo>
                    <a:pt x="10215" y="24362"/>
                  </a:lnTo>
                  <a:lnTo>
                    <a:pt x="9919" y="24468"/>
                  </a:lnTo>
                  <a:cubicBezTo>
                    <a:pt x="9813" y="24510"/>
                    <a:pt x="9729" y="24552"/>
                    <a:pt x="9623" y="24595"/>
                  </a:cubicBezTo>
                  <a:cubicBezTo>
                    <a:pt x="9158" y="24806"/>
                    <a:pt x="8629" y="24954"/>
                    <a:pt x="8122" y="25039"/>
                  </a:cubicBezTo>
                  <a:lnTo>
                    <a:pt x="9644" y="24150"/>
                  </a:lnTo>
                  <a:lnTo>
                    <a:pt x="7741" y="23685"/>
                  </a:lnTo>
                  <a:cubicBezTo>
                    <a:pt x="4124" y="22776"/>
                    <a:pt x="1586" y="19519"/>
                    <a:pt x="1608" y="15796"/>
                  </a:cubicBezTo>
                  <a:cubicBezTo>
                    <a:pt x="1608" y="11609"/>
                    <a:pt x="4188" y="7844"/>
                    <a:pt x="8100" y="6300"/>
                  </a:cubicBezTo>
                  <a:lnTo>
                    <a:pt x="8946" y="5983"/>
                  </a:lnTo>
                  <a:cubicBezTo>
                    <a:pt x="9158" y="5899"/>
                    <a:pt x="9369" y="5835"/>
                    <a:pt x="9623" y="5750"/>
                  </a:cubicBezTo>
                  <a:lnTo>
                    <a:pt x="11844" y="5053"/>
                  </a:lnTo>
                  <a:lnTo>
                    <a:pt x="9665" y="4249"/>
                  </a:lnTo>
                  <a:cubicBezTo>
                    <a:pt x="9475" y="4164"/>
                    <a:pt x="9285" y="4080"/>
                    <a:pt x="9094" y="3974"/>
                  </a:cubicBezTo>
                  <a:cubicBezTo>
                    <a:pt x="8312" y="3572"/>
                    <a:pt x="7783" y="2938"/>
                    <a:pt x="7677" y="2261"/>
                  </a:cubicBezTo>
                  <a:cubicBezTo>
                    <a:pt x="7614" y="2028"/>
                    <a:pt x="7656" y="1774"/>
                    <a:pt x="7825" y="1584"/>
                  </a:cubicBezTo>
                  <a:cubicBezTo>
                    <a:pt x="7849" y="1582"/>
                    <a:pt x="7872" y="1581"/>
                    <a:pt x="7895" y="1581"/>
                  </a:cubicBezTo>
                  <a:close/>
                  <a:moveTo>
                    <a:pt x="7905" y="1"/>
                  </a:moveTo>
                  <a:cubicBezTo>
                    <a:pt x="7621" y="1"/>
                    <a:pt x="7335" y="64"/>
                    <a:pt x="7064" y="209"/>
                  </a:cubicBezTo>
                  <a:cubicBezTo>
                    <a:pt x="6197" y="675"/>
                    <a:pt x="5964" y="1732"/>
                    <a:pt x="6112" y="2557"/>
                  </a:cubicBezTo>
                  <a:cubicBezTo>
                    <a:pt x="6282" y="3466"/>
                    <a:pt x="6789" y="4270"/>
                    <a:pt x="7508" y="4841"/>
                  </a:cubicBezTo>
                  <a:cubicBezTo>
                    <a:pt x="3003" y="6618"/>
                    <a:pt x="21" y="10953"/>
                    <a:pt x="0" y="15818"/>
                  </a:cubicBezTo>
                  <a:cubicBezTo>
                    <a:pt x="0" y="19794"/>
                    <a:pt x="2432" y="23368"/>
                    <a:pt x="6133" y="24827"/>
                  </a:cubicBezTo>
                  <a:cubicBezTo>
                    <a:pt x="5964" y="25187"/>
                    <a:pt x="5964" y="25610"/>
                    <a:pt x="6155" y="25948"/>
                  </a:cubicBezTo>
                  <a:cubicBezTo>
                    <a:pt x="6465" y="26500"/>
                    <a:pt x="7113" y="26644"/>
                    <a:pt x="7708" y="26644"/>
                  </a:cubicBezTo>
                  <a:cubicBezTo>
                    <a:pt x="7843" y="26644"/>
                    <a:pt x="7975" y="26637"/>
                    <a:pt x="8100" y="26625"/>
                  </a:cubicBezTo>
                  <a:cubicBezTo>
                    <a:pt x="8418" y="26604"/>
                    <a:pt x="8756" y="26540"/>
                    <a:pt x="9073" y="26456"/>
                  </a:cubicBezTo>
                  <a:lnTo>
                    <a:pt x="9073" y="26456"/>
                  </a:lnTo>
                  <a:cubicBezTo>
                    <a:pt x="9052" y="26879"/>
                    <a:pt x="9179" y="27280"/>
                    <a:pt x="9454" y="27619"/>
                  </a:cubicBezTo>
                  <a:cubicBezTo>
                    <a:pt x="9687" y="27915"/>
                    <a:pt x="10046" y="28084"/>
                    <a:pt x="10427" y="28084"/>
                  </a:cubicBezTo>
                  <a:cubicBezTo>
                    <a:pt x="10808" y="28063"/>
                    <a:pt x="11188" y="27936"/>
                    <a:pt x="11505" y="27703"/>
                  </a:cubicBezTo>
                  <a:cubicBezTo>
                    <a:pt x="12055" y="27386"/>
                    <a:pt x="12584" y="26984"/>
                    <a:pt x="13049" y="26540"/>
                  </a:cubicBezTo>
                  <a:lnTo>
                    <a:pt x="13134" y="26435"/>
                  </a:lnTo>
                  <a:cubicBezTo>
                    <a:pt x="13451" y="26160"/>
                    <a:pt x="13726" y="25842"/>
                    <a:pt x="13959" y="25504"/>
                  </a:cubicBezTo>
                  <a:lnTo>
                    <a:pt x="15460" y="25504"/>
                  </a:lnTo>
                  <a:cubicBezTo>
                    <a:pt x="20811" y="25483"/>
                    <a:pt x="25147" y="21147"/>
                    <a:pt x="25168" y="15796"/>
                  </a:cubicBezTo>
                  <a:cubicBezTo>
                    <a:pt x="25168" y="10911"/>
                    <a:pt x="22228" y="6533"/>
                    <a:pt x="17723" y="4672"/>
                  </a:cubicBezTo>
                  <a:lnTo>
                    <a:pt x="17639" y="4630"/>
                  </a:lnTo>
                  <a:cubicBezTo>
                    <a:pt x="17448" y="4312"/>
                    <a:pt x="17300" y="3953"/>
                    <a:pt x="17237" y="3572"/>
                  </a:cubicBezTo>
                  <a:cubicBezTo>
                    <a:pt x="17195" y="3297"/>
                    <a:pt x="17004" y="2642"/>
                    <a:pt x="16476" y="2345"/>
                  </a:cubicBezTo>
                  <a:cubicBezTo>
                    <a:pt x="16311" y="2263"/>
                    <a:pt x="16132" y="2220"/>
                    <a:pt x="15956" y="2220"/>
                  </a:cubicBezTo>
                  <a:cubicBezTo>
                    <a:pt x="15815" y="2220"/>
                    <a:pt x="15676" y="2247"/>
                    <a:pt x="15545" y="2303"/>
                  </a:cubicBezTo>
                  <a:cubicBezTo>
                    <a:pt x="15249" y="2451"/>
                    <a:pt x="15037" y="2684"/>
                    <a:pt x="14911" y="2980"/>
                  </a:cubicBezTo>
                  <a:cubicBezTo>
                    <a:pt x="14847" y="3107"/>
                    <a:pt x="14805" y="3213"/>
                    <a:pt x="14762" y="3318"/>
                  </a:cubicBezTo>
                  <a:cubicBezTo>
                    <a:pt x="14593" y="3128"/>
                    <a:pt x="14488" y="2895"/>
                    <a:pt x="14424" y="2663"/>
                  </a:cubicBezTo>
                  <a:cubicBezTo>
                    <a:pt x="14403" y="2536"/>
                    <a:pt x="14382" y="2430"/>
                    <a:pt x="14382" y="2303"/>
                  </a:cubicBezTo>
                  <a:cubicBezTo>
                    <a:pt x="14339" y="2049"/>
                    <a:pt x="14276" y="1774"/>
                    <a:pt x="14191" y="1521"/>
                  </a:cubicBezTo>
                  <a:cubicBezTo>
                    <a:pt x="13993" y="737"/>
                    <a:pt x="13358" y="363"/>
                    <a:pt x="12721" y="363"/>
                  </a:cubicBezTo>
                  <a:cubicBezTo>
                    <a:pt x="12000" y="363"/>
                    <a:pt x="11278" y="843"/>
                    <a:pt x="11188" y="1753"/>
                  </a:cubicBezTo>
                  <a:cubicBezTo>
                    <a:pt x="11125" y="2007"/>
                    <a:pt x="11104" y="2303"/>
                    <a:pt x="11125" y="2578"/>
                  </a:cubicBezTo>
                  <a:lnTo>
                    <a:pt x="11125" y="2663"/>
                  </a:lnTo>
                  <a:cubicBezTo>
                    <a:pt x="10934" y="2536"/>
                    <a:pt x="10765" y="2367"/>
                    <a:pt x="10638" y="2197"/>
                  </a:cubicBezTo>
                  <a:cubicBezTo>
                    <a:pt x="10554" y="2049"/>
                    <a:pt x="10448" y="1901"/>
                    <a:pt x="10342" y="1732"/>
                  </a:cubicBezTo>
                  <a:cubicBezTo>
                    <a:pt x="10131" y="1373"/>
                    <a:pt x="9856" y="1013"/>
                    <a:pt x="9560" y="696"/>
                  </a:cubicBezTo>
                  <a:cubicBezTo>
                    <a:pt x="9138" y="303"/>
                    <a:pt x="8527" y="1"/>
                    <a:pt x="79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4"/>
            <p:cNvSpPr/>
            <p:nvPr/>
          </p:nvSpPr>
          <p:spPr>
            <a:xfrm>
              <a:off x="7593198" y="2775725"/>
              <a:ext cx="735469" cy="365097"/>
            </a:xfrm>
            <a:custGeom>
              <a:avLst/>
              <a:gdLst/>
              <a:ahLst/>
              <a:cxnLst/>
              <a:rect l="l" t="t" r="r" b="b"/>
              <a:pathLst>
                <a:path w="11992" h="5953" extrusionOk="0">
                  <a:moveTo>
                    <a:pt x="1112" y="0"/>
                  </a:moveTo>
                  <a:cubicBezTo>
                    <a:pt x="952" y="0"/>
                    <a:pt x="797" y="35"/>
                    <a:pt x="656" y="115"/>
                  </a:cubicBezTo>
                  <a:cubicBezTo>
                    <a:pt x="148" y="390"/>
                    <a:pt x="0" y="1067"/>
                    <a:pt x="106" y="1638"/>
                  </a:cubicBezTo>
                  <a:cubicBezTo>
                    <a:pt x="275" y="2632"/>
                    <a:pt x="1036" y="3436"/>
                    <a:pt x="1925" y="3901"/>
                  </a:cubicBezTo>
                  <a:cubicBezTo>
                    <a:pt x="2813" y="4387"/>
                    <a:pt x="3807" y="4578"/>
                    <a:pt x="4801" y="4747"/>
                  </a:cubicBezTo>
                  <a:lnTo>
                    <a:pt x="11992" y="5952"/>
                  </a:lnTo>
                  <a:cubicBezTo>
                    <a:pt x="10786" y="5381"/>
                    <a:pt x="9919" y="4282"/>
                    <a:pt x="9665" y="2970"/>
                  </a:cubicBezTo>
                  <a:cubicBezTo>
                    <a:pt x="9591" y="2652"/>
                    <a:pt x="9433" y="2251"/>
                    <a:pt x="9163" y="2251"/>
                  </a:cubicBezTo>
                  <a:cubicBezTo>
                    <a:pt x="9128" y="2251"/>
                    <a:pt x="9091" y="2258"/>
                    <a:pt x="9052" y="2272"/>
                  </a:cubicBezTo>
                  <a:cubicBezTo>
                    <a:pt x="8946" y="2336"/>
                    <a:pt x="8862" y="2442"/>
                    <a:pt x="8819" y="2569"/>
                  </a:cubicBezTo>
                  <a:cubicBezTo>
                    <a:pt x="8629" y="2970"/>
                    <a:pt x="8460" y="3372"/>
                    <a:pt x="8312" y="3795"/>
                  </a:cubicBezTo>
                  <a:cubicBezTo>
                    <a:pt x="7572" y="3478"/>
                    <a:pt x="7043" y="2843"/>
                    <a:pt x="6853" y="2061"/>
                  </a:cubicBezTo>
                  <a:cubicBezTo>
                    <a:pt x="6810" y="1701"/>
                    <a:pt x="6747" y="1363"/>
                    <a:pt x="6662" y="1003"/>
                  </a:cubicBezTo>
                  <a:cubicBezTo>
                    <a:pt x="6556" y="644"/>
                    <a:pt x="6260" y="390"/>
                    <a:pt x="5880" y="369"/>
                  </a:cubicBezTo>
                  <a:cubicBezTo>
                    <a:pt x="5499" y="390"/>
                    <a:pt x="5245" y="750"/>
                    <a:pt x="5161" y="1130"/>
                  </a:cubicBezTo>
                  <a:cubicBezTo>
                    <a:pt x="5118" y="1490"/>
                    <a:pt x="5097" y="1871"/>
                    <a:pt x="5097" y="2251"/>
                  </a:cubicBezTo>
                  <a:cubicBezTo>
                    <a:pt x="5097" y="2420"/>
                    <a:pt x="5013" y="2590"/>
                    <a:pt x="4886" y="2717"/>
                  </a:cubicBezTo>
                  <a:cubicBezTo>
                    <a:pt x="4824" y="2748"/>
                    <a:pt x="4750" y="2767"/>
                    <a:pt x="4682" y="2767"/>
                  </a:cubicBezTo>
                  <a:cubicBezTo>
                    <a:pt x="4658" y="2767"/>
                    <a:pt x="4633" y="2765"/>
                    <a:pt x="4611" y="2759"/>
                  </a:cubicBezTo>
                  <a:cubicBezTo>
                    <a:pt x="4040" y="2759"/>
                    <a:pt x="3553" y="2336"/>
                    <a:pt x="3215" y="1892"/>
                  </a:cubicBezTo>
                  <a:cubicBezTo>
                    <a:pt x="2876" y="1426"/>
                    <a:pt x="2623" y="898"/>
                    <a:pt x="2200" y="496"/>
                  </a:cubicBezTo>
                  <a:cubicBezTo>
                    <a:pt x="1914" y="211"/>
                    <a:pt x="1502" y="0"/>
                    <a:pt x="11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4"/>
            <p:cNvSpPr/>
            <p:nvPr/>
          </p:nvSpPr>
          <p:spPr>
            <a:xfrm>
              <a:off x="7226073" y="3001299"/>
              <a:ext cx="1445057" cy="1242055"/>
            </a:xfrm>
            <a:custGeom>
              <a:avLst/>
              <a:gdLst/>
              <a:ahLst/>
              <a:cxnLst/>
              <a:rect l="l" t="t" r="r" b="b"/>
              <a:pathLst>
                <a:path w="23562" h="20252" extrusionOk="0">
                  <a:moveTo>
                    <a:pt x="12022" y="0"/>
                  </a:moveTo>
                  <a:cubicBezTo>
                    <a:pt x="10608" y="0"/>
                    <a:pt x="9193" y="259"/>
                    <a:pt x="7847" y="773"/>
                  </a:cubicBezTo>
                  <a:lnTo>
                    <a:pt x="7022" y="1111"/>
                  </a:lnTo>
                  <a:cubicBezTo>
                    <a:pt x="2793" y="2740"/>
                    <a:pt x="1" y="6800"/>
                    <a:pt x="1" y="11347"/>
                  </a:cubicBezTo>
                  <a:cubicBezTo>
                    <a:pt x="1" y="16254"/>
                    <a:pt x="3977" y="20251"/>
                    <a:pt x="8905" y="20251"/>
                  </a:cubicBezTo>
                  <a:lnTo>
                    <a:pt x="14657" y="20251"/>
                  </a:lnTo>
                  <a:cubicBezTo>
                    <a:pt x="19564" y="20251"/>
                    <a:pt x="23561" y="16254"/>
                    <a:pt x="23561" y="11347"/>
                  </a:cubicBezTo>
                  <a:cubicBezTo>
                    <a:pt x="23561" y="6779"/>
                    <a:pt x="20812" y="2676"/>
                    <a:pt x="16603" y="942"/>
                  </a:cubicBezTo>
                  <a:lnTo>
                    <a:pt x="16434" y="879"/>
                  </a:lnTo>
                  <a:cubicBezTo>
                    <a:pt x="15020" y="291"/>
                    <a:pt x="13521" y="0"/>
                    <a:pt x="120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4"/>
            <p:cNvSpPr/>
            <p:nvPr/>
          </p:nvSpPr>
          <p:spPr>
            <a:xfrm>
              <a:off x="7777373" y="3413133"/>
              <a:ext cx="186811" cy="245197"/>
            </a:xfrm>
            <a:custGeom>
              <a:avLst/>
              <a:gdLst/>
              <a:ahLst/>
              <a:cxnLst/>
              <a:rect l="l" t="t" r="r" b="b"/>
              <a:pathLst>
                <a:path w="3046" h="3998" extrusionOk="0">
                  <a:moveTo>
                    <a:pt x="1523" y="1"/>
                  </a:moveTo>
                  <a:cubicBezTo>
                    <a:pt x="677" y="1"/>
                    <a:pt x="0" y="678"/>
                    <a:pt x="0" y="1524"/>
                  </a:cubicBezTo>
                  <a:cubicBezTo>
                    <a:pt x="0" y="2369"/>
                    <a:pt x="677" y="3998"/>
                    <a:pt x="1523" y="3998"/>
                  </a:cubicBezTo>
                  <a:cubicBezTo>
                    <a:pt x="2369" y="3998"/>
                    <a:pt x="3046" y="2369"/>
                    <a:pt x="3046" y="1524"/>
                  </a:cubicBezTo>
                  <a:cubicBezTo>
                    <a:pt x="3046" y="678"/>
                    <a:pt x="2369" y="1"/>
                    <a:pt x="1523" y="1"/>
                  </a:cubicBezTo>
                  <a:close/>
                </a:path>
              </a:pathLst>
            </a:custGeom>
            <a:solidFill>
              <a:srgbClr val="DB8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4"/>
            <p:cNvSpPr/>
            <p:nvPr/>
          </p:nvSpPr>
          <p:spPr>
            <a:xfrm>
              <a:off x="7777373" y="3409270"/>
              <a:ext cx="186811" cy="190736"/>
            </a:xfrm>
            <a:custGeom>
              <a:avLst/>
              <a:gdLst/>
              <a:ahLst/>
              <a:cxnLst/>
              <a:rect l="l" t="t" r="r" b="b"/>
              <a:pathLst>
                <a:path w="3046" h="3110" extrusionOk="0">
                  <a:moveTo>
                    <a:pt x="1523" y="0"/>
                  </a:moveTo>
                  <a:cubicBezTo>
                    <a:pt x="677" y="0"/>
                    <a:pt x="0" y="719"/>
                    <a:pt x="0" y="1333"/>
                  </a:cubicBezTo>
                  <a:cubicBezTo>
                    <a:pt x="0" y="1925"/>
                    <a:pt x="677" y="3109"/>
                    <a:pt x="1523" y="3109"/>
                  </a:cubicBezTo>
                  <a:cubicBezTo>
                    <a:pt x="2369" y="3109"/>
                    <a:pt x="3046" y="1925"/>
                    <a:pt x="3046" y="1333"/>
                  </a:cubicBezTo>
                  <a:cubicBezTo>
                    <a:pt x="3046" y="719"/>
                    <a:pt x="2369" y="0"/>
                    <a:pt x="15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4"/>
            <p:cNvSpPr/>
            <p:nvPr/>
          </p:nvSpPr>
          <p:spPr>
            <a:xfrm>
              <a:off x="7543888" y="3274342"/>
              <a:ext cx="217967" cy="219316"/>
            </a:xfrm>
            <a:custGeom>
              <a:avLst/>
              <a:gdLst/>
              <a:ahLst/>
              <a:cxnLst/>
              <a:rect l="l" t="t" r="r" b="b"/>
              <a:pathLst>
                <a:path w="3554" h="3576" extrusionOk="0">
                  <a:moveTo>
                    <a:pt x="1777" y="1"/>
                  </a:moveTo>
                  <a:cubicBezTo>
                    <a:pt x="804" y="1"/>
                    <a:pt x="0" y="804"/>
                    <a:pt x="0" y="1798"/>
                  </a:cubicBezTo>
                  <a:cubicBezTo>
                    <a:pt x="0" y="2771"/>
                    <a:pt x="804" y="3575"/>
                    <a:pt x="1777" y="3575"/>
                  </a:cubicBezTo>
                  <a:cubicBezTo>
                    <a:pt x="2771" y="3575"/>
                    <a:pt x="3554" y="2771"/>
                    <a:pt x="3554" y="1798"/>
                  </a:cubicBezTo>
                  <a:cubicBezTo>
                    <a:pt x="3554" y="804"/>
                    <a:pt x="2771" y="1"/>
                    <a:pt x="1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4"/>
            <p:cNvSpPr/>
            <p:nvPr/>
          </p:nvSpPr>
          <p:spPr>
            <a:xfrm>
              <a:off x="8019935" y="3274342"/>
              <a:ext cx="219255" cy="219316"/>
            </a:xfrm>
            <a:custGeom>
              <a:avLst/>
              <a:gdLst/>
              <a:ahLst/>
              <a:cxnLst/>
              <a:rect l="l" t="t" r="r" b="b"/>
              <a:pathLst>
                <a:path w="3575" h="3576" extrusionOk="0">
                  <a:moveTo>
                    <a:pt x="1777" y="1"/>
                  </a:moveTo>
                  <a:cubicBezTo>
                    <a:pt x="804" y="1"/>
                    <a:pt x="0" y="804"/>
                    <a:pt x="0" y="1798"/>
                  </a:cubicBezTo>
                  <a:cubicBezTo>
                    <a:pt x="0" y="2771"/>
                    <a:pt x="804" y="3575"/>
                    <a:pt x="1777" y="3575"/>
                  </a:cubicBezTo>
                  <a:cubicBezTo>
                    <a:pt x="2771" y="3575"/>
                    <a:pt x="3575" y="2771"/>
                    <a:pt x="3575" y="1798"/>
                  </a:cubicBezTo>
                  <a:cubicBezTo>
                    <a:pt x="3575" y="804"/>
                    <a:pt x="2771" y="1"/>
                    <a:pt x="1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4"/>
            <p:cNvSpPr/>
            <p:nvPr/>
          </p:nvSpPr>
          <p:spPr>
            <a:xfrm>
              <a:off x="7471273" y="3274342"/>
              <a:ext cx="190736" cy="49371"/>
            </a:xfrm>
            <a:custGeom>
              <a:avLst/>
              <a:gdLst/>
              <a:ahLst/>
              <a:cxnLst/>
              <a:rect l="l" t="t" r="r" b="b"/>
              <a:pathLst>
                <a:path w="3110" h="805" extrusionOk="0">
                  <a:moveTo>
                    <a:pt x="402" y="1"/>
                  </a:moveTo>
                  <a:cubicBezTo>
                    <a:pt x="169" y="1"/>
                    <a:pt x="0" y="191"/>
                    <a:pt x="0" y="403"/>
                  </a:cubicBezTo>
                  <a:cubicBezTo>
                    <a:pt x="0" y="614"/>
                    <a:pt x="169" y="804"/>
                    <a:pt x="402" y="804"/>
                  </a:cubicBezTo>
                  <a:lnTo>
                    <a:pt x="2707" y="804"/>
                  </a:lnTo>
                  <a:cubicBezTo>
                    <a:pt x="2940" y="804"/>
                    <a:pt x="3109" y="614"/>
                    <a:pt x="3109" y="403"/>
                  </a:cubicBezTo>
                  <a:cubicBezTo>
                    <a:pt x="3109" y="191"/>
                    <a:pt x="2940" y="1"/>
                    <a:pt x="2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4"/>
            <p:cNvSpPr/>
            <p:nvPr/>
          </p:nvSpPr>
          <p:spPr>
            <a:xfrm>
              <a:off x="7957685" y="3274342"/>
              <a:ext cx="192024" cy="49371"/>
            </a:xfrm>
            <a:custGeom>
              <a:avLst/>
              <a:gdLst/>
              <a:ahLst/>
              <a:cxnLst/>
              <a:rect l="l" t="t" r="r" b="b"/>
              <a:pathLst>
                <a:path w="3131" h="805" extrusionOk="0">
                  <a:moveTo>
                    <a:pt x="402" y="1"/>
                  </a:moveTo>
                  <a:cubicBezTo>
                    <a:pt x="190" y="1"/>
                    <a:pt x="0" y="191"/>
                    <a:pt x="0" y="403"/>
                  </a:cubicBezTo>
                  <a:cubicBezTo>
                    <a:pt x="0" y="614"/>
                    <a:pt x="190" y="804"/>
                    <a:pt x="402" y="804"/>
                  </a:cubicBezTo>
                  <a:lnTo>
                    <a:pt x="2728" y="804"/>
                  </a:lnTo>
                  <a:cubicBezTo>
                    <a:pt x="2961" y="804"/>
                    <a:pt x="3130" y="614"/>
                    <a:pt x="3130" y="403"/>
                  </a:cubicBezTo>
                  <a:cubicBezTo>
                    <a:pt x="3130" y="191"/>
                    <a:pt x="2961"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4"/>
            <p:cNvSpPr/>
            <p:nvPr/>
          </p:nvSpPr>
          <p:spPr>
            <a:xfrm>
              <a:off x="7669677" y="3336593"/>
              <a:ext cx="50659" cy="50659"/>
            </a:xfrm>
            <a:custGeom>
              <a:avLst/>
              <a:gdLst/>
              <a:ahLst/>
              <a:cxnLst/>
              <a:rect l="l" t="t" r="r" b="b"/>
              <a:pathLst>
                <a:path w="826" h="826" extrusionOk="0">
                  <a:moveTo>
                    <a:pt x="424" y="1"/>
                  </a:moveTo>
                  <a:cubicBezTo>
                    <a:pt x="191" y="1"/>
                    <a:pt x="1" y="191"/>
                    <a:pt x="1" y="424"/>
                  </a:cubicBezTo>
                  <a:cubicBezTo>
                    <a:pt x="1" y="657"/>
                    <a:pt x="191" y="826"/>
                    <a:pt x="424" y="826"/>
                  </a:cubicBezTo>
                  <a:cubicBezTo>
                    <a:pt x="635" y="826"/>
                    <a:pt x="826" y="657"/>
                    <a:pt x="826" y="424"/>
                  </a:cubicBezTo>
                  <a:cubicBezTo>
                    <a:pt x="826" y="191"/>
                    <a:pt x="635" y="1"/>
                    <a:pt x="4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4"/>
            <p:cNvSpPr/>
            <p:nvPr/>
          </p:nvSpPr>
          <p:spPr>
            <a:xfrm>
              <a:off x="8158726" y="3336593"/>
              <a:ext cx="51947" cy="50659"/>
            </a:xfrm>
            <a:custGeom>
              <a:avLst/>
              <a:gdLst/>
              <a:ahLst/>
              <a:cxnLst/>
              <a:rect l="l" t="t" r="r" b="b"/>
              <a:pathLst>
                <a:path w="847" h="826" extrusionOk="0">
                  <a:moveTo>
                    <a:pt x="423" y="1"/>
                  </a:moveTo>
                  <a:cubicBezTo>
                    <a:pt x="191" y="1"/>
                    <a:pt x="0" y="191"/>
                    <a:pt x="0" y="424"/>
                  </a:cubicBezTo>
                  <a:cubicBezTo>
                    <a:pt x="0" y="657"/>
                    <a:pt x="191" y="826"/>
                    <a:pt x="423" y="826"/>
                  </a:cubicBezTo>
                  <a:cubicBezTo>
                    <a:pt x="656" y="826"/>
                    <a:pt x="846" y="657"/>
                    <a:pt x="846" y="424"/>
                  </a:cubicBezTo>
                  <a:cubicBezTo>
                    <a:pt x="846" y="191"/>
                    <a:pt x="656" y="1"/>
                    <a:pt x="4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4"/>
            <p:cNvSpPr/>
            <p:nvPr/>
          </p:nvSpPr>
          <p:spPr>
            <a:xfrm>
              <a:off x="7610063" y="3725674"/>
              <a:ext cx="234833" cy="191288"/>
            </a:xfrm>
            <a:custGeom>
              <a:avLst/>
              <a:gdLst/>
              <a:ahLst/>
              <a:cxnLst/>
              <a:rect l="l" t="t" r="r" b="b"/>
              <a:pathLst>
                <a:path w="3829" h="3119" extrusionOk="0">
                  <a:moveTo>
                    <a:pt x="2771" y="1"/>
                  </a:moveTo>
                  <a:cubicBezTo>
                    <a:pt x="2636" y="1"/>
                    <a:pt x="2504" y="112"/>
                    <a:pt x="2559" y="277"/>
                  </a:cubicBezTo>
                  <a:cubicBezTo>
                    <a:pt x="2707" y="594"/>
                    <a:pt x="2855" y="911"/>
                    <a:pt x="3046" y="1228"/>
                  </a:cubicBezTo>
                  <a:cubicBezTo>
                    <a:pt x="3172" y="1503"/>
                    <a:pt x="3405" y="2159"/>
                    <a:pt x="3130" y="2455"/>
                  </a:cubicBezTo>
                  <a:lnTo>
                    <a:pt x="2369" y="2667"/>
                  </a:lnTo>
                  <a:cubicBezTo>
                    <a:pt x="2242" y="2624"/>
                    <a:pt x="2115" y="2582"/>
                    <a:pt x="2009" y="2519"/>
                  </a:cubicBezTo>
                  <a:cubicBezTo>
                    <a:pt x="1184" y="2159"/>
                    <a:pt x="487" y="1546"/>
                    <a:pt x="21" y="784"/>
                  </a:cubicBezTo>
                  <a:lnTo>
                    <a:pt x="0" y="784"/>
                  </a:lnTo>
                  <a:cubicBezTo>
                    <a:pt x="364" y="1816"/>
                    <a:pt x="1386" y="3119"/>
                    <a:pt x="2604" y="3119"/>
                  </a:cubicBezTo>
                  <a:cubicBezTo>
                    <a:pt x="2659" y="3119"/>
                    <a:pt x="2715" y="3116"/>
                    <a:pt x="2771" y="3111"/>
                  </a:cubicBezTo>
                  <a:cubicBezTo>
                    <a:pt x="3236" y="3047"/>
                    <a:pt x="3617" y="2688"/>
                    <a:pt x="3680" y="2222"/>
                  </a:cubicBezTo>
                  <a:cubicBezTo>
                    <a:pt x="3828" y="1461"/>
                    <a:pt x="3321" y="700"/>
                    <a:pt x="2961" y="107"/>
                  </a:cubicBezTo>
                  <a:cubicBezTo>
                    <a:pt x="2916" y="33"/>
                    <a:pt x="2843" y="1"/>
                    <a:pt x="2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4"/>
            <p:cNvSpPr/>
            <p:nvPr/>
          </p:nvSpPr>
          <p:spPr>
            <a:xfrm>
              <a:off x="7756582" y="3699792"/>
              <a:ext cx="227105" cy="205026"/>
            </a:xfrm>
            <a:custGeom>
              <a:avLst/>
              <a:gdLst/>
              <a:ahLst/>
              <a:cxnLst/>
              <a:rect l="l" t="t" r="r" b="b"/>
              <a:pathLst>
                <a:path w="3703" h="3343" extrusionOk="0">
                  <a:moveTo>
                    <a:pt x="3004" y="1"/>
                  </a:moveTo>
                  <a:cubicBezTo>
                    <a:pt x="2158" y="233"/>
                    <a:pt x="1481" y="783"/>
                    <a:pt x="805" y="1354"/>
                  </a:cubicBezTo>
                  <a:cubicBezTo>
                    <a:pt x="635" y="1481"/>
                    <a:pt x="487" y="1629"/>
                    <a:pt x="360" y="1798"/>
                  </a:cubicBezTo>
                  <a:cubicBezTo>
                    <a:pt x="191" y="1989"/>
                    <a:pt x="86" y="2243"/>
                    <a:pt x="43" y="2518"/>
                  </a:cubicBezTo>
                  <a:cubicBezTo>
                    <a:pt x="1" y="2814"/>
                    <a:pt x="86" y="3173"/>
                    <a:pt x="360" y="3300"/>
                  </a:cubicBezTo>
                  <a:cubicBezTo>
                    <a:pt x="466" y="3342"/>
                    <a:pt x="593" y="3342"/>
                    <a:pt x="699" y="3342"/>
                  </a:cubicBezTo>
                  <a:cubicBezTo>
                    <a:pt x="1778" y="3300"/>
                    <a:pt x="2835" y="2919"/>
                    <a:pt x="3702" y="2264"/>
                  </a:cubicBezTo>
                  <a:lnTo>
                    <a:pt x="30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4"/>
            <p:cNvSpPr/>
            <p:nvPr/>
          </p:nvSpPr>
          <p:spPr>
            <a:xfrm>
              <a:off x="7729351" y="3697216"/>
              <a:ext cx="280217" cy="225878"/>
            </a:xfrm>
            <a:custGeom>
              <a:avLst/>
              <a:gdLst/>
              <a:ahLst/>
              <a:cxnLst/>
              <a:rect l="l" t="t" r="r" b="b"/>
              <a:pathLst>
                <a:path w="4569" h="3683" extrusionOk="0">
                  <a:moveTo>
                    <a:pt x="3427" y="0"/>
                  </a:moveTo>
                  <a:cubicBezTo>
                    <a:pt x="2496" y="149"/>
                    <a:pt x="1820" y="635"/>
                    <a:pt x="1079" y="1206"/>
                  </a:cubicBezTo>
                  <a:cubicBezTo>
                    <a:pt x="530" y="1650"/>
                    <a:pt x="1" y="2348"/>
                    <a:pt x="255" y="3088"/>
                  </a:cubicBezTo>
                  <a:cubicBezTo>
                    <a:pt x="418" y="3566"/>
                    <a:pt x="784" y="3682"/>
                    <a:pt x="1188" y="3682"/>
                  </a:cubicBezTo>
                  <a:cubicBezTo>
                    <a:pt x="1410" y="3682"/>
                    <a:pt x="1644" y="3647"/>
                    <a:pt x="1862" y="3617"/>
                  </a:cubicBezTo>
                  <a:cubicBezTo>
                    <a:pt x="2793" y="3490"/>
                    <a:pt x="3639" y="3109"/>
                    <a:pt x="4358" y="2517"/>
                  </a:cubicBezTo>
                  <a:cubicBezTo>
                    <a:pt x="4568" y="2324"/>
                    <a:pt x="4370" y="1985"/>
                    <a:pt x="4128" y="1985"/>
                  </a:cubicBezTo>
                  <a:cubicBezTo>
                    <a:pt x="4078" y="1985"/>
                    <a:pt x="4027" y="1999"/>
                    <a:pt x="3977" y="2031"/>
                  </a:cubicBezTo>
                  <a:cubicBezTo>
                    <a:pt x="3490" y="2369"/>
                    <a:pt x="2962" y="2644"/>
                    <a:pt x="2412" y="2856"/>
                  </a:cubicBezTo>
                  <a:cubicBezTo>
                    <a:pt x="2171" y="2939"/>
                    <a:pt x="1712" y="3080"/>
                    <a:pt x="1338" y="3080"/>
                  </a:cubicBezTo>
                  <a:cubicBezTo>
                    <a:pt x="958" y="3080"/>
                    <a:pt x="666" y="2934"/>
                    <a:pt x="783" y="2433"/>
                  </a:cubicBezTo>
                  <a:cubicBezTo>
                    <a:pt x="931" y="1883"/>
                    <a:pt x="1545" y="1439"/>
                    <a:pt x="1968" y="1100"/>
                  </a:cubicBezTo>
                  <a:cubicBezTo>
                    <a:pt x="2412" y="698"/>
                    <a:pt x="2919" y="360"/>
                    <a:pt x="3469" y="85"/>
                  </a:cubicBezTo>
                  <a:cubicBezTo>
                    <a:pt x="3533" y="64"/>
                    <a:pt x="3490" y="0"/>
                    <a:pt x="34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4"/>
            <p:cNvSpPr/>
            <p:nvPr/>
          </p:nvSpPr>
          <p:spPr>
            <a:xfrm>
              <a:off x="7611351" y="4194791"/>
              <a:ext cx="247773" cy="103218"/>
            </a:xfrm>
            <a:custGeom>
              <a:avLst/>
              <a:gdLst/>
              <a:ahLst/>
              <a:cxnLst/>
              <a:rect l="l" t="t" r="r" b="b"/>
              <a:pathLst>
                <a:path w="4040" h="1683" extrusionOk="0">
                  <a:moveTo>
                    <a:pt x="3584" y="0"/>
                  </a:moveTo>
                  <a:cubicBezTo>
                    <a:pt x="3517" y="0"/>
                    <a:pt x="3451" y="11"/>
                    <a:pt x="3384" y="30"/>
                  </a:cubicBezTo>
                  <a:lnTo>
                    <a:pt x="3067" y="136"/>
                  </a:lnTo>
                  <a:cubicBezTo>
                    <a:pt x="2306" y="220"/>
                    <a:pt x="1544" y="411"/>
                    <a:pt x="825" y="686"/>
                  </a:cubicBezTo>
                  <a:cubicBezTo>
                    <a:pt x="635" y="770"/>
                    <a:pt x="444" y="855"/>
                    <a:pt x="296" y="982"/>
                  </a:cubicBezTo>
                  <a:cubicBezTo>
                    <a:pt x="127" y="1109"/>
                    <a:pt x="21" y="1299"/>
                    <a:pt x="0" y="1510"/>
                  </a:cubicBezTo>
                  <a:cubicBezTo>
                    <a:pt x="0" y="1553"/>
                    <a:pt x="21" y="1595"/>
                    <a:pt x="43" y="1616"/>
                  </a:cubicBezTo>
                  <a:cubicBezTo>
                    <a:pt x="64" y="1637"/>
                    <a:pt x="106" y="1658"/>
                    <a:pt x="127" y="1658"/>
                  </a:cubicBezTo>
                  <a:cubicBezTo>
                    <a:pt x="271" y="1675"/>
                    <a:pt x="415" y="1683"/>
                    <a:pt x="558" y="1683"/>
                  </a:cubicBezTo>
                  <a:cubicBezTo>
                    <a:pt x="1694" y="1683"/>
                    <a:pt x="2790" y="1188"/>
                    <a:pt x="3786" y="643"/>
                  </a:cubicBezTo>
                  <a:cubicBezTo>
                    <a:pt x="3892" y="601"/>
                    <a:pt x="3955" y="516"/>
                    <a:pt x="4019" y="411"/>
                  </a:cubicBezTo>
                  <a:cubicBezTo>
                    <a:pt x="4040" y="263"/>
                    <a:pt x="3976" y="93"/>
                    <a:pt x="3828" y="51"/>
                  </a:cubicBezTo>
                  <a:cubicBezTo>
                    <a:pt x="3747" y="16"/>
                    <a:pt x="3665" y="0"/>
                    <a:pt x="35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4"/>
            <p:cNvSpPr/>
            <p:nvPr/>
          </p:nvSpPr>
          <p:spPr>
            <a:xfrm>
              <a:off x="7796815" y="4200004"/>
              <a:ext cx="190736" cy="183867"/>
            </a:xfrm>
            <a:custGeom>
              <a:avLst/>
              <a:gdLst/>
              <a:ahLst/>
              <a:cxnLst/>
              <a:rect l="l" t="t" r="r" b="b"/>
              <a:pathLst>
                <a:path w="3110" h="2998" extrusionOk="0">
                  <a:moveTo>
                    <a:pt x="2591" y="0"/>
                  </a:moveTo>
                  <a:cubicBezTo>
                    <a:pt x="2560" y="0"/>
                    <a:pt x="2528" y="3"/>
                    <a:pt x="2496" y="8"/>
                  </a:cubicBezTo>
                  <a:cubicBezTo>
                    <a:pt x="2242" y="30"/>
                    <a:pt x="2010" y="72"/>
                    <a:pt x="1777" y="114"/>
                  </a:cubicBezTo>
                  <a:lnTo>
                    <a:pt x="2285" y="114"/>
                  </a:lnTo>
                  <a:cubicBezTo>
                    <a:pt x="1544" y="326"/>
                    <a:pt x="910" y="770"/>
                    <a:pt x="466" y="1383"/>
                  </a:cubicBezTo>
                  <a:cubicBezTo>
                    <a:pt x="149" y="1764"/>
                    <a:pt x="1" y="2250"/>
                    <a:pt x="64" y="2716"/>
                  </a:cubicBezTo>
                  <a:cubicBezTo>
                    <a:pt x="85" y="2800"/>
                    <a:pt x="127" y="2885"/>
                    <a:pt x="170" y="2948"/>
                  </a:cubicBezTo>
                  <a:cubicBezTo>
                    <a:pt x="219" y="2983"/>
                    <a:pt x="276" y="2997"/>
                    <a:pt x="334" y="2997"/>
                  </a:cubicBezTo>
                  <a:cubicBezTo>
                    <a:pt x="452" y="2997"/>
                    <a:pt x="579" y="2941"/>
                    <a:pt x="677" y="2885"/>
                  </a:cubicBezTo>
                  <a:cubicBezTo>
                    <a:pt x="1460" y="2398"/>
                    <a:pt x="2158" y="1806"/>
                    <a:pt x="2750" y="1108"/>
                  </a:cubicBezTo>
                  <a:cubicBezTo>
                    <a:pt x="2898" y="960"/>
                    <a:pt x="2983" y="791"/>
                    <a:pt x="3046" y="601"/>
                  </a:cubicBezTo>
                  <a:cubicBezTo>
                    <a:pt x="3110" y="410"/>
                    <a:pt x="3025" y="178"/>
                    <a:pt x="2856" y="72"/>
                  </a:cubicBezTo>
                  <a:cubicBezTo>
                    <a:pt x="2776" y="24"/>
                    <a:pt x="2685" y="0"/>
                    <a:pt x="25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4"/>
            <p:cNvSpPr/>
            <p:nvPr/>
          </p:nvSpPr>
          <p:spPr>
            <a:xfrm>
              <a:off x="7574124" y="4179642"/>
              <a:ext cx="316524" cy="133393"/>
            </a:xfrm>
            <a:custGeom>
              <a:avLst/>
              <a:gdLst/>
              <a:ahLst/>
              <a:cxnLst/>
              <a:rect l="l" t="t" r="r" b="b"/>
              <a:pathLst>
                <a:path w="5161" h="2175" extrusionOk="0">
                  <a:moveTo>
                    <a:pt x="4250" y="0"/>
                  </a:moveTo>
                  <a:cubicBezTo>
                    <a:pt x="4136" y="0"/>
                    <a:pt x="4018" y="27"/>
                    <a:pt x="3907" y="87"/>
                  </a:cubicBezTo>
                  <a:cubicBezTo>
                    <a:pt x="3758" y="192"/>
                    <a:pt x="3780" y="404"/>
                    <a:pt x="3949" y="446"/>
                  </a:cubicBezTo>
                  <a:cubicBezTo>
                    <a:pt x="4647" y="658"/>
                    <a:pt x="3547" y="1017"/>
                    <a:pt x="3251" y="1123"/>
                  </a:cubicBezTo>
                  <a:cubicBezTo>
                    <a:pt x="2659" y="1398"/>
                    <a:pt x="2045" y="1567"/>
                    <a:pt x="1411" y="1631"/>
                  </a:cubicBezTo>
                  <a:cubicBezTo>
                    <a:pt x="1362" y="1634"/>
                    <a:pt x="1319" y="1635"/>
                    <a:pt x="1281" y="1635"/>
                  </a:cubicBezTo>
                  <a:cubicBezTo>
                    <a:pt x="543" y="1635"/>
                    <a:pt x="1743" y="1075"/>
                    <a:pt x="2024" y="975"/>
                  </a:cubicBezTo>
                  <a:cubicBezTo>
                    <a:pt x="2574" y="763"/>
                    <a:pt x="3145" y="658"/>
                    <a:pt x="3695" y="467"/>
                  </a:cubicBezTo>
                  <a:cubicBezTo>
                    <a:pt x="3822" y="425"/>
                    <a:pt x="3780" y="256"/>
                    <a:pt x="3674" y="256"/>
                  </a:cubicBezTo>
                  <a:cubicBezTo>
                    <a:pt x="3602" y="252"/>
                    <a:pt x="3526" y="251"/>
                    <a:pt x="3445" y="251"/>
                  </a:cubicBezTo>
                  <a:cubicBezTo>
                    <a:pt x="2508" y="251"/>
                    <a:pt x="1049" y="490"/>
                    <a:pt x="523" y="1250"/>
                  </a:cubicBezTo>
                  <a:cubicBezTo>
                    <a:pt x="1" y="1988"/>
                    <a:pt x="643" y="2174"/>
                    <a:pt x="1237" y="2174"/>
                  </a:cubicBezTo>
                  <a:cubicBezTo>
                    <a:pt x="1341" y="2174"/>
                    <a:pt x="1443" y="2169"/>
                    <a:pt x="1538" y="2159"/>
                  </a:cubicBezTo>
                  <a:cubicBezTo>
                    <a:pt x="2215" y="2096"/>
                    <a:pt x="2849" y="1927"/>
                    <a:pt x="3462" y="1631"/>
                  </a:cubicBezTo>
                  <a:cubicBezTo>
                    <a:pt x="3843" y="1482"/>
                    <a:pt x="4435" y="1292"/>
                    <a:pt x="4731" y="975"/>
                  </a:cubicBezTo>
                  <a:cubicBezTo>
                    <a:pt x="5160" y="494"/>
                    <a:pt x="4740" y="0"/>
                    <a:pt x="4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4"/>
            <p:cNvSpPr/>
            <p:nvPr/>
          </p:nvSpPr>
          <p:spPr>
            <a:xfrm>
              <a:off x="7776085" y="4181912"/>
              <a:ext cx="232870" cy="218396"/>
            </a:xfrm>
            <a:custGeom>
              <a:avLst/>
              <a:gdLst/>
              <a:ahLst/>
              <a:cxnLst/>
              <a:rect l="l" t="t" r="r" b="b"/>
              <a:pathLst>
                <a:path w="3797" h="3561" extrusionOk="0">
                  <a:moveTo>
                    <a:pt x="2729" y="614"/>
                  </a:moveTo>
                  <a:cubicBezTo>
                    <a:pt x="2808" y="614"/>
                    <a:pt x="2821" y="667"/>
                    <a:pt x="2834" y="917"/>
                  </a:cubicBezTo>
                  <a:cubicBezTo>
                    <a:pt x="2855" y="1234"/>
                    <a:pt x="2834" y="1213"/>
                    <a:pt x="2665" y="1403"/>
                  </a:cubicBezTo>
                  <a:cubicBezTo>
                    <a:pt x="2242" y="1868"/>
                    <a:pt x="1756" y="2291"/>
                    <a:pt x="1248" y="2651"/>
                  </a:cubicBezTo>
                  <a:cubicBezTo>
                    <a:pt x="1163" y="2736"/>
                    <a:pt x="1058" y="2820"/>
                    <a:pt x="931" y="2884"/>
                  </a:cubicBezTo>
                  <a:cubicBezTo>
                    <a:pt x="839" y="2924"/>
                    <a:pt x="782" y="2955"/>
                    <a:pt x="740" y="2955"/>
                  </a:cubicBezTo>
                  <a:cubicBezTo>
                    <a:pt x="695" y="2955"/>
                    <a:pt x="668" y="2919"/>
                    <a:pt x="635" y="2820"/>
                  </a:cubicBezTo>
                  <a:cubicBezTo>
                    <a:pt x="550" y="2503"/>
                    <a:pt x="804" y="2080"/>
                    <a:pt x="994" y="1805"/>
                  </a:cubicBezTo>
                  <a:cubicBezTo>
                    <a:pt x="1293" y="1341"/>
                    <a:pt x="1708" y="942"/>
                    <a:pt x="2189" y="648"/>
                  </a:cubicBezTo>
                  <a:lnTo>
                    <a:pt x="2189" y="648"/>
                  </a:lnTo>
                  <a:cubicBezTo>
                    <a:pt x="2235" y="658"/>
                    <a:pt x="2281" y="663"/>
                    <a:pt x="2327" y="663"/>
                  </a:cubicBezTo>
                  <a:cubicBezTo>
                    <a:pt x="2383" y="663"/>
                    <a:pt x="2439" y="656"/>
                    <a:pt x="2496" y="642"/>
                  </a:cubicBezTo>
                  <a:cubicBezTo>
                    <a:pt x="2608" y="634"/>
                    <a:pt x="2681" y="614"/>
                    <a:pt x="2729" y="614"/>
                  </a:cubicBezTo>
                  <a:close/>
                  <a:moveTo>
                    <a:pt x="2725" y="0"/>
                  </a:moveTo>
                  <a:cubicBezTo>
                    <a:pt x="2438" y="0"/>
                    <a:pt x="2151" y="103"/>
                    <a:pt x="1967" y="325"/>
                  </a:cubicBezTo>
                  <a:cubicBezTo>
                    <a:pt x="1904" y="388"/>
                    <a:pt x="1925" y="514"/>
                    <a:pt x="2009" y="578"/>
                  </a:cubicBezTo>
                  <a:lnTo>
                    <a:pt x="2009" y="578"/>
                  </a:lnTo>
                  <a:cubicBezTo>
                    <a:pt x="1236" y="871"/>
                    <a:pt x="572" y="1335"/>
                    <a:pt x="233" y="2165"/>
                  </a:cubicBezTo>
                  <a:cubicBezTo>
                    <a:pt x="85" y="2524"/>
                    <a:pt x="0" y="3074"/>
                    <a:pt x="254" y="3391"/>
                  </a:cubicBezTo>
                  <a:cubicBezTo>
                    <a:pt x="361" y="3514"/>
                    <a:pt x="496" y="3561"/>
                    <a:pt x="640" y="3561"/>
                  </a:cubicBezTo>
                  <a:cubicBezTo>
                    <a:pt x="867" y="3561"/>
                    <a:pt x="1117" y="3444"/>
                    <a:pt x="1311" y="3328"/>
                  </a:cubicBezTo>
                  <a:cubicBezTo>
                    <a:pt x="1819" y="3032"/>
                    <a:pt x="2284" y="2672"/>
                    <a:pt x="2686" y="2270"/>
                  </a:cubicBezTo>
                  <a:cubicBezTo>
                    <a:pt x="3046" y="1932"/>
                    <a:pt x="3553" y="1488"/>
                    <a:pt x="3659" y="980"/>
                  </a:cubicBezTo>
                  <a:cubicBezTo>
                    <a:pt x="3797" y="360"/>
                    <a:pt x="3261" y="0"/>
                    <a:pt x="27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 name="TextBox 103">
            <a:extLst>
              <a:ext uri="{FF2B5EF4-FFF2-40B4-BE49-F238E27FC236}">
                <a16:creationId xmlns:a16="http://schemas.microsoft.com/office/drawing/2014/main" xmlns="" id="{A577C893-2084-4942-9D38-7AF0785D9C61}"/>
              </a:ext>
            </a:extLst>
          </p:cNvPr>
          <p:cNvSpPr txBox="1"/>
          <p:nvPr/>
        </p:nvSpPr>
        <p:spPr>
          <a:xfrm>
            <a:off x="1037218" y="1583079"/>
            <a:ext cx="7069564" cy="769441"/>
          </a:xfrm>
          <a:prstGeom prst="rect">
            <a:avLst/>
          </a:prstGeom>
          <a:noFill/>
        </p:spPr>
        <p:txBody>
          <a:bodyPr wrap="none" rtlCol="0">
            <a:spAutoFit/>
          </a:bodyPr>
          <a:lstStyle/>
          <a:p>
            <a:pPr algn="ctr"/>
            <a:r>
              <a:rPr lang="en-US" sz="4400" b="1" dirty="0" err="1">
                <a:solidFill>
                  <a:srgbClr val="CA1E49"/>
                </a:solidFill>
                <a:latin typeface="Calibri" panose="020F0502020204030204" pitchFamily="34" charset="0"/>
                <a:cs typeface="Calibri" panose="020F0502020204030204" pitchFamily="34" charset="0"/>
              </a:rPr>
              <a:t>Chủ</a:t>
            </a:r>
            <a:r>
              <a:rPr lang="en-US" sz="4400" b="1" dirty="0">
                <a:solidFill>
                  <a:srgbClr val="CA1E49"/>
                </a:solidFill>
                <a:latin typeface="Calibri" panose="020F0502020204030204" pitchFamily="34" charset="0"/>
                <a:cs typeface="Calibri" panose="020F0502020204030204" pitchFamily="34" charset="0"/>
              </a:rPr>
              <a:t> </a:t>
            </a:r>
            <a:r>
              <a:rPr lang="en-US" sz="4400" b="1" dirty="0" err="1">
                <a:solidFill>
                  <a:srgbClr val="CA1E49"/>
                </a:solidFill>
                <a:latin typeface="Calibri" panose="020F0502020204030204" pitchFamily="34" charset="0"/>
                <a:cs typeface="Calibri" panose="020F0502020204030204" pitchFamily="34" charset="0"/>
              </a:rPr>
              <a:t>đề</a:t>
            </a:r>
            <a:r>
              <a:rPr lang="en-US" sz="4400" b="1" dirty="0">
                <a:solidFill>
                  <a:srgbClr val="CA1E49"/>
                </a:solidFill>
                <a:latin typeface="Calibri" panose="020F0502020204030204" pitchFamily="34" charset="0"/>
                <a:cs typeface="Calibri" panose="020F0502020204030204" pitchFamily="34" charset="0"/>
              </a:rPr>
              <a:t>: NIỀM VUI LAO ĐỘNG</a:t>
            </a:r>
          </a:p>
        </p:txBody>
      </p:sp>
    </p:spTree>
    <p:extLst>
      <p:ext uri="{BB962C8B-B14F-4D97-AF65-F5344CB8AC3E}">
        <p14:creationId xmlns:p14="http://schemas.microsoft.com/office/powerpoint/2010/main" val="1629662212"/>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xmlns="" id="{DC1F8ADA-18FC-4AC8-AB1B-DC1BD9E3A4BE}"/>
              </a:ext>
            </a:extLst>
          </p:cNvPr>
          <p:cNvSpPr txBox="1"/>
          <p:nvPr/>
        </p:nvSpPr>
        <p:spPr>
          <a:xfrm>
            <a:off x="508724" y="763412"/>
            <a:ext cx="6013185" cy="400110"/>
          </a:xfrm>
          <a:prstGeom prst="rect">
            <a:avLst/>
          </a:prstGeom>
          <a:noFill/>
        </p:spPr>
        <p:txBody>
          <a:bodyPr wrap="none" rtlCol="0">
            <a:spAutoFit/>
          </a:bodyPr>
          <a:lstStyle/>
          <a:p>
            <a:r>
              <a:rPr lang="en-US" sz="2000" b="1" dirty="0">
                <a:solidFill>
                  <a:srgbClr val="CA1E49"/>
                </a:solidFill>
              </a:rPr>
              <a:t>1.</a:t>
            </a:r>
            <a:r>
              <a:rPr lang="en-US" sz="2000" b="1" dirty="0">
                <a:solidFill>
                  <a:srgbClr val="003A28"/>
                </a:solidFill>
              </a:rPr>
              <a:t> </a:t>
            </a:r>
            <a:r>
              <a:rPr lang="en-US" sz="2000" dirty="0" err="1">
                <a:solidFill>
                  <a:srgbClr val="003A28"/>
                </a:solidFill>
              </a:rPr>
              <a:t>Tìm</a:t>
            </a:r>
            <a:r>
              <a:rPr lang="en-US" sz="2000" dirty="0">
                <a:solidFill>
                  <a:srgbClr val="003A28"/>
                </a:solidFill>
              </a:rPr>
              <a:t> </a:t>
            </a:r>
            <a:r>
              <a:rPr lang="en-US" sz="2000" dirty="0" err="1">
                <a:solidFill>
                  <a:srgbClr val="003A28"/>
                </a:solidFill>
              </a:rPr>
              <a:t>từ</a:t>
            </a:r>
            <a:r>
              <a:rPr lang="en-US" sz="2000" dirty="0">
                <a:solidFill>
                  <a:srgbClr val="003A28"/>
                </a:solidFill>
              </a:rPr>
              <a:t> </a:t>
            </a:r>
            <a:r>
              <a:rPr lang="en-US" sz="2000" dirty="0" err="1">
                <a:solidFill>
                  <a:srgbClr val="003A28"/>
                </a:solidFill>
              </a:rPr>
              <a:t>ngữ</a:t>
            </a:r>
            <a:r>
              <a:rPr lang="en-US" sz="2000" dirty="0">
                <a:solidFill>
                  <a:srgbClr val="003A28"/>
                </a:solidFill>
              </a:rPr>
              <a:t> </a:t>
            </a:r>
            <a:r>
              <a:rPr lang="en-US" sz="2000" dirty="0" err="1">
                <a:solidFill>
                  <a:srgbClr val="003A28"/>
                </a:solidFill>
              </a:rPr>
              <a:t>phù</a:t>
            </a:r>
            <a:r>
              <a:rPr lang="en-US" sz="2000" dirty="0">
                <a:solidFill>
                  <a:srgbClr val="003A28"/>
                </a:solidFill>
              </a:rPr>
              <a:t> </a:t>
            </a:r>
            <a:r>
              <a:rPr lang="en-US" sz="2000" dirty="0" err="1">
                <a:solidFill>
                  <a:srgbClr val="003A28"/>
                </a:solidFill>
              </a:rPr>
              <a:t>hợp</a:t>
            </a:r>
            <a:r>
              <a:rPr lang="en-US" sz="2000" dirty="0">
                <a:solidFill>
                  <a:srgbClr val="003A28"/>
                </a:solidFill>
              </a:rPr>
              <a:t> </a:t>
            </a:r>
            <a:r>
              <a:rPr lang="en-US" sz="2000" dirty="0" err="1">
                <a:solidFill>
                  <a:srgbClr val="003A28"/>
                </a:solidFill>
              </a:rPr>
              <a:t>với</a:t>
            </a:r>
            <a:r>
              <a:rPr lang="en-US" sz="2000" dirty="0">
                <a:solidFill>
                  <a:srgbClr val="003A28"/>
                </a:solidFill>
              </a:rPr>
              <a:t> </a:t>
            </a:r>
            <a:r>
              <a:rPr lang="en-US" sz="2000" dirty="0" err="1">
                <a:solidFill>
                  <a:srgbClr val="003A28"/>
                </a:solidFill>
              </a:rPr>
              <a:t>mỗi</a:t>
            </a:r>
            <a:r>
              <a:rPr lang="en-US" sz="2000" dirty="0">
                <a:solidFill>
                  <a:srgbClr val="003A28"/>
                </a:solidFill>
              </a:rPr>
              <a:t> </a:t>
            </a:r>
            <a:r>
              <a:rPr lang="en-US" sz="2000" dirty="0" err="1">
                <a:solidFill>
                  <a:srgbClr val="003A28"/>
                </a:solidFill>
              </a:rPr>
              <a:t>bức</a:t>
            </a:r>
            <a:r>
              <a:rPr lang="en-US" sz="2000" dirty="0">
                <a:solidFill>
                  <a:srgbClr val="003A28"/>
                </a:solidFill>
              </a:rPr>
              <a:t> </a:t>
            </a:r>
            <a:r>
              <a:rPr lang="en-US" sz="2000" dirty="0" err="1">
                <a:solidFill>
                  <a:srgbClr val="003A28"/>
                </a:solidFill>
              </a:rPr>
              <a:t>tranh</a:t>
            </a:r>
            <a:r>
              <a:rPr lang="en-US" sz="2000" dirty="0">
                <a:solidFill>
                  <a:srgbClr val="003A28"/>
                </a:solidFill>
              </a:rPr>
              <a:t> d</a:t>
            </a:r>
            <a:r>
              <a:rPr lang="vi-VN" sz="2000" dirty="0">
                <a:solidFill>
                  <a:srgbClr val="003A28"/>
                </a:solidFill>
              </a:rPr>
              <a:t>ư</a:t>
            </a:r>
            <a:r>
              <a:rPr lang="en-US" sz="2000" dirty="0" err="1">
                <a:solidFill>
                  <a:srgbClr val="003A28"/>
                </a:solidFill>
              </a:rPr>
              <a:t>ới</a:t>
            </a:r>
            <a:r>
              <a:rPr lang="en-US" sz="2000" dirty="0">
                <a:solidFill>
                  <a:srgbClr val="003A28"/>
                </a:solidFill>
              </a:rPr>
              <a:t> </a:t>
            </a:r>
            <a:r>
              <a:rPr lang="en-US" sz="2000" dirty="0" err="1">
                <a:solidFill>
                  <a:srgbClr val="003A28"/>
                </a:solidFill>
              </a:rPr>
              <a:t>đây</a:t>
            </a:r>
            <a:r>
              <a:rPr lang="en-US" sz="2000" dirty="0">
                <a:solidFill>
                  <a:srgbClr val="003A28"/>
                </a:solidFill>
              </a:rPr>
              <a:t>:</a:t>
            </a:r>
          </a:p>
        </p:txBody>
      </p:sp>
      <p:sp>
        <p:nvSpPr>
          <p:cNvPr id="5" name="TextBox 4">
            <a:extLst>
              <a:ext uri="{FF2B5EF4-FFF2-40B4-BE49-F238E27FC236}">
                <a16:creationId xmlns:a16="http://schemas.microsoft.com/office/drawing/2014/main" xmlns="" id="{9CC39FBF-AC11-443C-B229-6F3F3D371507}"/>
              </a:ext>
            </a:extLst>
          </p:cNvPr>
          <p:cNvSpPr txBox="1"/>
          <p:nvPr/>
        </p:nvSpPr>
        <p:spPr>
          <a:xfrm>
            <a:off x="1990204" y="138924"/>
            <a:ext cx="5163593" cy="584775"/>
          </a:xfrm>
          <a:prstGeom prst="rect">
            <a:avLst/>
          </a:prstGeom>
          <a:noFill/>
        </p:spPr>
        <p:txBody>
          <a:bodyPr wrap="none" rtlCol="0">
            <a:spAutoFit/>
          </a:bodyPr>
          <a:lstStyle/>
          <a:p>
            <a:pPr algn="ctr"/>
            <a:r>
              <a:rPr lang="en-US" sz="3200" b="1" dirty="0" err="1">
                <a:solidFill>
                  <a:srgbClr val="CA1E49"/>
                </a:solidFill>
              </a:rPr>
              <a:t>Trò</a:t>
            </a:r>
            <a:r>
              <a:rPr lang="en-US" sz="3200" b="1" dirty="0">
                <a:solidFill>
                  <a:srgbClr val="CA1E49"/>
                </a:solidFill>
              </a:rPr>
              <a:t> </a:t>
            </a:r>
            <a:r>
              <a:rPr lang="en-US" sz="3200" b="1" dirty="0" err="1">
                <a:solidFill>
                  <a:srgbClr val="CA1E49"/>
                </a:solidFill>
              </a:rPr>
              <a:t>ch</a:t>
            </a:r>
            <a:r>
              <a:rPr lang="vi-VN" sz="3200" b="1" dirty="0">
                <a:solidFill>
                  <a:srgbClr val="CA1E49"/>
                </a:solidFill>
              </a:rPr>
              <a:t>ơ</a:t>
            </a:r>
            <a:r>
              <a:rPr lang="en-US" sz="3200" b="1" dirty="0">
                <a:solidFill>
                  <a:srgbClr val="CA1E49"/>
                </a:solidFill>
              </a:rPr>
              <a:t>i: </a:t>
            </a:r>
            <a:r>
              <a:rPr lang="en-US" sz="3200" b="1" dirty="0" err="1">
                <a:solidFill>
                  <a:srgbClr val="CA1E49"/>
                </a:solidFill>
              </a:rPr>
              <a:t>Đặt</a:t>
            </a:r>
            <a:r>
              <a:rPr lang="en-US" sz="3200" b="1" dirty="0">
                <a:solidFill>
                  <a:srgbClr val="CA1E49"/>
                </a:solidFill>
              </a:rPr>
              <a:t> </a:t>
            </a:r>
            <a:r>
              <a:rPr lang="en-US" sz="3200" b="1" dirty="0" err="1">
                <a:solidFill>
                  <a:srgbClr val="CA1E49"/>
                </a:solidFill>
              </a:rPr>
              <a:t>tên</a:t>
            </a:r>
            <a:r>
              <a:rPr lang="en-US" sz="3200" b="1" dirty="0">
                <a:solidFill>
                  <a:srgbClr val="CA1E49"/>
                </a:solidFill>
              </a:rPr>
              <a:t> </a:t>
            </a:r>
            <a:r>
              <a:rPr lang="en-US" sz="3200" b="1" dirty="0" err="1">
                <a:solidFill>
                  <a:srgbClr val="CA1E49"/>
                </a:solidFill>
              </a:rPr>
              <a:t>cho</a:t>
            </a:r>
            <a:r>
              <a:rPr lang="en-US" sz="3200" b="1" dirty="0">
                <a:solidFill>
                  <a:srgbClr val="CA1E49"/>
                </a:solidFill>
              </a:rPr>
              <a:t> </a:t>
            </a:r>
            <a:r>
              <a:rPr lang="en-US" sz="3200" b="1" dirty="0" err="1">
                <a:solidFill>
                  <a:srgbClr val="CA1E49"/>
                </a:solidFill>
              </a:rPr>
              <a:t>ảnh</a:t>
            </a:r>
            <a:endParaRPr lang="en-US" sz="3200" b="1" dirty="0">
              <a:solidFill>
                <a:srgbClr val="CA1E49"/>
              </a:solidFill>
            </a:endParaRPr>
          </a:p>
        </p:txBody>
      </p:sp>
      <p:pic>
        <p:nvPicPr>
          <p:cNvPr id="34" name="Picture 33">
            <a:extLst>
              <a:ext uri="{FF2B5EF4-FFF2-40B4-BE49-F238E27FC236}">
                <a16:creationId xmlns:a16="http://schemas.microsoft.com/office/drawing/2014/main" xmlns="" id="{5CF99877-40AB-47AC-A541-EC6164D7A55E}"/>
              </a:ext>
            </a:extLst>
          </p:cNvPr>
          <p:cNvPicPr>
            <a:picLocks noChangeAspect="1"/>
          </p:cNvPicPr>
          <p:nvPr/>
        </p:nvPicPr>
        <p:blipFill>
          <a:blip r:embed="rId2"/>
          <a:srcRect l="69738" t="9502" r="9854" b="65824"/>
          <a:stretch>
            <a:fillRect/>
          </a:stretch>
        </p:blipFill>
        <p:spPr>
          <a:xfrm>
            <a:off x="606055" y="3675876"/>
            <a:ext cx="1667107" cy="1260113"/>
          </a:xfrm>
          <a:custGeom>
            <a:avLst/>
            <a:gdLst>
              <a:gd name="connsiteX0" fmla="*/ 148462 w 1679029"/>
              <a:gd name="connsiteY0" fmla="*/ 0 h 1269124"/>
              <a:gd name="connsiteX1" fmla="*/ 1530567 w 1679029"/>
              <a:gd name="connsiteY1" fmla="*/ 0 h 1269124"/>
              <a:gd name="connsiteX2" fmla="*/ 1679029 w 1679029"/>
              <a:gd name="connsiteY2" fmla="*/ 148462 h 1269124"/>
              <a:gd name="connsiteX3" fmla="*/ 1679029 w 1679029"/>
              <a:gd name="connsiteY3" fmla="*/ 1120662 h 1269124"/>
              <a:gd name="connsiteX4" fmla="*/ 1530567 w 1679029"/>
              <a:gd name="connsiteY4" fmla="*/ 1269124 h 1269124"/>
              <a:gd name="connsiteX5" fmla="*/ 148462 w 1679029"/>
              <a:gd name="connsiteY5" fmla="*/ 1269124 h 1269124"/>
              <a:gd name="connsiteX6" fmla="*/ 0 w 1679029"/>
              <a:gd name="connsiteY6" fmla="*/ 1120662 h 1269124"/>
              <a:gd name="connsiteX7" fmla="*/ 0 w 1679029"/>
              <a:gd name="connsiteY7" fmla="*/ 148462 h 1269124"/>
              <a:gd name="connsiteX8" fmla="*/ 148462 w 1679029"/>
              <a:gd name="connsiteY8" fmla="*/ 0 h 126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9029" h="1269124">
                <a:moveTo>
                  <a:pt x="148462" y="0"/>
                </a:moveTo>
                <a:lnTo>
                  <a:pt x="1530567" y="0"/>
                </a:lnTo>
                <a:cubicBezTo>
                  <a:pt x="1612560" y="0"/>
                  <a:pt x="1679029" y="66469"/>
                  <a:pt x="1679029" y="148462"/>
                </a:cubicBezTo>
                <a:lnTo>
                  <a:pt x="1679029" y="1120662"/>
                </a:lnTo>
                <a:cubicBezTo>
                  <a:pt x="1679029" y="1202655"/>
                  <a:pt x="1612560" y="1269124"/>
                  <a:pt x="1530567" y="1269124"/>
                </a:cubicBezTo>
                <a:lnTo>
                  <a:pt x="148462" y="1269124"/>
                </a:lnTo>
                <a:cubicBezTo>
                  <a:pt x="66469" y="1269124"/>
                  <a:pt x="0" y="1202655"/>
                  <a:pt x="0" y="1120662"/>
                </a:cubicBezTo>
                <a:lnTo>
                  <a:pt x="0" y="148462"/>
                </a:lnTo>
                <a:cubicBezTo>
                  <a:pt x="0" y="66469"/>
                  <a:pt x="66469" y="0"/>
                  <a:pt x="148462" y="0"/>
                </a:cubicBezTo>
                <a:close/>
              </a:path>
            </a:pathLst>
          </a:custGeom>
        </p:spPr>
      </p:pic>
      <p:pic>
        <p:nvPicPr>
          <p:cNvPr id="35" name="Picture 34">
            <a:extLst>
              <a:ext uri="{FF2B5EF4-FFF2-40B4-BE49-F238E27FC236}">
                <a16:creationId xmlns:a16="http://schemas.microsoft.com/office/drawing/2014/main" xmlns="" id="{0477E5F1-6D7B-46AF-9873-133A0084E34A}"/>
              </a:ext>
            </a:extLst>
          </p:cNvPr>
          <p:cNvPicPr>
            <a:picLocks noChangeAspect="1"/>
          </p:cNvPicPr>
          <p:nvPr/>
        </p:nvPicPr>
        <p:blipFill>
          <a:blip r:embed="rId2"/>
          <a:srcRect l="63989" t="40307" r="2860" b="35019"/>
          <a:stretch>
            <a:fillRect/>
          </a:stretch>
        </p:blipFill>
        <p:spPr>
          <a:xfrm>
            <a:off x="3154392" y="3664991"/>
            <a:ext cx="2708068" cy="1260112"/>
          </a:xfrm>
          <a:custGeom>
            <a:avLst/>
            <a:gdLst>
              <a:gd name="connsiteX0" fmla="*/ 148462 w 2727434"/>
              <a:gd name="connsiteY0" fmla="*/ 0 h 1269124"/>
              <a:gd name="connsiteX1" fmla="*/ 2578972 w 2727434"/>
              <a:gd name="connsiteY1" fmla="*/ 0 h 1269124"/>
              <a:gd name="connsiteX2" fmla="*/ 2727434 w 2727434"/>
              <a:gd name="connsiteY2" fmla="*/ 148462 h 1269124"/>
              <a:gd name="connsiteX3" fmla="*/ 2727434 w 2727434"/>
              <a:gd name="connsiteY3" fmla="*/ 1120662 h 1269124"/>
              <a:gd name="connsiteX4" fmla="*/ 2578972 w 2727434"/>
              <a:gd name="connsiteY4" fmla="*/ 1269124 h 1269124"/>
              <a:gd name="connsiteX5" fmla="*/ 148462 w 2727434"/>
              <a:gd name="connsiteY5" fmla="*/ 1269124 h 1269124"/>
              <a:gd name="connsiteX6" fmla="*/ 0 w 2727434"/>
              <a:gd name="connsiteY6" fmla="*/ 1120662 h 1269124"/>
              <a:gd name="connsiteX7" fmla="*/ 0 w 2727434"/>
              <a:gd name="connsiteY7" fmla="*/ 148462 h 1269124"/>
              <a:gd name="connsiteX8" fmla="*/ 148462 w 2727434"/>
              <a:gd name="connsiteY8" fmla="*/ 0 h 126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7434" h="1269124">
                <a:moveTo>
                  <a:pt x="148462" y="0"/>
                </a:moveTo>
                <a:lnTo>
                  <a:pt x="2578972" y="0"/>
                </a:lnTo>
                <a:cubicBezTo>
                  <a:pt x="2660965" y="0"/>
                  <a:pt x="2727434" y="66469"/>
                  <a:pt x="2727434" y="148462"/>
                </a:cubicBezTo>
                <a:lnTo>
                  <a:pt x="2727434" y="1120662"/>
                </a:lnTo>
                <a:cubicBezTo>
                  <a:pt x="2727434" y="1202655"/>
                  <a:pt x="2660965" y="1269124"/>
                  <a:pt x="2578972" y="1269124"/>
                </a:cubicBezTo>
                <a:lnTo>
                  <a:pt x="148462" y="1269124"/>
                </a:lnTo>
                <a:cubicBezTo>
                  <a:pt x="66469" y="1269124"/>
                  <a:pt x="0" y="1202655"/>
                  <a:pt x="0" y="1120662"/>
                </a:cubicBezTo>
                <a:lnTo>
                  <a:pt x="0" y="148462"/>
                </a:lnTo>
                <a:cubicBezTo>
                  <a:pt x="0" y="66469"/>
                  <a:pt x="66469" y="0"/>
                  <a:pt x="148462" y="0"/>
                </a:cubicBezTo>
                <a:close/>
              </a:path>
            </a:pathLst>
          </a:custGeom>
        </p:spPr>
      </p:pic>
      <p:pic>
        <p:nvPicPr>
          <p:cNvPr id="36" name="Picture 35">
            <a:extLst>
              <a:ext uri="{FF2B5EF4-FFF2-40B4-BE49-F238E27FC236}">
                <a16:creationId xmlns:a16="http://schemas.microsoft.com/office/drawing/2014/main" xmlns="" id="{EF250313-4403-482D-8068-B41C13238003}"/>
              </a:ext>
            </a:extLst>
          </p:cNvPr>
          <p:cNvPicPr>
            <a:picLocks noChangeAspect="1"/>
          </p:cNvPicPr>
          <p:nvPr/>
        </p:nvPicPr>
        <p:blipFill>
          <a:blip r:embed="rId2"/>
          <a:srcRect l="65043" t="72337" r="6309" b="2989"/>
          <a:stretch>
            <a:fillRect/>
          </a:stretch>
        </p:blipFill>
        <p:spPr>
          <a:xfrm>
            <a:off x="6644302" y="3664991"/>
            <a:ext cx="2340210" cy="1260112"/>
          </a:xfrm>
          <a:custGeom>
            <a:avLst/>
            <a:gdLst>
              <a:gd name="connsiteX0" fmla="*/ 148462 w 2356945"/>
              <a:gd name="connsiteY0" fmla="*/ 0 h 1269124"/>
              <a:gd name="connsiteX1" fmla="*/ 2208483 w 2356945"/>
              <a:gd name="connsiteY1" fmla="*/ 0 h 1269124"/>
              <a:gd name="connsiteX2" fmla="*/ 2356945 w 2356945"/>
              <a:gd name="connsiteY2" fmla="*/ 148462 h 1269124"/>
              <a:gd name="connsiteX3" fmla="*/ 2356945 w 2356945"/>
              <a:gd name="connsiteY3" fmla="*/ 1120662 h 1269124"/>
              <a:gd name="connsiteX4" fmla="*/ 2208483 w 2356945"/>
              <a:gd name="connsiteY4" fmla="*/ 1269124 h 1269124"/>
              <a:gd name="connsiteX5" fmla="*/ 148462 w 2356945"/>
              <a:gd name="connsiteY5" fmla="*/ 1269124 h 1269124"/>
              <a:gd name="connsiteX6" fmla="*/ 0 w 2356945"/>
              <a:gd name="connsiteY6" fmla="*/ 1120662 h 1269124"/>
              <a:gd name="connsiteX7" fmla="*/ 0 w 2356945"/>
              <a:gd name="connsiteY7" fmla="*/ 148462 h 1269124"/>
              <a:gd name="connsiteX8" fmla="*/ 148462 w 2356945"/>
              <a:gd name="connsiteY8" fmla="*/ 0 h 126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945" h="1269124">
                <a:moveTo>
                  <a:pt x="148462" y="0"/>
                </a:moveTo>
                <a:lnTo>
                  <a:pt x="2208483" y="0"/>
                </a:lnTo>
                <a:cubicBezTo>
                  <a:pt x="2290476" y="0"/>
                  <a:pt x="2356945" y="66469"/>
                  <a:pt x="2356945" y="148462"/>
                </a:cubicBezTo>
                <a:lnTo>
                  <a:pt x="2356945" y="1120662"/>
                </a:lnTo>
                <a:cubicBezTo>
                  <a:pt x="2356945" y="1202655"/>
                  <a:pt x="2290476" y="1269124"/>
                  <a:pt x="2208483" y="1269124"/>
                </a:cubicBezTo>
                <a:lnTo>
                  <a:pt x="148462" y="1269124"/>
                </a:lnTo>
                <a:cubicBezTo>
                  <a:pt x="66469" y="1269124"/>
                  <a:pt x="0" y="1202655"/>
                  <a:pt x="0" y="1120662"/>
                </a:cubicBezTo>
                <a:lnTo>
                  <a:pt x="0" y="148462"/>
                </a:lnTo>
                <a:cubicBezTo>
                  <a:pt x="0" y="66469"/>
                  <a:pt x="66469" y="0"/>
                  <a:pt x="148462" y="0"/>
                </a:cubicBezTo>
                <a:close/>
              </a:path>
            </a:pathLst>
          </a:custGeom>
        </p:spPr>
      </p:pic>
      <p:pic>
        <p:nvPicPr>
          <p:cNvPr id="37" name="Picture 36">
            <a:extLst>
              <a:ext uri="{FF2B5EF4-FFF2-40B4-BE49-F238E27FC236}">
                <a16:creationId xmlns:a16="http://schemas.microsoft.com/office/drawing/2014/main" xmlns="" id="{7E47166F-B5A7-4F2C-96CA-45F7B99614E6}"/>
              </a:ext>
            </a:extLst>
          </p:cNvPr>
          <p:cNvPicPr>
            <a:picLocks noChangeAspect="1"/>
          </p:cNvPicPr>
          <p:nvPr/>
        </p:nvPicPr>
        <p:blipFill>
          <a:blip r:embed="rId2"/>
          <a:srcRect l="3530" t="9502" r="70887" b="65824"/>
          <a:stretch>
            <a:fillRect/>
          </a:stretch>
        </p:blipFill>
        <p:spPr>
          <a:xfrm>
            <a:off x="720825" y="2221986"/>
            <a:ext cx="2089751" cy="1260112"/>
          </a:xfrm>
          <a:custGeom>
            <a:avLst/>
            <a:gdLst>
              <a:gd name="connsiteX0" fmla="*/ 148462 w 2104696"/>
              <a:gd name="connsiteY0" fmla="*/ 0 h 1269124"/>
              <a:gd name="connsiteX1" fmla="*/ 1956234 w 2104696"/>
              <a:gd name="connsiteY1" fmla="*/ 0 h 1269124"/>
              <a:gd name="connsiteX2" fmla="*/ 2104696 w 2104696"/>
              <a:gd name="connsiteY2" fmla="*/ 148462 h 1269124"/>
              <a:gd name="connsiteX3" fmla="*/ 2104696 w 2104696"/>
              <a:gd name="connsiteY3" fmla="*/ 1120662 h 1269124"/>
              <a:gd name="connsiteX4" fmla="*/ 1956234 w 2104696"/>
              <a:gd name="connsiteY4" fmla="*/ 1269124 h 1269124"/>
              <a:gd name="connsiteX5" fmla="*/ 148462 w 2104696"/>
              <a:gd name="connsiteY5" fmla="*/ 1269124 h 1269124"/>
              <a:gd name="connsiteX6" fmla="*/ 0 w 2104696"/>
              <a:gd name="connsiteY6" fmla="*/ 1120662 h 1269124"/>
              <a:gd name="connsiteX7" fmla="*/ 0 w 2104696"/>
              <a:gd name="connsiteY7" fmla="*/ 148462 h 1269124"/>
              <a:gd name="connsiteX8" fmla="*/ 148462 w 2104696"/>
              <a:gd name="connsiteY8" fmla="*/ 0 h 126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4696" h="1269124">
                <a:moveTo>
                  <a:pt x="148462" y="0"/>
                </a:moveTo>
                <a:lnTo>
                  <a:pt x="1956234" y="0"/>
                </a:lnTo>
                <a:cubicBezTo>
                  <a:pt x="2038227" y="0"/>
                  <a:pt x="2104696" y="66469"/>
                  <a:pt x="2104696" y="148462"/>
                </a:cubicBezTo>
                <a:lnTo>
                  <a:pt x="2104696" y="1120662"/>
                </a:lnTo>
                <a:cubicBezTo>
                  <a:pt x="2104696" y="1202655"/>
                  <a:pt x="2038227" y="1269124"/>
                  <a:pt x="1956234" y="1269124"/>
                </a:cubicBezTo>
                <a:lnTo>
                  <a:pt x="148462" y="1269124"/>
                </a:lnTo>
                <a:cubicBezTo>
                  <a:pt x="66469" y="1269124"/>
                  <a:pt x="0" y="1202655"/>
                  <a:pt x="0" y="1120662"/>
                </a:cubicBezTo>
                <a:lnTo>
                  <a:pt x="0" y="148462"/>
                </a:lnTo>
                <a:cubicBezTo>
                  <a:pt x="0" y="66469"/>
                  <a:pt x="66469" y="0"/>
                  <a:pt x="148462" y="0"/>
                </a:cubicBezTo>
                <a:close/>
              </a:path>
            </a:pathLst>
          </a:custGeom>
        </p:spPr>
      </p:pic>
      <p:pic>
        <p:nvPicPr>
          <p:cNvPr id="38" name="Picture 37">
            <a:extLst>
              <a:ext uri="{FF2B5EF4-FFF2-40B4-BE49-F238E27FC236}">
                <a16:creationId xmlns:a16="http://schemas.microsoft.com/office/drawing/2014/main" xmlns="" id="{AC77BE4A-30BB-48D8-84C3-54B1C7E2DD7B}"/>
              </a:ext>
            </a:extLst>
          </p:cNvPr>
          <p:cNvPicPr>
            <a:picLocks noChangeAspect="1"/>
          </p:cNvPicPr>
          <p:nvPr/>
        </p:nvPicPr>
        <p:blipFill>
          <a:blip r:embed="rId2"/>
          <a:srcRect l="2285" t="40307" r="70887" b="35019"/>
          <a:stretch>
            <a:fillRect/>
          </a:stretch>
        </p:blipFill>
        <p:spPr>
          <a:xfrm>
            <a:off x="3601345" y="2260336"/>
            <a:ext cx="2191500" cy="1260112"/>
          </a:xfrm>
          <a:custGeom>
            <a:avLst/>
            <a:gdLst>
              <a:gd name="connsiteX0" fmla="*/ 148462 w 2207172"/>
              <a:gd name="connsiteY0" fmla="*/ 0 h 1269124"/>
              <a:gd name="connsiteX1" fmla="*/ 2058710 w 2207172"/>
              <a:gd name="connsiteY1" fmla="*/ 0 h 1269124"/>
              <a:gd name="connsiteX2" fmla="*/ 2207172 w 2207172"/>
              <a:gd name="connsiteY2" fmla="*/ 148462 h 1269124"/>
              <a:gd name="connsiteX3" fmla="*/ 2207172 w 2207172"/>
              <a:gd name="connsiteY3" fmla="*/ 1120662 h 1269124"/>
              <a:gd name="connsiteX4" fmla="*/ 2058710 w 2207172"/>
              <a:gd name="connsiteY4" fmla="*/ 1269124 h 1269124"/>
              <a:gd name="connsiteX5" fmla="*/ 148462 w 2207172"/>
              <a:gd name="connsiteY5" fmla="*/ 1269124 h 1269124"/>
              <a:gd name="connsiteX6" fmla="*/ 0 w 2207172"/>
              <a:gd name="connsiteY6" fmla="*/ 1120662 h 1269124"/>
              <a:gd name="connsiteX7" fmla="*/ 0 w 2207172"/>
              <a:gd name="connsiteY7" fmla="*/ 148462 h 1269124"/>
              <a:gd name="connsiteX8" fmla="*/ 148462 w 2207172"/>
              <a:gd name="connsiteY8" fmla="*/ 0 h 126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7172" h="1269124">
                <a:moveTo>
                  <a:pt x="148462" y="0"/>
                </a:moveTo>
                <a:lnTo>
                  <a:pt x="2058710" y="0"/>
                </a:lnTo>
                <a:cubicBezTo>
                  <a:pt x="2140703" y="0"/>
                  <a:pt x="2207172" y="66469"/>
                  <a:pt x="2207172" y="148462"/>
                </a:cubicBezTo>
                <a:lnTo>
                  <a:pt x="2207172" y="1120662"/>
                </a:lnTo>
                <a:cubicBezTo>
                  <a:pt x="2207172" y="1202655"/>
                  <a:pt x="2140703" y="1269124"/>
                  <a:pt x="2058710" y="1269124"/>
                </a:cubicBezTo>
                <a:lnTo>
                  <a:pt x="148462" y="1269124"/>
                </a:lnTo>
                <a:cubicBezTo>
                  <a:pt x="66469" y="1269124"/>
                  <a:pt x="0" y="1202655"/>
                  <a:pt x="0" y="1120662"/>
                </a:cubicBezTo>
                <a:lnTo>
                  <a:pt x="0" y="148462"/>
                </a:lnTo>
                <a:cubicBezTo>
                  <a:pt x="0" y="66469"/>
                  <a:pt x="66469" y="0"/>
                  <a:pt x="148462" y="0"/>
                </a:cubicBezTo>
                <a:close/>
              </a:path>
            </a:pathLst>
          </a:custGeom>
        </p:spPr>
      </p:pic>
      <p:pic>
        <p:nvPicPr>
          <p:cNvPr id="39" name="Picture 38">
            <a:extLst>
              <a:ext uri="{FF2B5EF4-FFF2-40B4-BE49-F238E27FC236}">
                <a16:creationId xmlns:a16="http://schemas.microsoft.com/office/drawing/2014/main" xmlns="" id="{5B529F64-E5BC-4734-A3FE-94B0057846DE}"/>
              </a:ext>
            </a:extLst>
          </p:cNvPr>
          <p:cNvPicPr>
            <a:picLocks noChangeAspect="1"/>
          </p:cNvPicPr>
          <p:nvPr/>
        </p:nvPicPr>
        <p:blipFill>
          <a:blip r:embed="rId2"/>
          <a:srcRect l="2908" t="72337" r="70265" b="2989"/>
          <a:stretch>
            <a:fillRect/>
          </a:stretch>
        </p:blipFill>
        <p:spPr>
          <a:xfrm>
            <a:off x="6698789" y="2255718"/>
            <a:ext cx="2191500" cy="1260112"/>
          </a:xfrm>
          <a:custGeom>
            <a:avLst/>
            <a:gdLst>
              <a:gd name="connsiteX0" fmla="*/ 148462 w 2207172"/>
              <a:gd name="connsiteY0" fmla="*/ 0 h 1269124"/>
              <a:gd name="connsiteX1" fmla="*/ 2058710 w 2207172"/>
              <a:gd name="connsiteY1" fmla="*/ 0 h 1269124"/>
              <a:gd name="connsiteX2" fmla="*/ 2207172 w 2207172"/>
              <a:gd name="connsiteY2" fmla="*/ 148462 h 1269124"/>
              <a:gd name="connsiteX3" fmla="*/ 2207172 w 2207172"/>
              <a:gd name="connsiteY3" fmla="*/ 1120662 h 1269124"/>
              <a:gd name="connsiteX4" fmla="*/ 2058710 w 2207172"/>
              <a:gd name="connsiteY4" fmla="*/ 1269124 h 1269124"/>
              <a:gd name="connsiteX5" fmla="*/ 148462 w 2207172"/>
              <a:gd name="connsiteY5" fmla="*/ 1269124 h 1269124"/>
              <a:gd name="connsiteX6" fmla="*/ 0 w 2207172"/>
              <a:gd name="connsiteY6" fmla="*/ 1120662 h 1269124"/>
              <a:gd name="connsiteX7" fmla="*/ 0 w 2207172"/>
              <a:gd name="connsiteY7" fmla="*/ 148462 h 1269124"/>
              <a:gd name="connsiteX8" fmla="*/ 148462 w 2207172"/>
              <a:gd name="connsiteY8" fmla="*/ 0 h 126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7172" h="1269124">
                <a:moveTo>
                  <a:pt x="148462" y="0"/>
                </a:moveTo>
                <a:lnTo>
                  <a:pt x="2058710" y="0"/>
                </a:lnTo>
                <a:cubicBezTo>
                  <a:pt x="2140703" y="0"/>
                  <a:pt x="2207172" y="66469"/>
                  <a:pt x="2207172" y="148462"/>
                </a:cubicBezTo>
                <a:lnTo>
                  <a:pt x="2207172" y="1120662"/>
                </a:lnTo>
                <a:cubicBezTo>
                  <a:pt x="2207172" y="1202655"/>
                  <a:pt x="2140703" y="1269124"/>
                  <a:pt x="2058710" y="1269124"/>
                </a:cubicBezTo>
                <a:lnTo>
                  <a:pt x="148462" y="1269124"/>
                </a:lnTo>
                <a:cubicBezTo>
                  <a:pt x="66469" y="1269124"/>
                  <a:pt x="0" y="1202655"/>
                  <a:pt x="0" y="1120662"/>
                </a:cubicBezTo>
                <a:lnTo>
                  <a:pt x="0" y="148462"/>
                </a:lnTo>
                <a:cubicBezTo>
                  <a:pt x="0" y="66469"/>
                  <a:pt x="66469" y="0"/>
                  <a:pt x="148462" y="0"/>
                </a:cubicBezTo>
                <a:close/>
              </a:path>
            </a:pathLst>
          </a:custGeom>
        </p:spPr>
      </p:pic>
      <p:pic>
        <p:nvPicPr>
          <p:cNvPr id="40" name="Picture 39">
            <a:extLst>
              <a:ext uri="{FF2B5EF4-FFF2-40B4-BE49-F238E27FC236}">
                <a16:creationId xmlns:a16="http://schemas.microsoft.com/office/drawing/2014/main" xmlns="" id="{7E2AEE66-C686-4923-A960-B3A24CB4AFBE}"/>
              </a:ext>
            </a:extLst>
          </p:cNvPr>
          <p:cNvPicPr>
            <a:picLocks noChangeAspect="1"/>
          </p:cNvPicPr>
          <p:nvPr/>
        </p:nvPicPr>
        <p:blipFill>
          <a:blip r:embed="rId2"/>
          <a:srcRect l="40035" t="15019" r="46072" b="76398"/>
          <a:stretch>
            <a:fillRect/>
          </a:stretch>
        </p:blipFill>
        <p:spPr>
          <a:xfrm>
            <a:off x="516704" y="1192257"/>
            <a:ext cx="1134883" cy="438300"/>
          </a:xfrm>
          <a:custGeom>
            <a:avLst/>
            <a:gdLst>
              <a:gd name="connsiteX0" fmla="*/ 168169 w 1143000"/>
              <a:gd name="connsiteY0" fmla="*/ 0 h 441435"/>
              <a:gd name="connsiteX1" fmla="*/ 974831 w 1143000"/>
              <a:gd name="connsiteY1" fmla="*/ 0 h 441435"/>
              <a:gd name="connsiteX2" fmla="*/ 1143000 w 1143000"/>
              <a:gd name="connsiteY2" fmla="*/ 168169 h 441435"/>
              <a:gd name="connsiteX3" fmla="*/ 1143000 w 1143000"/>
              <a:gd name="connsiteY3" fmla="*/ 273266 h 441435"/>
              <a:gd name="connsiteX4" fmla="*/ 974831 w 1143000"/>
              <a:gd name="connsiteY4" fmla="*/ 441435 h 441435"/>
              <a:gd name="connsiteX5" fmla="*/ 168169 w 1143000"/>
              <a:gd name="connsiteY5" fmla="*/ 441435 h 441435"/>
              <a:gd name="connsiteX6" fmla="*/ 0 w 1143000"/>
              <a:gd name="connsiteY6" fmla="*/ 273266 h 441435"/>
              <a:gd name="connsiteX7" fmla="*/ 0 w 1143000"/>
              <a:gd name="connsiteY7" fmla="*/ 168169 h 441435"/>
              <a:gd name="connsiteX8" fmla="*/ 168169 w 1143000"/>
              <a:gd name="connsiteY8" fmla="*/ 0 h 44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0" h="441435">
                <a:moveTo>
                  <a:pt x="168169" y="0"/>
                </a:moveTo>
                <a:lnTo>
                  <a:pt x="974831" y="0"/>
                </a:lnTo>
                <a:cubicBezTo>
                  <a:pt x="1067708" y="0"/>
                  <a:pt x="1143000" y="75292"/>
                  <a:pt x="1143000" y="168169"/>
                </a:cubicBezTo>
                <a:lnTo>
                  <a:pt x="1143000" y="273266"/>
                </a:lnTo>
                <a:cubicBezTo>
                  <a:pt x="1143000" y="366143"/>
                  <a:pt x="1067708" y="441435"/>
                  <a:pt x="974831" y="441435"/>
                </a:cubicBezTo>
                <a:lnTo>
                  <a:pt x="168169" y="441435"/>
                </a:lnTo>
                <a:cubicBezTo>
                  <a:pt x="75292" y="441435"/>
                  <a:pt x="0" y="366143"/>
                  <a:pt x="0" y="273266"/>
                </a:cubicBezTo>
                <a:lnTo>
                  <a:pt x="0" y="168169"/>
                </a:lnTo>
                <a:cubicBezTo>
                  <a:pt x="0" y="75292"/>
                  <a:pt x="75292" y="0"/>
                  <a:pt x="168169" y="0"/>
                </a:cubicBezTo>
                <a:close/>
              </a:path>
            </a:pathLst>
          </a:custGeom>
        </p:spPr>
      </p:pic>
      <p:pic>
        <p:nvPicPr>
          <p:cNvPr id="41" name="Picture 40">
            <a:extLst>
              <a:ext uri="{FF2B5EF4-FFF2-40B4-BE49-F238E27FC236}">
                <a16:creationId xmlns:a16="http://schemas.microsoft.com/office/drawing/2014/main" xmlns="" id="{3DDB8975-937A-4A77-8726-B7DDD91E1C71}"/>
              </a:ext>
            </a:extLst>
          </p:cNvPr>
          <p:cNvPicPr>
            <a:picLocks noChangeAspect="1"/>
          </p:cNvPicPr>
          <p:nvPr/>
        </p:nvPicPr>
        <p:blipFill>
          <a:blip r:embed="rId2"/>
          <a:srcRect l="40994" t="28659" r="47605" b="62759"/>
          <a:stretch>
            <a:fillRect/>
          </a:stretch>
        </p:blipFill>
        <p:spPr>
          <a:xfrm>
            <a:off x="3954002" y="1242063"/>
            <a:ext cx="931390" cy="438301"/>
          </a:xfrm>
          <a:custGeom>
            <a:avLst/>
            <a:gdLst>
              <a:gd name="connsiteX0" fmla="*/ 168169 w 938050"/>
              <a:gd name="connsiteY0" fmla="*/ 0 h 441435"/>
              <a:gd name="connsiteX1" fmla="*/ 769881 w 938050"/>
              <a:gd name="connsiteY1" fmla="*/ 0 h 441435"/>
              <a:gd name="connsiteX2" fmla="*/ 938050 w 938050"/>
              <a:gd name="connsiteY2" fmla="*/ 168169 h 441435"/>
              <a:gd name="connsiteX3" fmla="*/ 938050 w 938050"/>
              <a:gd name="connsiteY3" fmla="*/ 273266 h 441435"/>
              <a:gd name="connsiteX4" fmla="*/ 769881 w 938050"/>
              <a:gd name="connsiteY4" fmla="*/ 441435 h 441435"/>
              <a:gd name="connsiteX5" fmla="*/ 168169 w 938050"/>
              <a:gd name="connsiteY5" fmla="*/ 441435 h 441435"/>
              <a:gd name="connsiteX6" fmla="*/ 0 w 938050"/>
              <a:gd name="connsiteY6" fmla="*/ 273266 h 441435"/>
              <a:gd name="connsiteX7" fmla="*/ 0 w 938050"/>
              <a:gd name="connsiteY7" fmla="*/ 168169 h 441435"/>
              <a:gd name="connsiteX8" fmla="*/ 168169 w 938050"/>
              <a:gd name="connsiteY8" fmla="*/ 0 h 44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8050" h="441435">
                <a:moveTo>
                  <a:pt x="168169" y="0"/>
                </a:moveTo>
                <a:lnTo>
                  <a:pt x="769881" y="0"/>
                </a:lnTo>
                <a:cubicBezTo>
                  <a:pt x="862758" y="0"/>
                  <a:pt x="938050" y="75292"/>
                  <a:pt x="938050" y="168169"/>
                </a:cubicBezTo>
                <a:lnTo>
                  <a:pt x="938050" y="273266"/>
                </a:lnTo>
                <a:cubicBezTo>
                  <a:pt x="938050" y="366143"/>
                  <a:pt x="862758" y="441435"/>
                  <a:pt x="769881" y="441435"/>
                </a:cubicBezTo>
                <a:lnTo>
                  <a:pt x="168169" y="441435"/>
                </a:lnTo>
                <a:cubicBezTo>
                  <a:pt x="75292" y="441435"/>
                  <a:pt x="0" y="366143"/>
                  <a:pt x="0" y="273266"/>
                </a:cubicBezTo>
                <a:lnTo>
                  <a:pt x="0" y="168169"/>
                </a:lnTo>
                <a:cubicBezTo>
                  <a:pt x="0" y="75292"/>
                  <a:pt x="75292" y="0"/>
                  <a:pt x="168169" y="0"/>
                </a:cubicBezTo>
                <a:close/>
              </a:path>
            </a:pathLst>
          </a:custGeom>
        </p:spPr>
      </p:pic>
      <p:pic>
        <p:nvPicPr>
          <p:cNvPr id="42" name="Picture 41">
            <a:extLst>
              <a:ext uri="{FF2B5EF4-FFF2-40B4-BE49-F238E27FC236}">
                <a16:creationId xmlns:a16="http://schemas.microsoft.com/office/drawing/2014/main" xmlns="" id="{640291FF-54A7-4080-9087-5147ABF25C39}"/>
              </a:ext>
            </a:extLst>
          </p:cNvPr>
          <p:cNvPicPr>
            <a:picLocks noChangeAspect="1"/>
          </p:cNvPicPr>
          <p:nvPr/>
        </p:nvPicPr>
        <p:blipFill>
          <a:blip r:embed="rId2"/>
          <a:srcRect l="38598" t="42299" r="44730" b="49119"/>
          <a:stretch>
            <a:fillRect/>
          </a:stretch>
        </p:blipFill>
        <p:spPr>
          <a:xfrm>
            <a:off x="7002760" y="1211848"/>
            <a:ext cx="1361863" cy="438300"/>
          </a:xfrm>
          <a:custGeom>
            <a:avLst/>
            <a:gdLst>
              <a:gd name="connsiteX0" fmla="*/ 168169 w 1371602"/>
              <a:gd name="connsiteY0" fmla="*/ 0 h 441435"/>
              <a:gd name="connsiteX1" fmla="*/ 1203433 w 1371602"/>
              <a:gd name="connsiteY1" fmla="*/ 0 h 441435"/>
              <a:gd name="connsiteX2" fmla="*/ 1371602 w 1371602"/>
              <a:gd name="connsiteY2" fmla="*/ 168169 h 441435"/>
              <a:gd name="connsiteX3" fmla="*/ 1371602 w 1371602"/>
              <a:gd name="connsiteY3" fmla="*/ 273266 h 441435"/>
              <a:gd name="connsiteX4" fmla="*/ 1203433 w 1371602"/>
              <a:gd name="connsiteY4" fmla="*/ 441435 h 441435"/>
              <a:gd name="connsiteX5" fmla="*/ 168169 w 1371602"/>
              <a:gd name="connsiteY5" fmla="*/ 441435 h 441435"/>
              <a:gd name="connsiteX6" fmla="*/ 0 w 1371602"/>
              <a:gd name="connsiteY6" fmla="*/ 273266 h 441435"/>
              <a:gd name="connsiteX7" fmla="*/ 0 w 1371602"/>
              <a:gd name="connsiteY7" fmla="*/ 168169 h 441435"/>
              <a:gd name="connsiteX8" fmla="*/ 168169 w 1371602"/>
              <a:gd name="connsiteY8" fmla="*/ 0 h 44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1602" h="441435">
                <a:moveTo>
                  <a:pt x="168169" y="0"/>
                </a:moveTo>
                <a:lnTo>
                  <a:pt x="1203433" y="0"/>
                </a:lnTo>
                <a:cubicBezTo>
                  <a:pt x="1296310" y="0"/>
                  <a:pt x="1371602" y="75292"/>
                  <a:pt x="1371602" y="168169"/>
                </a:cubicBezTo>
                <a:lnTo>
                  <a:pt x="1371602" y="273266"/>
                </a:lnTo>
                <a:cubicBezTo>
                  <a:pt x="1371602" y="366143"/>
                  <a:pt x="1296310" y="441435"/>
                  <a:pt x="1203433" y="441435"/>
                </a:cubicBezTo>
                <a:lnTo>
                  <a:pt x="168169" y="441435"/>
                </a:lnTo>
                <a:cubicBezTo>
                  <a:pt x="75292" y="441435"/>
                  <a:pt x="0" y="366143"/>
                  <a:pt x="0" y="273266"/>
                </a:cubicBezTo>
                <a:lnTo>
                  <a:pt x="0" y="168169"/>
                </a:lnTo>
                <a:cubicBezTo>
                  <a:pt x="0" y="75292"/>
                  <a:pt x="75292" y="0"/>
                  <a:pt x="168169" y="0"/>
                </a:cubicBezTo>
                <a:close/>
              </a:path>
            </a:pathLst>
          </a:custGeom>
        </p:spPr>
      </p:pic>
      <p:pic>
        <p:nvPicPr>
          <p:cNvPr id="43" name="Picture 42">
            <a:extLst>
              <a:ext uri="{FF2B5EF4-FFF2-40B4-BE49-F238E27FC236}">
                <a16:creationId xmlns:a16="http://schemas.microsoft.com/office/drawing/2014/main" xmlns="" id="{E2BDAE29-C199-465A-8B0A-3B2ECAF7B603}"/>
              </a:ext>
            </a:extLst>
          </p:cNvPr>
          <p:cNvPicPr>
            <a:picLocks noChangeAspect="1"/>
          </p:cNvPicPr>
          <p:nvPr/>
        </p:nvPicPr>
        <p:blipFill>
          <a:blip r:embed="rId2"/>
          <a:srcRect l="36963" t="56360" r="43095" b="35058"/>
          <a:stretch>
            <a:fillRect/>
          </a:stretch>
        </p:blipFill>
        <p:spPr>
          <a:xfrm>
            <a:off x="870499" y="1659744"/>
            <a:ext cx="1628953" cy="438300"/>
          </a:xfrm>
          <a:custGeom>
            <a:avLst/>
            <a:gdLst>
              <a:gd name="connsiteX0" fmla="*/ 168169 w 1640602"/>
              <a:gd name="connsiteY0" fmla="*/ 0 h 441435"/>
              <a:gd name="connsiteX1" fmla="*/ 1472433 w 1640602"/>
              <a:gd name="connsiteY1" fmla="*/ 0 h 441435"/>
              <a:gd name="connsiteX2" fmla="*/ 1640602 w 1640602"/>
              <a:gd name="connsiteY2" fmla="*/ 168169 h 441435"/>
              <a:gd name="connsiteX3" fmla="*/ 1640602 w 1640602"/>
              <a:gd name="connsiteY3" fmla="*/ 273266 h 441435"/>
              <a:gd name="connsiteX4" fmla="*/ 1472433 w 1640602"/>
              <a:gd name="connsiteY4" fmla="*/ 441435 h 441435"/>
              <a:gd name="connsiteX5" fmla="*/ 168169 w 1640602"/>
              <a:gd name="connsiteY5" fmla="*/ 441435 h 441435"/>
              <a:gd name="connsiteX6" fmla="*/ 0 w 1640602"/>
              <a:gd name="connsiteY6" fmla="*/ 273266 h 441435"/>
              <a:gd name="connsiteX7" fmla="*/ 0 w 1640602"/>
              <a:gd name="connsiteY7" fmla="*/ 168169 h 441435"/>
              <a:gd name="connsiteX8" fmla="*/ 168169 w 1640602"/>
              <a:gd name="connsiteY8" fmla="*/ 0 h 44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0602" h="441435">
                <a:moveTo>
                  <a:pt x="168169" y="0"/>
                </a:moveTo>
                <a:lnTo>
                  <a:pt x="1472433" y="0"/>
                </a:lnTo>
                <a:cubicBezTo>
                  <a:pt x="1565310" y="0"/>
                  <a:pt x="1640602" y="75292"/>
                  <a:pt x="1640602" y="168169"/>
                </a:cubicBezTo>
                <a:lnTo>
                  <a:pt x="1640602" y="273266"/>
                </a:lnTo>
                <a:cubicBezTo>
                  <a:pt x="1640602" y="366143"/>
                  <a:pt x="1565310" y="441435"/>
                  <a:pt x="1472433" y="441435"/>
                </a:cubicBezTo>
                <a:lnTo>
                  <a:pt x="168169" y="441435"/>
                </a:lnTo>
                <a:cubicBezTo>
                  <a:pt x="75292" y="441435"/>
                  <a:pt x="0" y="366143"/>
                  <a:pt x="0" y="273266"/>
                </a:cubicBezTo>
                <a:lnTo>
                  <a:pt x="0" y="168169"/>
                </a:lnTo>
                <a:cubicBezTo>
                  <a:pt x="0" y="75292"/>
                  <a:pt x="75292" y="0"/>
                  <a:pt x="168169" y="0"/>
                </a:cubicBezTo>
                <a:close/>
              </a:path>
            </a:pathLst>
          </a:custGeom>
        </p:spPr>
      </p:pic>
      <p:pic>
        <p:nvPicPr>
          <p:cNvPr id="45" name="Picture 44">
            <a:extLst>
              <a:ext uri="{FF2B5EF4-FFF2-40B4-BE49-F238E27FC236}">
                <a16:creationId xmlns:a16="http://schemas.microsoft.com/office/drawing/2014/main" xmlns="" id="{B14DBAC8-16C2-4705-84BA-17020F8173B2}"/>
              </a:ext>
            </a:extLst>
          </p:cNvPr>
          <p:cNvPicPr>
            <a:picLocks noChangeAspect="1"/>
          </p:cNvPicPr>
          <p:nvPr/>
        </p:nvPicPr>
        <p:blipFill>
          <a:blip r:embed="rId2"/>
          <a:srcRect l="40035" t="71073" r="47605" b="20345"/>
          <a:stretch>
            <a:fillRect/>
          </a:stretch>
        </p:blipFill>
        <p:spPr>
          <a:xfrm>
            <a:off x="4202069" y="1705144"/>
            <a:ext cx="1009657" cy="438301"/>
          </a:xfrm>
          <a:custGeom>
            <a:avLst/>
            <a:gdLst>
              <a:gd name="connsiteX0" fmla="*/ 168169 w 1016877"/>
              <a:gd name="connsiteY0" fmla="*/ 0 h 441435"/>
              <a:gd name="connsiteX1" fmla="*/ 848708 w 1016877"/>
              <a:gd name="connsiteY1" fmla="*/ 0 h 441435"/>
              <a:gd name="connsiteX2" fmla="*/ 1016877 w 1016877"/>
              <a:gd name="connsiteY2" fmla="*/ 168169 h 441435"/>
              <a:gd name="connsiteX3" fmla="*/ 1016877 w 1016877"/>
              <a:gd name="connsiteY3" fmla="*/ 273266 h 441435"/>
              <a:gd name="connsiteX4" fmla="*/ 848708 w 1016877"/>
              <a:gd name="connsiteY4" fmla="*/ 441435 h 441435"/>
              <a:gd name="connsiteX5" fmla="*/ 168169 w 1016877"/>
              <a:gd name="connsiteY5" fmla="*/ 441435 h 441435"/>
              <a:gd name="connsiteX6" fmla="*/ 0 w 1016877"/>
              <a:gd name="connsiteY6" fmla="*/ 273266 h 441435"/>
              <a:gd name="connsiteX7" fmla="*/ 0 w 1016877"/>
              <a:gd name="connsiteY7" fmla="*/ 168169 h 441435"/>
              <a:gd name="connsiteX8" fmla="*/ 168169 w 1016877"/>
              <a:gd name="connsiteY8" fmla="*/ 0 h 44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6877" h="441435">
                <a:moveTo>
                  <a:pt x="168169" y="0"/>
                </a:moveTo>
                <a:lnTo>
                  <a:pt x="848708" y="0"/>
                </a:lnTo>
                <a:cubicBezTo>
                  <a:pt x="941585" y="0"/>
                  <a:pt x="1016877" y="75292"/>
                  <a:pt x="1016877" y="168169"/>
                </a:cubicBezTo>
                <a:lnTo>
                  <a:pt x="1016877" y="273266"/>
                </a:lnTo>
                <a:cubicBezTo>
                  <a:pt x="1016877" y="366143"/>
                  <a:pt x="941585" y="441435"/>
                  <a:pt x="848708" y="441435"/>
                </a:cubicBezTo>
                <a:lnTo>
                  <a:pt x="168169" y="441435"/>
                </a:lnTo>
                <a:cubicBezTo>
                  <a:pt x="75292" y="441435"/>
                  <a:pt x="0" y="366143"/>
                  <a:pt x="0" y="273266"/>
                </a:cubicBezTo>
                <a:lnTo>
                  <a:pt x="0" y="168169"/>
                </a:lnTo>
                <a:cubicBezTo>
                  <a:pt x="0" y="75292"/>
                  <a:pt x="75292" y="0"/>
                  <a:pt x="168169" y="0"/>
                </a:cubicBezTo>
                <a:close/>
              </a:path>
            </a:pathLst>
          </a:custGeom>
        </p:spPr>
      </p:pic>
      <p:pic>
        <p:nvPicPr>
          <p:cNvPr id="46" name="Picture 45">
            <a:extLst>
              <a:ext uri="{FF2B5EF4-FFF2-40B4-BE49-F238E27FC236}">
                <a16:creationId xmlns:a16="http://schemas.microsoft.com/office/drawing/2014/main" xmlns="" id="{4D7E3FC4-C0CA-4870-9695-52C5522C92DD}"/>
              </a:ext>
            </a:extLst>
          </p:cNvPr>
          <p:cNvPicPr>
            <a:picLocks noChangeAspect="1"/>
          </p:cNvPicPr>
          <p:nvPr/>
        </p:nvPicPr>
        <p:blipFill>
          <a:blip r:embed="rId2"/>
          <a:srcRect l="40179" t="83755" r="47461" b="7663"/>
          <a:stretch>
            <a:fillRect/>
          </a:stretch>
        </p:blipFill>
        <p:spPr>
          <a:xfrm>
            <a:off x="7208924" y="1654991"/>
            <a:ext cx="1009657" cy="438301"/>
          </a:xfrm>
          <a:custGeom>
            <a:avLst/>
            <a:gdLst>
              <a:gd name="connsiteX0" fmla="*/ 168169 w 1016877"/>
              <a:gd name="connsiteY0" fmla="*/ 0 h 441435"/>
              <a:gd name="connsiteX1" fmla="*/ 848708 w 1016877"/>
              <a:gd name="connsiteY1" fmla="*/ 0 h 441435"/>
              <a:gd name="connsiteX2" fmla="*/ 1016877 w 1016877"/>
              <a:gd name="connsiteY2" fmla="*/ 168169 h 441435"/>
              <a:gd name="connsiteX3" fmla="*/ 1016877 w 1016877"/>
              <a:gd name="connsiteY3" fmla="*/ 273266 h 441435"/>
              <a:gd name="connsiteX4" fmla="*/ 848708 w 1016877"/>
              <a:gd name="connsiteY4" fmla="*/ 441435 h 441435"/>
              <a:gd name="connsiteX5" fmla="*/ 168169 w 1016877"/>
              <a:gd name="connsiteY5" fmla="*/ 441435 h 441435"/>
              <a:gd name="connsiteX6" fmla="*/ 0 w 1016877"/>
              <a:gd name="connsiteY6" fmla="*/ 273266 h 441435"/>
              <a:gd name="connsiteX7" fmla="*/ 0 w 1016877"/>
              <a:gd name="connsiteY7" fmla="*/ 168169 h 441435"/>
              <a:gd name="connsiteX8" fmla="*/ 168169 w 1016877"/>
              <a:gd name="connsiteY8" fmla="*/ 0 h 44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6877" h="441435">
                <a:moveTo>
                  <a:pt x="168169" y="0"/>
                </a:moveTo>
                <a:lnTo>
                  <a:pt x="848708" y="0"/>
                </a:lnTo>
                <a:cubicBezTo>
                  <a:pt x="941585" y="0"/>
                  <a:pt x="1016877" y="75292"/>
                  <a:pt x="1016877" y="168169"/>
                </a:cubicBezTo>
                <a:lnTo>
                  <a:pt x="1016877" y="273266"/>
                </a:lnTo>
                <a:cubicBezTo>
                  <a:pt x="1016877" y="366143"/>
                  <a:pt x="941585" y="441435"/>
                  <a:pt x="848708" y="441435"/>
                </a:cubicBezTo>
                <a:lnTo>
                  <a:pt x="168169" y="441435"/>
                </a:lnTo>
                <a:cubicBezTo>
                  <a:pt x="75292" y="441435"/>
                  <a:pt x="0" y="366143"/>
                  <a:pt x="0" y="273266"/>
                </a:cubicBezTo>
                <a:lnTo>
                  <a:pt x="0" y="168169"/>
                </a:lnTo>
                <a:cubicBezTo>
                  <a:pt x="0" y="75292"/>
                  <a:pt x="75292" y="0"/>
                  <a:pt x="168169" y="0"/>
                </a:cubicBezTo>
                <a:close/>
              </a:path>
            </a:pathLst>
          </a:custGeom>
        </p:spPr>
      </p:pic>
    </p:spTree>
    <p:extLst>
      <p:ext uri="{BB962C8B-B14F-4D97-AF65-F5344CB8AC3E}">
        <p14:creationId xmlns:p14="http://schemas.microsoft.com/office/powerpoint/2010/main" val="3088340751"/>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xmlns="" id="{310CDC1A-B31F-43EF-9CEE-6BDB9D791302}"/>
              </a:ext>
            </a:extLst>
          </p:cNvPr>
          <p:cNvPicPr>
            <a:picLocks noChangeAspect="1"/>
          </p:cNvPicPr>
          <p:nvPr/>
        </p:nvPicPr>
        <p:blipFill>
          <a:blip r:embed="rId2"/>
          <a:srcRect l="69738" t="9502" r="9854" b="65824"/>
          <a:stretch>
            <a:fillRect/>
          </a:stretch>
        </p:blipFill>
        <p:spPr>
          <a:xfrm>
            <a:off x="163279" y="3561633"/>
            <a:ext cx="2107183" cy="1592752"/>
          </a:xfrm>
          <a:custGeom>
            <a:avLst/>
            <a:gdLst>
              <a:gd name="connsiteX0" fmla="*/ 148462 w 1679029"/>
              <a:gd name="connsiteY0" fmla="*/ 0 h 1269124"/>
              <a:gd name="connsiteX1" fmla="*/ 1530567 w 1679029"/>
              <a:gd name="connsiteY1" fmla="*/ 0 h 1269124"/>
              <a:gd name="connsiteX2" fmla="*/ 1679029 w 1679029"/>
              <a:gd name="connsiteY2" fmla="*/ 148462 h 1269124"/>
              <a:gd name="connsiteX3" fmla="*/ 1679029 w 1679029"/>
              <a:gd name="connsiteY3" fmla="*/ 1120662 h 1269124"/>
              <a:gd name="connsiteX4" fmla="*/ 1530567 w 1679029"/>
              <a:gd name="connsiteY4" fmla="*/ 1269124 h 1269124"/>
              <a:gd name="connsiteX5" fmla="*/ 148462 w 1679029"/>
              <a:gd name="connsiteY5" fmla="*/ 1269124 h 1269124"/>
              <a:gd name="connsiteX6" fmla="*/ 0 w 1679029"/>
              <a:gd name="connsiteY6" fmla="*/ 1120662 h 1269124"/>
              <a:gd name="connsiteX7" fmla="*/ 0 w 1679029"/>
              <a:gd name="connsiteY7" fmla="*/ 148462 h 1269124"/>
              <a:gd name="connsiteX8" fmla="*/ 148462 w 1679029"/>
              <a:gd name="connsiteY8" fmla="*/ 0 h 126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9029" h="1269124">
                <a:moveTo>
                  <a:pt x="148462" y="0"/>
                </a:moveTo>
                <a:lnTo>
                  <a:pt x="1530567" y="0"/>
                </a:lnTo>
                <a:cubicBezTo>
                  <a:pt x="1612560" y="0"/>
                  <a:pt x="1679029" y="66469"/>
                  <a:pt x="1679029" y="148462"/>
                </a:cubicBezTo>
                <a:lnTo>
                  <a:pt x="1679029" y="1120662"/>
                </a:lnTo>
                <a:cubicBezTo>
                  <a:pt x="1679029" y="1202655"/>
                  <a:pt x="1612560" y="1269124"/>
                  <a:pt x="1530567" y="1269124"/>
                </a:cubicBezTo>
                <a:lnTo>
                  <a:pt x="148462" y="1269124"/>
                </a:lnTo>
                <a:cubicBezTo>
                  <a:pt x="66469" y="1269124"/>
                  <a:pt x="0" y="1202655"/>
                  <a:pt x="0" y="1120662"/>
                </a:cubicBezTo>
                <a:lnTo>
                  <a:pt x="0" y="148462"/>
                </a:lnTo>
                <a:cubicBezTo>
                  <a:pt x="0" y="66469"/>
                  <a:pt x="66469" y="0"/>
                  <a:pt x="148462" y="0"/>
                </a:cubicBezTo>
                <a:close/>
              </a:path>
            </a:pathLst>
          </a:custGeom>
        </p:spPr>
      </p:pic>
      <p:pic>
        <p:nvPicPr>
          <p:cNvPr id="28" name="Picture 27">
            <a:extLst>
              <a:ext uri="{FF2B5EF4-FFF2-40B4-BE49-F238E27FC236}">
                <a16:creationId xmlns:a16="http://schemas.microsoft.com/office/drawing/2014/main" xmlns="" id="{143A1673-2953-4B08-96FE-DCDA84B90277}"/>
              </a:ext>
            </a:extLst>
          </p:cNvPr>
          <p:cNvPicPr>
            <a:picLocks noChangeAspect="1"/>
          </p:cNvPicPr>
          <p:nvPr/>
        </p:nvPicPr>
        <p:blipFill>
          <a:blip r:embed="rId2"/>
          <a:srcRect l="63989" t="40307" r="2860" b="35019"/>
          <a:stretch>
            <a:fillRect/>
          </a:stretch>
        </p:blipFill>
        <p:spPr>
          <a:xfrm>
            <a:off x="2435140" y="3550748"/>
            <a:ext cx="3422933" cy="1592752"/>
          </a:xfrm>
          <a:custGeom>
            <a:avLst/>
            <a:gdLst>
              <a:gd name="connsiteX0" fmla="*/ 148462 w 2727434"/>
              <a:gd name="connsiteY0" fmla="*/ 0 h 1269124"/>
              <a:gd name="connsiteX1" fmla="*/ 2578972 w 2727434"/>
              <a:gd name="connsiteY1" fmla="*/ 0 h 1269124"/>
              <a:gd name="connsiteX2" fmla="*/ 2727434 w 2727434"/>
              <a:gd name="connsiteY2" fmla="*/ 148462 h 1269124"/>
              <a:gd name="connsiteX3" fmla="*/ 2727434 w 2727434"/>
              <a:gd name="connsiteY3" fmla="*/ 1120662 h 1269124"/>
              <a:gd name="connsiteX4" fmla="*/ 2578972 w 2727434"/>
              <a:gd name="connsiteY4" fmla="*/ 1269124 h 1269124"/>
              <a:gd name="connsiteX5" fmla="*/ 148462 w 2727434"/>
              <a:gd name="connsiteY5" fmla="*/ 1269124 h 1269124"/>
              <a:gd name="connsiteX6" fmla="*/ 0 w 2727434"/>
              <a:gd name="connsiteY6" fmla="*/ 1120662 h 1269124"/>
              <a:gd name="connsiteX7" fmla="*/ 0 w 2727434"/>
              <a:gd name="connsiteY7" fmla="*/ 148462 h 1269124"/>
              <a:gd name="connsiteX8" fmla="*/ 148462 w 2727434"/>
              <a:gd name="connsiteY8" fmla="*/ 0 h 126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7434" h="1269124">
                <a:moveTo>
                  <a:pt x="148462" y="0"/>
                </a:moveTo>
                <a:lnTo>
                  <a:pt x="2578972" y="0"/>
                </a:lnTo>
                <a:cubicBezTo>
                  <a:pt x="2660965" y="0"/>
                  <a:pt x="2727434" y="66469"/>
                  <a:pt x="2727434" y="148462"/>
                </a:cubicBezTo>
                <a:lnTo>
                  <a:pt x="2727434" y="1120662"/>
                </a:lnTo>
                <a:cubicBezTo>
                  <a:pt x="2727434" y="1202655"/>
                  <a:pt x="2660965" y="1269124"/>
                  <a:pt x="2578972" y="1269124"/>
                </a:cubicBezTo>
                <a:lnTo>
                  <a:pt x="148462" y="1269124"/>
                </a:lnTo>
                <a:cubicBezTo>
                  <a:pt x="66469" y="1269124"/>
                  <a:pt x="0" y="1202655"/>
                  <a:pt x="0" y="1120662"/>
                </a:cubicBezTo>
                <a:lnTo>
                  <a:pt x="0" y="148462"/>
                </a:lnTo>
                <a:cubicBezTo>
                  <a:pt x="0" y="66469"/>
                  <a:pt x="66469" y="0"/>
                  <a:pt x="148462" y="0"/>
                </a:cubicBezTo>
                <a:close/>
              </a:path>
            </a:pathLst>
          </a:custGeom>
        </p:spPr>
      </p:pic>
      <p:pic>
        <p:nvPicPr>
          <p:cNvPr id="27" name="Picture 26">
            <a:extLst>
              <a:ext uri="{FF2B5EF4-FFF2-40B4-BE49-F238E27FC236}">
                <a16:creationId xmlns:a16="http://schemas.microsoft.com/office/drawing/2014/main" xmlns="" id="{F439A4FC-2F52-47D2-BDAF-574C3FF912AF}"/>
              </a:ext>
            </a:extLst>
          </p:cNvPr>
          <p:cNvPicPr>
            <a:picLocks noChangeAspect="1"/>
          </p:cNvPicPr>
          <p:nvPr/>
        </p:nvPicPr>
        <p:blipFill>
          <a:blip r:embed="rId2"/>
          <a:srcRect l="65043" t="72337" r="6309" b="2989"/>
          <a:stretch>
            <a:fillRect/>
          </a:stretch>
        </p:blipFill>
        <p:spPr>
          <a:xfrm>
            <a:off x="6022752" y="3550748"/>
            <a:ext cx="2957969" cy="1592752"/>
          </a:xfrm>
          <a:custGeom>
            <a:avLst/>
            <a:gdLst>
              <a:gd name="connsiteX0" fmla="*/ 148462 w 2356945"/>
              <a:gd name="connsiteY0" fmla="*/ 0 h 1269124"/>
              <a:gd name="connsiteX1" fmla="*/ 2208483 w 2356945"/>
              <a:gd name="connsiteY1" fmla="*/ 0 h 1269124"/>
              <a:gd name="connsiteX2" fmla="*/ 2356945 w 2356945"/>
              <a:gd name="connsiteY2" fmla="*/ 148462 h 1269124"/>
              <a:gd name="connsiteX3" fmla="*/ 2356945 w 2356945"/>
              <a:gd name="connsiteY3" fmla="*/ 1120662 h 1269124"/>
              <a:gd name="connsiteX4" fmla="*/ 2208483 w 2356945"/>
              <a:gd name="connsiteY4" fmla="*/ 1269124 h 1269124"/>
              <a:gd name="connsiteX5" fmla="*/ 148462 w 2356945"/>
              <a:gd name="connsiteY5" fmla="*/ 1269124 h 1269124"/>
              <a:gd name="connsiteX6" fmla="*/ 0 w 2356945"/>
              <a:gd name="connsiteY6" fmla="*/ 1120662 h 1269124"/>
              <a:gd name="connsiteX7" fmla="*/ 0 w 2356945"/>
              <a:gd name="connsiteY7" fmla="*/ 148462 h 1269124"/>
              <a:gd name="connsiteX8" fmla="*/ 148462 w 2356945"/>
              <a:gd name="connsiteY8" fmla="*/ 0 h 126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945" h="1269124">
                <a:moveTo>
                  <a:pt x="148462" y="0"/>
                </a:moveTo>
                <a:lnTo>
                  <a:pt x="2208483" y="0"/>
                </a:lnTo>
                <a:cubicBezTo>
                  <a:pt x="2290476" y="0"/>
                  <a:pt x="2356945" y="66469"/>
                  <a:pt x="2356945" y="148462"/>
                </a:cubicBezTo>
                <a:lnTo>
                  <a:pt x="2356945" y="1120662"/>
                </a:lnTo>
                <a:cubicBezTo>
                  <a:pt x="2356945" y="1202655"/>
                  <a:pt x="2290476" y="1269124"/>
                  <a:pt x="2208483" y="1269124"/>
                </a:cubicBezTo>
                <a:lnTo>
                  <a:pt x="148462" y="1269124"/>
                </a:lnTo>
                <a:cubicBezTo>
                  <a:pt x="66469" y="1269124"/>
                  <a:pt x="0" y="1202655"/>
                  <a:pt x="0" y="1120662"/>
                </a:cubicBezTo>
                <a:lnTo>
                  <a:pt x="0" y="148462"/>
                </a:lnTo>
                <a:cubicBezTo>
                  <a:pt x="0" y="66469"/>
                  <a:pt x="66469" y="0"/>
                  <a:pt x="148462" y="0"/>
                </a:cubicBezTo>
                <a:close/>
              </a:path>
            </a:pathLst>
          </a:custGeom>
        </p:spPr>
      </p:pic>
      <p:pic>
        <p:nvPicPr>
          <p:cNvPr id="14" name="Picture 13">
            <a:extLst>
              <a:ext uri="{FF2B5EF4-FFF2-40B4-BE49-F238E27FC236}">
                <a16:creationId xmlns:a16="http://schemas.microsoft.com/office/drawing/2014/main" xmlns="" id="{382D07CC-E90C-44B5-A9FE-051E344A11BD}"/>
              </a:ext>
            </a:extLst>
          </p:cNvPr>
          <p:cNvPicPr>
            <a:picLocks noChangeAspect="1"/>
          </p:cNvPicPr>
          <p:nvPr/>
        </p:nvPicPr>
        <p:blipFill>
          <a:blip r:embed="rId2"/>
          <a:srcRect l="3530" t="9502" r="70887" b="65824"/>
          <a:stretch>
            <a:fillRect/>
          </a:stretch>
        </p:blipFill>
        <p:spPr>
          <a:xfrm>
            <a:off x="165796" y="1217649"/>
            <a:ext cx="2641396" cy="1592752"/>
          </a:xfrm>
          <a:custGeom>
            <a:avLst/>
            <a:gdLst>
              <a:gd name="connsiteX0" fmla="*/ 148462 w 2104696"/>
              <a:gd name="connsiteY0" fmla="*/ 0 h 1269124"/>
              <a:gd name="connsiteX1" fmla="*/ 1956234 w 2104696"/>
              <a:gd name="connsiteY1" fmla="*/ 0 h 1269124"/>
              <a:gd name="connsiteX2" fmla="*/ 2104696 w 2104696"/>
              <a:gd name="connsiteY2" fmla="*/ 148462 h 1269124"/>
              <a:gd name="connsiteX3" fmla="*/ 2104696 w 2104696"/>
              <a:gd name="connsiteY3" fmla="*/ 1120662 h 1269124"/>
              <a:gd name="connsiteX4" fmla="*/ 1956234 w 2104696"/>
              <a:gd name="connsiteY4" fmla="*/ 1269124 h 1269124"/>
              <a:gd name="connsiteX5" fmla="*/ 148462 w 2104696"/>
              <a:gd name="connsiteY5" fmla="*/ 1269124 h 1269124"/>
              <a:gd name="connsiteX6" fmla="*/ 0 w 2104696"/>
              <a:gd name="connsiteY6" fmla="*/ 1120662 h 1269124"/>
              <a:gd name="connsiteX7" fmla="*/ 0 w 2104696"/>
              <a:gd name="connsiteY7" fmla="*/ 148462 h 1269124"/>
              <a:gd name="connsiteX8" fmla="*/ 148462 w 2104696"/>
              <a:gd name="connsiteY8" fmla="*/ 0 h 126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4696" h="1269124">
                <a:moveTo>
                  <a:pt x="148462" y="0"/>
                </a:moveTo>
                <a:lnTo>
                  <a:pt x="1956234" y="0"/>
                </a:lnTo>
                <a:cubicBezTo>
                  <a:pt x="2038227" y="0"/>
                  <a:pt x="2104696" y="66469"/>
                  <a:pt x="2104696" y="148462"/>
                </a:cubicBezTo>
                <a:lnTo>
                  <a:pt x="2104696" y="1120662"/>
                </a:lnTo>
                <a:cubicBezTo>
                  <a:pt x="2104696" y="1202655"/>
                  <a:pt x="2038227" y="1269124"/>
                  <a:pt x="1956234" y="1269124"/>
                </a:cubicBezTo>
                <a:lnTo>
                  <a:pt x="148462" y="1269124"/>
                </a:lnTo>
                <a:cubicBezTo>
                  <a:pt x="66469" y="1269124"/>
                  <a:pt x="0" y="1202655"/>
                  <a:pt x="0" y="1120662"/>
                </a:cubicBezTo>
                <a:lnTo>
                  <a:pt x="0" y="148462"/>
                </a:lnTo>
                <a:cubicBezTo>
                  <a:pt x="0" y="66469"/>
                  <a:pt x="66469" y="0"/>
                  <a:pt x="148462" y="0"/>
                </a:cubicBezTo>
                <a:close/>
              </a:path>
            </a:pathLst>
          </a:custGeom>
        </p:spPr>
      </p:pic>
      <p:pic>
        <p:nvPicPr>
          <p:cNvPr id="17" name="Picture 16">
            <a:extLst>
              <a:ext uri="{FF2B5EF4-FFF2-40B4-BE49-F238E27FC236}">
                <a16:creationId xmlns:a16="http://schemas.microsoft.com/office/drawing/2014/main" xmlns="" id="{B675AC62-A3AD-411A-BE8B-5AA687D522AA}"/>
              </a:ext>
            </a:extLst>
          </p:cNvPr>
          <p:cNvPicPr>
            <a:picLocks noChangeAspect="1"/>
          </p:cNvPicPr>
          <p:nvPr/>
        </p:nvPicPr>
        <p:blipFill>
          <a:blip r:embed="rId2"/>
          <a:srcRect l="2285" t="40307" r="70887" b="35019"/>
          <a:stretch>
            <a:fillRect/>
          </a:stretch>
        </p:blipFill>
        <p:spPr>
          <a:xfrm>
            <a:off x="3019291" y="1255999"/>
            <a:ext cx="2770004" cy="1592752"/>
          </a:xfrm>
          <a:custGeom>
            <a:avLst/>
            <a:gdLst>
              <a:gd name="connsiteX0" fmla="*/ 148462 w 2207172"/>
              <a:gd name="connsiteY0" fmla="*/ 0 h 1269124"/>
              <a:gd name="connsiteX1" fmla="*/ 2058710 w 2207172"/>
              <a:gd name="connsiteY1" fmla="*/ 0 h 1269124"/>
              <a:gd name="connsiteX2" fmla="*/ 2207172 w 2207172"/>
              <a:gd name="connsiteY2" fmla="*/ 148462 h 1269124"/>
              <a:gd name="connsiteX3" fmla="*/ 2207172 w 2207172"/>
              <a:gd name="connsiteY3" fmla="*/ 1120662 h 1269124"/>
              <a:gd name="connsiteX4" fmla="*/ 2058710 w 2207172"/>
              <a:gd name="connsiteY4" fmla="*/ 1269124 h 1269124"/>
              <a:gd name="connsiteX5" fmla="*/ 148462 w 2207172"/>
              <a:gd name="connsiteY5" fmla="*/ 1269124 h 1269124"/>
              <a:gd name="connsiteX6" fmla="*/ 0 w 2207172"/>
              <a:gd name="connsiteY6" fmla="*/ 1120662 h 1269124"/>
              <a:gd name="connsiteX7" fmla="*/ 0 w 2207172"/>
              <a:gd name="connsiteY7" fmla="*/ 148462 h 1269124"/>
              <a:gd name="connsiteX8" fmla="*/ 148462 w 2207172"/>
              <a:gd name="connsiteY8" fmla="*/ 0 h 126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7172" h="1269124">
                <a:moveTo>
                  <a:pt x="148462" y="0"/>
                </a:moveTo>
                <a:lnTo>
                  <a:pt x="2058710" y="0"/>
                </a:lnTo>
                <a:cubicBezTo>
                  <a:pt x="2140703" y="0"/>
                  <a:pt x="2207172" y="66469"/>
                  <a:pt x="2207172" y="148462"/>
                </a:cubicBezTo>
                <a:lnTo>
                  <a:pt x="2207172" y="1120662"/>
                </a:lnTo>
                <a:cubicBezTo>
                  <a:pt x="2207172" y="1202655"/>
                  <a:pt x="2140703" y="1269124"/>
                  <a:pt x="2058710" y="1269124"/>
                </a:cubicBezTo>
                <a:lnTo>
                  <a:pt x="148462" y="1269124"/>
                </a:lnTo>
                <a:cubicBezTo>
                  <a:pt x="66469" y="1269124"/>
                  <a:pt x="0" y="1202655"/>
                  <a:pt x="0" y="1120662"/>
                </a:cubicBezTo>
                <a:lnTo>
                  <a:pt x="0" y="148462"/>
                </a:lnTo>
                <a:cubicBezTo>
                  <a:pt x="0" y="66469"/>
                  <a:pt x="66469" y="0"/>
                  <a:pt x="148462" y="0"/>
                </a:cubicBezTo>
                <a:close/>
              </a:path>
            </a:pathLst>
          </a:custGeom>
        </p:spPr>
      </p:pic>
      <p:pic>
        <p:nvPicPr>
          <p:cNvPr id="20" name="Picture 19">
            <a:extLst>
              <a:ext uri="{FF2B5EF4-FFF2-40B4-BE49-F238E27FC236}">
                <a16:creationId xmlns:a16="http://schemas.microsoft.com/office/drawing/2014/main" xmlns="" id="{5A9B40C8-4F86-4916-8C84-996DF9C20F96}"/>
              </a:ext>
            </a:extLst>
          </p:cNvPr>
          <p:cNvPicPr>
            <a:picLocks noChangeAspect="1"/>
          </p:cNvPicPr>
          <p:nvPr/>
        </p:nvPicPr>
        <p:blipFill>
          <a:blip r:embed="rId2"/>
          <a:srcRect l="2908" t="72337" r="70265" b="2989"/>
          <a:stretch>
            <a:fillRect/>
          </a:stretch>
        </p:blipFill>
        <p:spPr>
          <a:xfrm>
            <a:off x="6116735" y="1251381"/>
            <a:ext cx="2770004" cy="1592752"/>
          </a:xfrm>
          <a:custGeom>
            <a:avLst/>
            <a:gdLst>
              <a:gd name="connsiteX0" fmla="*/ 148462 w 2207172"/>
              <a:gd name="connsiteY0" fmla="*/ 0 h 1269124"/>
              <a:gd name="connsiteX1" fmla="*/ 2058710 w 2207172"/>
              <a:gd name="connsiteY1" fmla="*/ 0 h 1269124"/>
              <a:gd name="connsiteX2" fmla="*/ 2207172 w 2207172"/>
              <a:gd name="connsiteY2" fmla="*/ 148462 h 1269124"/>
              <a:gd name="connsiteX3" fmla="*/ 2207172 w 2207172"/>
              <a:gd name="connsiteY3" fmla="*/ 1120662 h 1269124"/>
              <a:gd name="connsiteX4" fmla="*/ 2058710 w 2207172"/>
              <a:gd name="connsiteY4" fmla="*/ 1269124 h 1269124"/>
              <a:gd name="connsiteX5" fmla="*/ 148462 w 2207172"/>
              <a:gd name="connsiteY5" fmla="*/ 1269124 h 1269124"/>
              <a:gd name="connsiteX6" fmla="*/ 0 w 2207172"/>
              <a:gd name="connsiteY6" fmla="*/ 1120662 h 1269124"/>
              <a:gd name="connsiteX7" fmla="*/ 0 w 2207172"/>
              <a:gd name="connsiteY7" fmla="*/ 148462 h 1269124"/>
              <a:gd name="connsiteX8" fmla="*/ 148462 w 2207172"/>
              <a:gd name="connsiteY8" fmla="*/ 0 h 126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7172" h="1269124">
                <a:moveTo>
                  <a:pt x="148462" y="0"/>
                </a:moveTo>
                <a:lnTo>
                  <a:pt x="2058710" y="0"/>
                </a:lnTo>
                <a:cubicBezTo>
                  <a:pt x="2140703" y="0"/>
                  <a:pt x="2207172" y="66469"/>
                  <a:pt x="2207172" y="148462"/>
                </a:cubicBezTo>
                <a:lnTo>
                  <a:pt x="2207172" y="1120662"/>
                </a:lnTo>
                <a:cubicBezTo>
                  <a:pt x="2207172" y="1202655"/>
                  <a:pt x="2140703" y="1269124"/>
                  <a:pt x="2058710" y="1269124"/>
                </a:cubicBezTo>
                <a:lnTo>
                  <a:pt x="148462" y="1269124"/>
                </a:lnTo>
                <a:cubicBezTo>
                  <a:pt x="66469" y="1269124"/>
                  <a:pt x="0" y="1202655"/>
                  <a:pt x="0" y="1120662"/>
                </a:cubicBezTo>
                <a:lnTo>
                  <a:pt x="0" y="148462"/>
                </a:lnTo>
                <a:cubicBezTo>
                  <a:pt x="0" y="66469"/>
                  <a:pt x="66469" y="0"/>
                  <a:pt x="148462" y="0"/>
                </a:cubicBezTo>
                <a:close/>
              </a:path>
            </a:pathLst>
          </a:custGeom>
        </p:spPr>
      </p:pic>
      <p:pic>
        <p:nvPicPr>
          <p:cNvPr id="44" name="Picture 43">
            <a:extLst>
              <a:ext uri="{FF2B5EF4-FFF2-40B4-BE49-F238E27FC236}">
                <a16:creationId xmlns:a16="http://schemas.microsoft.com/office/drawing/2014/main" xmlns="" id="{DF562614-6DC2-4144-A855-1BA9FCB5DDD0}"/>
              </a:ext>
            </a:extLst>
          </p:cNvPr>
          <p:cNvPicPr>
            <a:picLocks noChangeAspect="1"/>
          </p:cNvPicPr>
          <p:nvPr/>
        </p:nvPicPr>
        <p:blipFill>
          <a:blip r:embed="rId2"/>
          <a:srcRect l="40035" t="15019" r="46072" b="76398"/>
          <a:stretch>
            <a:fillRect/>
          </a:stretch>
        </p:blipFill>
        <p:spPr>
          <a:xfrm>
            <a:off x="215284" y="26809"/>
            <a:ext cx="1434466" cy="554001"/>
          </a:xfrm>
          <a:custGeom>
            <a:avLst/>
            <a:gdLst>
              <a:gd name="connsiteX0" fmla="*/ 168169 w 1143000"/>
              <a:gd name="connsiteY0" fmla="*/ 0 h 441435"/>
              <a:gd name="connsiteX1" fmla="*/ 974831 w 1143000"/>
              <a:gd name="connsiteY1" fmla="*/ 0 h 441435"/>
              <a:gd name="connsiteX2" fmla="*/ 1143000 w 1143000"/>
              <a:gd name="connsiteY2" fmla="*/ 168169 h 441435"/>
              <a:gd name="connsiteX3" fmla="*/ 1143000 w 1143000"/>
              <a:gd name="connsiteY3" fmla="*/ 273266 h 441435"/>
              <a:gd name="connsiteX4" fmla="*/ 974831 w 1143000"/>
              <a:gd name="connsiteY4" fmla="*/ 441435 h 441435"/>
              <a:gd name="connsiteX5" fmla="*/ 168169 w 1143000"/>
              <a:gd name="connsiteY5" fmla="*/ 441435 h 441435"/>
              <a:gd name="connsiteX6" fmla="*/ 0 w 1143000"/>
              <a:gd name="connsiteY6" fmla="*/ 273266 h 441435"/>
              <a:gd name="connsiteX7" fmla="*/ 0 w 1143000"/>
              <a:gd name="connsiteY7" fmla="*/ 168169 h 441435"/>
              <a:gd name="connsiteX8" fmla="*/ 168169 w 1143000"/>
              <a:gd name="connsiteY8" fmla="*/ 0 h 44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0" h="441435">
                <a:moveTo>
                  <a:pt x="168169" y="0"/>
                </a:moveTo>
                <a:lnTo>
                  <a:pt x="974831" y="0"/>
                </a:lnTo>
                <a:cubicBezTo>
                  <a:pt x="1067708" y="0"/>
                  <a:pt x="1143000" y="75292"/>
                  <a:pt x="1143000" y="168169"/>
                </a:cubicBezTo>
                <a:lnTo>
                  <a:pt x="1143000" y="273266"/>
                </a:lnTo>
                <a:cubicBezTo>
                  <a:pt x="1143000" y="366143"/>
                  <a:pt x="1067708" y="441435"/>
                  <a:pt x="974831" y="441435"/>
                </a:cubicBezTo>
                <a:lnTo>
                  <a:pt x="168169" y="441435"/>
                </a:lnTo>
                <a:cubicBezTo>
                  <a:pt x="75292" y="441435"/>
                  <a:pt x="0" y="366143"/>
                  <a:pt x="0" y="273266"/>
                </a:cubicBezTo>
                <a:lnTo>
                  <a:pt x="0" y="168169"/>
                </a:lnTo>
                <a:cubicBezTo>
                  <a:pt x="0" y="75292"/>
                  <a:pt x="75292" y="0"/>
                  <a:pt x="168169" y="0"/>
                </a:cubicBezTo>
                <a:close/>
              </a:path>
            </a:pathLst>
          </a:custGeom>
        </p:spPr>
      </p:pic>
      <p:pic>
        <p:nvPicPr>
          <p:cNvPr id="49" name="Picture 48">
            <a:extLst>
              <a:ext uri="{FF2B5EF4-FFF2-40B4-BE49-F238E27FC236}">
                <a16:creationId xmlns:a16="http://schemas.microsoft.com/office/drawing/2014/main" xmlns="" id="{D8E6A7A4-D919-4BE7-8D7E-28280BFBC54E}"/>
              </a:ext>
            </a:extLst>
          </p:cNvPr>
          <p:cNvPicPr>
            <a:picLocks noChangeAspect="1"/>
          </p:cNvPicPr>
          <p:nvPr/>
        </p:nvPicPr>
        <p:blipFill>
          <a:blip r:embed="rId2"/>
          <a:srcRect l="40994" t="28659" r="47605" b="62759"/>
          <a:stretch>
            <a:fillRect/>
          </a:stretch>
        </p:blipFill>
        <p:spPr>
          <a:xfrm>
            <a:off x="3706630" y="76616"/>
            <a:ext cx="1177254" cy="554002"/>
          </a:xfrm>
          <a:custGeom>
            <a:avLst/>
            <a:gdLst>
              <a:gd name="connsiteX0" fmla="*/ 168169 w 938050"/>
              <a:gd name="connsiteY0" fmla="*/ 0 h 441435"/>
              <a:gd name="connsiteX1" fmla="*/ 769881 w 938050"/>
              <a:gd name="connsiteY1" fmla="*/ 0 h 441435"/>
              <a:gd name="connsiteX2" fmla="*/ 938050 w 938050"/>
              <a:gd name="connsiteY2" fmla="*/ 168169 h 441435"/>
              <a:gd name="connsiteX3" fmla="*/ 938050 w 938050"/>
              <a:gd name="connsiteY3" fmla="*/ 273266 h 441435"/>
              <a:gd name="connsiteX4" fmla="*/ 769881 w 938050"/>
              <a:gd name="connsiteY4" fmla="*/ 441435 h 441435"/>
              <a:gd name="connsiteX5" fmla="*/ 168169 w 938050"/>
              <a:gd name="connsiteY5" fmla="*/ 441435 h 441435"/>
              <a:gd name="connsiteX6" fmla="*/ 0 w 938050"/>
              <a:gd name="connsiteY6" fmla="*/ 273266 h 441435"/>
              <a:gd name="connsiteX7" fmla="*/ 0 w 938050"/>
              <a:gd name="connsiteY7" fmla="*/ 168169 h 441435"/>
              <a:gd name="connsiteX8" fmla="*/ 168169 w 938050"/>
              <a:gd name="connsiteY8" fmla="*/ 0 h 44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8050" h="441435">
                <a:moveTo>
                  <a:pt x="168169" y="0"/>
                </a:moveTo>
                <a:lnTo>
                  <a:pt x="769881" y="0"/>
                </a:lnTo>
                <a:cubicBezTo>
                  <a:pt x="862758" y="0"/>
                  <a:pt x="938050" y="75292"/>
                  <a:pt x="938050" y="168169"/>
                </a:cubicBezTo>
                <a:lnTo>
                  <a:pt x="938050" y="273266"/>
                </a:lnTo>
                <a:cubicBezTo>
                  <a:pt x="938050" y="366143"/>
                  <a:pt x="862758" y="441435"/>
                  <a:pt x="769881" y="441435"/>
                </a:cubicBezTo>
                <a:lnTo>
                  <a:pt x="168169" y="441435"/>
                </a:lnTo>
                <a:cubicBezTo>
                  <a:pt x="75292" y="441435"/>
                  <a:pt x="0" y="366143"/>
                  <a:pt x="0" y="273266"/>
                </a:cubicBezTo>
                <a:lnTo>
                  <a:pt x="0" y="168169"/>
                </a:lnTo>
                <a:cubicBezTo>
                  <a:pt x="0" y="75292"/>
                  <a:pt x="75292" y="0"/>
                  <a:pt x="168169" y="0"/>
                </a:cubicBezTo>
                <a:close/>
              </a:path>
            </a:pathLst>
          </a:custGeom>
        </p:spPr>
      </p:pic>
      <p:pic>
        <p:nvPicPr>
          <p:cNvPr id="54" name="Picture 53">
            <a:extLst>
              <a:ext uri="{FF2B5EF4-FFF2-40B4-BE49-F238E27FC236}">
                <a16:creationId xmlns:a16="http://schemas.microsoft.com/office/drawing/2014/main" xmlns="" id="{B85916CE-E9DE-4EA0-A239-1F620D3D6EC3}"/>
              </a:ext>
            </a:extLst>
          </p:cNvPr>
          <p:cNvPicPr>
            <a:picLocks noChangeAspect="1"/>
          </p:cNvPicPr>
          <p:nvPr/>
        </p:nvPicPr>
        <p:blipFill>
          <a:blip r:embed="rId2"/>
          <a:srcRect l="38598" t="42299" r="44730" b="49119"/>
          <a:stretch>
            <a:fillRect/>
          </a:stretch>
        </p:blipFill>
        <p:spPr>
          <a:xfrm>
            <a:off x="6641056" y="46400"/>
            <a:ext cx="1721362" cy="554001"/>
          </a:xfrm>
          <a:custGeom>
            <a:avLst/>
            <a:gdLst>
              <a:gd name="connsiteX0" fmla="*/ 168169 w 1371602"/>
              <a:gd name="connsiteY0" fmla="*/ 0 h 441435"/>
              <a:gd name="connsiteX1" fmla="*/ 1203433 w 1371602"/>
              <a:gd name="connsiteY1" fmla="*/ 0 h 441435"/>
              <a:gd name="connsiteX2" fmla="*/ 1371602 w 1371602"/>
              <a:gd name="connsiteY2" fmla="*/ 168169 h 441435"/>
              <a:gd name="connsiteX3" fmla="*/ 1371602 w 1371602"/>
              <a:gd name="connsiteY3" fmla="*/ 273266 h 441435"/>
              <a:gd name="connsiteX4" fmla="*/ 1203433 w 1371602"/>
              <a:gd name="connsiteY4" fmla="*/ 441435 h 441435"/>
              <a:gd name="connsiteX5" fmla="*/ 168169 w 1371602"/>
              <a:gd name="connsiteY5" fmla="*/ 441435 h 441435"/>
              <a:gd name="connsiteX6" fmla="*/ 0 w 1371602"/>
              <a:gd name="connsiteY6" fmla="*/ 273266 h 441435"/>
              <a:gd name="connsiteX7" fmla="*/ 0 w 1371602"/>
              <a:gd name="connsiteY7" fmla="*/ 168169 h 441435"/>
              <a:gd name="connsiteX8" fmla="*/ 168169 w 1371602"/>
              <a:gd name="connsiteY8" fmla="*/ 0 h 44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1602" h="441435">
                <a:moveTo>
                  <a:pt x="168169" y="0"/>
                </a:moveTo>
                <a:lnTo>
                  <a:pt x="1203433" y="0"/>
                </a:lnTo>
                <a:cubicBezTo>
                  <a:pt x="1296310" y="0"/>
                  <a:pt x="1371602" y="75292"/>
                  <a:pt x="1371602" y="168169"/>
                </a:cubicBezTo>
                <a:lnTo>
                  <a:pt x="1371602" y="273266"/>
                </a:lnTo>
                <a:cubicBezTo>
                  <a:pt x="1371602" y="366143"/>
                  <a:pt x="1296310" y="441435"/>
                  <a:pt x="1203433" y="441435"/>
                </a:cubicBezTo>
                <a:lnTo>
                  <a:pt x="168169" y="441435"/>
                </a:lnTo>
                <a:cubicBezTo>
                  <a:pt x="75292" y="441435"/>
                  <a:pt x="0" y="366143"/>
                  <a:pt x="0" y="273266"/>
                </a:cubicBezTo>
                <a:lnTo>
                  <a:pt x="0" y="168169"/>
                </a:lnTo>
                <a:cubicBezTo>
                  <a:pt x="0" y="75292"/>
                  <a:pt x="75292" y="0"/>
                  <a:pt x="168169" y="0"/>
                </a:cubicBezTo>
                <a:close/>
              </a:path>
            </a:pathLst>
          </a:custGeom>
        </p:spPr>
      </p:pic>
      <p:pic>
        <p:nvPicPr>
          <p:cNvPr id="61" name="Picture 60">
            <a:extLst>
              <a:ext uri="{FF2B5EF4-FFF2-40B4-BE49-F238E27FC236}">
                <a16:creationId xmlns:a16="http://schemas.microsoft.com/office/drawing/2014/main" xmlns="" id="{094172AD-98A2-4431-93A8-C9E907711EDB}"/>
              </a:ext>
            </a:extLst>
          </p:cNvPr>
          <p:cNvPicPr>
            <a:picLocks noChangeAspect="1"/>
          </p:cNvPicPr>
          <p:nvPr/>
        </p:nvPicPr>
        <p:blipFill>
          <a:blip r:embed="rId2"/>
          <a:srcRect l="36963" t="56360" r="43095" b="35058"/>
          <a:stretch>
            <a:fillRect/>
          </a:stretch>
        </p:blipFill>
        <p:spPr>
          <a:xfrm>
            <a:off x="437857" y="636400"/>
            <a:ext cx="2058957" cy="554001"/>
          </a:xfrm>
          <a:custGeom>
            <a:avLst/>
            <a:gdLst>
              <a:gd name="connsiteX0" fmla="*/ 168169 w 1640602"/>
              <a:gd name="connsiteY0" fmla="*/ 0 h 441435"/>
              <a:gd name="connsiteX1" fmla="*/ 1472433 w 1640602"/>
              <a:gd name="connsiteY1" fmla="*/ 0 h 441435"/>
              <a:gd name="connsiteX2" fmla="*/ 1640602 w 1640602"/>
              <a:gd name="connsiteY2" fmla="*/ 168169 h 441435"/>
              <a:gd name="connsiteX3" fmla="*/ 1640602 w 1640602"/>
              <a:gd name="connsiteY3" fmla="*/ 273266 h 441435"/>
              <a:gd name="connsiteX4" fmla="*/ 1472433 w 1640602"/>
              <a:gd name="connsiteY4" fmla="*/ 441435 h 441435"/>
              <a:gd name="connsiteX5" fmla="*/ 168169 w 1640602"/>
              <a:gd name="connsiteY5" fmla="*/ 441435 h 441435"/>
              <a:gd name="connsiteX6" fmla="*/ 0 w 1640602"/>
              <a:gd name="connsiteY6" fmla="*/ 273266 h 441435"/>
              <a:gd name="connsiteX7" fmla="*/ 0 w 1640602"/>
              <a:gd name="connsiteY7" fmla="*/ 168169 h 441435"/>
              <a:gd name="connsiteX8" fmla="*/ 168169 w 1640602"/>
              <a:gd name="connsiteY8" fmla="*/ 0 h 44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0602" h="441435">
                <a:moveTo>
                  <a:pt x="168169" y="0"/>
                </a:moveTo>
                <a:lnTo>
                  <a:pt x="1472433" y="0"/>
                </a:lnTo>
                <a:cubicBezTo>
                  <a:pt x="1565310" y="0"/>
                  <a:pt x="1640602" y="75292"/>
                  <a:pt x="1640602" y="168169"/>
                </a:cubicBezTo>
                <a:lnTo>
                  <a:pt x="1640602" y="273266"/>
                </a:lnTo>
                <a:cubicBezTo>
                  <a:pt x="1640602" y="366143"/>
                  <a:pt x="1565310" y="441435"/>
                  <a:pt x="1472433" y="441435"/>
                </a:cubicBezTo>
                <a:lnTo>
                  <a:pt x="168169" y="441435"/>
                </a:lnTo>
                <a:cubicBezTo>
                  <a:pt x="75292" y="441435"/>
                  <a:pt x="0" y="366143"/>
                  <a:pt x="0" y="273266"/>
                </a:cubicBezTo>
                <a:lnTo>
                  <a:pt x="0" y="168169"/>
                </a:lnTo>
                <a:cubicBezTo>
                  <a:pt x="0" y="75292"/>
                  <a:pt x="75292" y="0"/>
                  <a:pt x="168169" y="0"/>
                </a:cubicBezTo>
                <a:close/>
              </a:path>
            </a:pathLst>
          </a:custGeom>
        </p:spPr>
      </p:pic>
      <p:pic>
        <p:nvPicPr>
          <p:cNvPr id="79" name="Picture 78">
            <a:extLst>
              <a:ext uri="{FF2B5EF4-FFF2-40B4-BE49-F238E27FC236}">
                <a16:creationId xmlns:a16="http://schemas.microsoft.com/office/drawing/2014/main" xmlns="" id="{D66F1A96-B189-42B9-8267-76A0DB8A7F5E}"/>
              </a:ext>
            </a:extLst>
          </p:cNvPr>
          <p:cNvPicPr>
            <a:picLocks noChangeAspect="1"/>
          </p:cNvPicPr>
          <p:nvPr/>
        </p:nvPicPr>
        <p:blipFill>
          <a:blip r:embed="rId2"/>
          <a:srcRect l="40035" t="71073" r="47605" b="20345"/>
          <a:stretch>
            <a:fillRect/>
          </a:stretch>
        </p:blipFill>
        <p:spPr>
          <a:xfrm>
            <a:off x="3933909" y="681801"/>
            <a:ext cx="1276182" cy="554002"/>
          </a:xfrm>
          <a:custGeom>
            <a:avLst/>
            <a:gdLst>
              <a:gd name="connsiteX0" fmla="*/ 168169 w 1016877"/>
              <a:gd name="connsiteY0" fmla="*/ 0 h 441435"/>
              <a:gd name="connsiteX1" fmla="*/ 848708 w 1016877"/>
              <a:gd name="connsiteY1" fmla="*/ 0 h 441435"/>
              <a:gd name="connsiteX2" fmla="*/ 1016877 w 1016877"/>
              <a:gd name="connsiteY2" fmla="*/ 168169 h 441435"/>
              <a:gd name="connsiteX3" fmla="*/ 1016877 w 1016877"/>
              <a:gd name="connsiteY3" fmla="*/ 273266 h 441435"/>
              <a:gd name="connsiteX4" fmla="*/ 848708 w 1016877"/>
              <a:gd name="connsiteY4" fmla="*/ 441435 h 441435"/>
              <a:gd name="connsiteX5" fmla="*/ 168169 w 1016877"/>
              <a:gd name="connsiteY5" fmla="*/ 441435 h 441435"/>
              <a:gd name="connsiteX6" fmla="*/ 0 w 1016877"/>
              <a:gd name="connsiteY6" fmla="*/ 273266 h 441435"/>
              <a:gd name="connsiteX7" fmla="*/ 0 w 1016877"/>
              <a:gd name="connsiteY7" fmla="*/ 168169 h 441435"/>
              <a:gd name="connsiteX8" fmla="*/ 168169 w 1016877"/>
              <a:gd name="connsiteY8" fmla="*/ 0 h 44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6877" h="441435">
                <a:moveTo>
                  <a:pt x="168169" y="0"/>
                </a:moveTo>
                <a:lnTo>
                  <a:pt x="848708" y="0"/>
                </a:lnTo>
                <a:cubicBezTo>
                  <a:pt x="941585" y="0"/>
                  <a:pt x="1016877" y="75292"/>
                  <a:pt x="1016877" y="168169"/>
                </a:cubicBezTo>
                <a:lnTo>
                  <a:pt x="1016877" y="273266"/>
                </a:lnTo>
                <a:cubicBezTo>
                  <a:pt x="1016877" y="366143"/>
                  <a:pt x="941585" y="441435"/>
                  <a:pt x="848708" y="441435"/>
                </a:cubicBezTo>
                <a:lnTo>
                  <a:pt x="168169" y="441435"/>
                </a:lnTo>
                <a:cubicBezTo>
                  <a:pt x="75292" y="441435"/>
                  <a:pt x="0" y="366143"/>
                  <a:pt x="0" y="273266"/>
                </a:cubicBezTo>
                <a:lnTo>
                  <a:pt x="0" y="168169"/>
                </a:lnTo>
                <a:cubicBezTo>
                  <a:pt x="0" y="75292"/>
                  <a:pt x="75292" y="0"/>
                  <a:pt x="168169" y="0"/>
                </a:cubicBezTo>
                <a:close/>
              </a:path>
            </a:pathLst>
          </a:custGeom>
        </p:spPr>
      </p:pic>
      <p:pic>
        <p:nvPicPr>
          <p:cNvPr id="77" name="Picture 76">
            <a:extLst>
              <a:ext uri="{FF2B5EF4-FFF2-40B4-BE49-F238E27FC236}">
                <a16:creationId xmlns:a16="http://schemas.microsoft.com/office/drawing/2014/main" xmlns="" id="{92A8D4AD-4705-4AD8-BD34-85E93DFA8BCB}"/>
              </a:ext>
            </a:extLst>
          </p:cNvPr>
          <p:cNvPicPr>
            <a:picLocks noChangeAspect="1"/>
          </p:cNvPicPr>
          <p:nvPr/>
        </p:nvPicPr>
        <p:blipFill>
          <a:blip r:embed="rId2"/>
          <a:srcRect l="40179" t="83755" r="47461" b="7663"/>
          <a:stretch>
            <a:fillRect/>
          </a:stretch>
        </p:blipFill>
        <p:spPr>
          <a:xfrm>
            <a:off x="6940764" y="631648"/>
            <a:ext cx="1276182" cy="554002"/>
          </a:xfrm>
          <a:custGeom>
            <a:avLst/>
            <a:gdLst>
              <a:gd name="connsiteX0" fmla="*/ 168169 w 1016877"/>
              <a:gd name="connsiteY0" fmla="*/ 0 h 441435"/>
              <a:gd name="connsiteX1" fmla="*/ 848708 w 1016877"/>
              <a:gd name="connsiteY1" fmla="*/ 0 h 441435"/>
              <a:gd name="connsiteX2" fmla="*/ 1016877 w 1016877"/>
              <a:gd name="connsiteY2" fmla="*/ 168169 h 441435"/>
              <a:gd name="connsiteX3" fmla="*/ 1016877 w 1016877"/>
              <a:gd name="connsiteY3" fmla="*/ 273266 h 441435"/>
              <a:gd name="connsiteX4" fmla="*/ 848708 w 1016877"/>
              <a:gd name="connsiteY4" fmla="*/ 441435 h 441435"/>
              <a:gd name="connsiteX5" fmla="*/ 168169 w 1016877"/>
              <a:gd name="connsiteY5" fmla="*/ 441435 h 441435"/>
              <a:gd name="connsiteX6" fmla="*/ 0 w 1016877"/>
              <a:gd name="connsiteY6" fmla="*/ 273266 h 441435"/>
              <a:gd name="connsiteX7" fmla="*/ 0 w 1016877"/>
              <a:gd name="connsiteY7" fmla="*/ 168169 h 441435"/>
              <a:gd name="connsiteX8" fmla="*/ 168169 w 1016877"/>
              <a:gd name="connsiteY8" fmla="*/ 0 h 44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6877" h="441435">
                <a:moveTo>
                  <a:pt x="168169" y="0"/>
                </a:moveTo>
                <a:lnTo>
                  <a:pt x="848708" y="0"/>
                </a:lnTo>
                <a:cubicBezTo>
                  <a:pt x="941585" y="0"/>
                  <a:pt x="1016877" y="75292"/>
                  <a:pt x="1016877" y="168169"/>
                </a:cubicBezTo>
                <a:lnTo>
                  <a:pt x="1016877" y="273266"/>
                </a:lnTo>
                <a:cubicBezTo>
                  <a:pt x="1016877" y="366143"/>
                  <a:pt x="941585" y="441435"/>
                  <a:pt x="848708" y="441435"/>
                </a:cubicBezTo>
                <a:lnTo>
                  <a:pt x="168169" y="441435"/>
                </a:lnTo>
                <a:cubicBezTo>
                  <a:pt x="75292" y="441435"/>
                  <a:pt x="0" y="366143"/>
                  <a:pt x="0" y="273266"/>
                </a:cubicBezTo>
                <a:lnTo>
                  <a:pt x="0" y="168169"/>
                </a:lnTo>
                <a:cubicBezTo>
                  <a:pt x="0" y="75292"/>
                  <a:pt x="75292" y="0"/>
                  <a:pt x="168169" y="0"/>
                </a:cubicBezTo>
                <a:close/>
              </a:path>
            </a:pathLst>
          </a:custGeom>
        </p:spPr>
      </p:pic>
    </p:spTree>
    <p:extLst>
      <p:ext uri="{BB962C8B-B14F-4D97-AF65-F5344CB8AC3E}">
        <p14:creationId xmlns:p14="http://schemas.microsoft.com/office/powerpoint/2010/main" val="29152847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94444E-6 1.48148E-6 L -0.33004 0.54537 " pathEditMode="relative" rAng="0" ptsTypes="AA">
                                      <p:cBhvr>
                                        <p:cTn id="6" dur="500" fill="hold"/>
                                        <p:tgtEl>
                                          <p:spTgt spid="49"/>
                                        </p:tgtEl>
                                        <p:attrNameLst>
                                          <p:attrName>ppt_x</p:attrName>
                                          <p:attrName>ppt_y</p:attrName>
                                        </p:attrNameLst>
                                      </p:cBhvr>
                                      <p:rCtr x="-16510" y="2725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5.55556E-7 -3.20988E-6 L -0.33264 0.44352 " pathEditMode="relative" rAng="0" ptsTypes="AA">
                                      <p:cBhvr>
                                        <p:cTn id="10" dur="500" fill="hold"/>
                                        <p:tgtEl>
                                          <p:spTgt spid="77"/>
                                        </p:tgtEl>
                                        <p:attrNameLst>
                                          <p:attrName>ppt_x</p:attrName>
                                          <p:attrName>ppt_y</p:attrName>
                                        </p:attrNameLst>
                                      </p:cBhvr>
                                      <p:rCtr x="-16632" y="2216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 -1.11111E-6 L 0.32344 0.42994 " pathEditMode="relative" rAng="0" ptsTypes="AA">
                                      <p:cBhvr>
                                        <p:cTn id="14" dur="500" fill="hold"/>
                                        <p:tgtEl>
                                          <p:spTgt spid="79"/>
                                        </p:tgtEl>
                                        <p:attrNameLst>
                                          <p:attrName>ppt_x</p:attrName>
                                          <p:attrName>ppt_y</p:attrName>
                                        </p:attrNameLst>
                                      </p:cBhvr>
                                      <p:rCtr x="16163" y="21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xmlns="" id="{310CDC1A-B31F-43EF-9CEE-6BDB9D791302}"/>
              </a:ext>
            </a:extLst>
          </p:cNvPr>
          <p:cNvPicPr>
            <a:picLocks noChangeAspect="1"/>
          </p:cNvPicPr>
          <p:nvPr/>
        </p:nvPicPr>
        <p:blipFill>
          <a:blip r:embed="rId2"/>
          <a:srcRect l="69738" t="9502" r="9854" b="65824"/>
          <a:stretch>
            <a:fillRect/>
          </a:stretch>
        </p:blipFill>
        <p:spPr>
          <a:xfrm>
            <a:off x="163279" y="2931354"/>
            <a:ext cx="2107183" cy="1592752"/>
          </a:xfrm>
          <a:custGeom>
            <a:avLst/>
            <a:gdLst>
              <a:gd name="connsiteX0" fmla="*/ 148462 w 1679029"/>
              <a:gd name="connsiteY0" fmla="*/ 0 h 1269124"/>
              <a:gd name="connsiteX1" fmla="*/ 1530567 w 1679029"/>
              <a:gd name="connsiteY1" fmla="*/ 0 h 1269124"/>
              <a:gd name="connsiteX2" fmla="*/ 1679029 w 1679029"/>
              <a:gd name="connsiteY2" fmla="*/ 148462 h 1269124"/>
              <a:gd name="connsiteX3" fmla="*/ 1679029 w 1679029"/>
              <a:gd name="connsiteY3" fmla="*/ 1120662 h 1269124"/>
              <a:gd name="connsiteX4" fmla="*/ 1530567 w 1679029"/>
              <a:gd name="connsiteY4" fmla="*/ 1269124 h 1269124"/>
              <a:gd name="connsiteX5" fmla="*/ 148462 w 1679029"/>
              <a:gd name="connsiteY5" fmla="*/ 1269124 h 1269124"/>
              <a:gd name="connsiteX6" fmla="*/ 0 w 1679029"/>
              <a:gd name="connsiteY6" fmla="*/ 1120662 h 1269124"/>
              <a:gd name="connsiteX7" fmla="*/ 0 w 1679029"/>
              <a:gd name="connsiteY7" fmla="*/ 148462 h 1269124"/>
              <a:gd name="connsiteX8" fmla="*/ 148462 w 1679029"/>
              <a:gd name="connsiteY8" fmla="*/ 0 h 126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9029" h="1269124">
                <a:moveTo>
                  <a:pt x="148462" y="0"/>
                </a:moveTo>
                <a:lnTo>
                  <a:pt x="1530567" y="0"/>
                </a:lnTo>
                <a:cubicBezTo>
                  <a:pt x="1612560" y="0"/>
                  <a:pt x="1679029" y="66469"/>
                  <a:pt x="1679029" y="148462"/>
                </a:cubicBezTo>
                <a:lnTo>
                  <a:pt x="1679029" y="1120662"/>
                </a:lnTo>
                <a:cubicBezTo>
                  <a:pt x="1679029" y="1202655"/>
                  <a:pt x="1612560" y="1269124"/>
                  <a:pt x="1530567" y="1269124"/>
                </a:cubicBezTo>
                <a:lnTo>
                  <a:pt x="148462" y="1269124"/>
                </a:lnTo>
                <a:cubicBezTo>
                  <a:pt x="66469" y="1269124"/>
                  <a:pt x="0" y="1202655"/>
                  <a:pt x="0" y="1120662"/>
                </a:cubicBezTo>
                <a:lnTo>
                  <a:pt x="0" y="148462"/>
                </a:lnTo>
                <a:cubicBezTo>
                  <a:pt x="0" y="66469"/>
                  <a:pt x="66469" y="0"/>
                  <a:pt x="148462" y="0"/>
                </a:cubicBezTo>
                <a:close/>
              </a:path>
            </a:pathLst>
          </a:custGeom>
        </p:spPr>
      </p:pic>
      <p:pic>
        <p:nvPicPr>
          <p:cNvPr id="28" name="Picture 27">
            <a:extLst>
              <a:ext uri="{FF2B5EF4-FFF2-40B4-BE49-F238E27FC236}">
                <a16:creationId xmlns:a16="http://schemas.microsoft.com/office/drawing/2014/main" xmlns="" id="{143A1673-2953-4B08-96FE-DCDA84B90277}"/>
              </a:ext>
            </a:extLst>
          </p:cNvPr>
          <p:cNvPicPr>
            <a:picLocks noChangeAspect="1"/>
          </p:cNvPicPr>
          <p:nvPr/>
        </p:nvPicPr>
        <p:blipFill>
          <a:blip r:embed="rId2"/>
          <a:srcRect l="63989" t="40307" r="2860" b="35019"/>
          <a:stretch>
            <a:fillRect/>
          </a:stretch>
        </p:blipFill>
        <p:spPr>
          <a:xfrm>
            <a:off x="2435140" y="2920469"/>
            <a:ext cx="3422933" cy="1592752"/>
          </a:xfrm>
          <a:custGeom>
            <a:avLst/>
            <a:gdLst>
              <a:gd name="connsiteX0" fmla="*/ 148462 w 2727434"/>
              <a:gd name="connsiteY0" fmla="*/ 0 h 1269124"/>
              <a:gd name="connsiteX1" fmla="*/ 2578972 w 2727434"/>
              <a:gd name="connsiteY1" fmla="*/ 0 h 1269124"/>
              <a:gd name="connsiteX2" fmla="*/ 2727434 w 2727434"/>
              <a:gd name="connsiteY2" fmla="*/ 148462 h 1269124"/>
              <a:gd name="connsiteX3" fmla="*/ 2727434 w 2727434"/>
              <a:gd name="connsiteY3" fmla="*/ 1120662 h 1269124"/>
              <a:gd name="connsiteX4" fmla="*/ 2578972 w 2727434"/>
              <a:gd name="connsiteY4" fmla="*/ 1269124 h 1269124"/>
              <a:gd name="connsiteX5" fmla="*/ 148462 w 2727434"/>
              <a:gd name="connsiteY5" fmla="*/ 1269124 h 1269124"/>
              <a:gd name="connsiteX6" fmla="*/ 0 w 2727434"/>
              <a:gd name="connsiteY6" fmla="*/ 1120662 h 1269124"/>
              <a:gd name="connsiteX7" fmla="*/ 0 w 2727434"/>
              <a:gd name="connsiteY7" fmla="*/ 148462 h 1269124"/>
              <a:gd name="connsiteX8" fmla="*/ 148462 w 2727434"/>
              <a:gd name="connsiteY8" fmla="*/ 0 h 126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7434" h="1269124">
                <a:moveTo>
                  <a:pt x="148462" y="0"/>
                </a:moveTo>
                <a:lnTo>
                  <a:pt x="2578972" y="0"/>
                </a:lnTo>
                <a:cubicBezTo>
                  <a:pt x="2660965" y="0"/>
                  <a:pt x="2727434" y="66469"/>
                  <a:pt x="2727434" y="148462"/>
                </a:cubicBezTo>
                <a:lnTo>
                  <a:pt x="2727434" y="1120662"/>
                </a:lnTo>
                <a:cubicBezTo>
                  <a:pt x="2727434" y="1202655"/>
                  <a:pt x="2660965" y="1269124"/>
                  <a:pt x="2578972" y="1269124"/>
                </a:cubicBezTo>
                <a:lnTo>
                  <a:pt x="148462" y="1269124"/>
                </a:lnTo>
                <a:cubicBezTo>
                  <a:pt x="66469" y="1269124"/>
                  <a:pt x="0" y="1202655"/>
                  <a:pt x="0" y="1120662"/>
                </a:cubicBezTo>
                <a:lnTo>
                  <a:pt x="0" y="148462"/>
                </a:lnTo>
                <a:cubicBezTo>
                  <a:pt x="0" y="66469"/>
                  <a:pt x="66469" y="0"/>
                  <a:pt x="148462" y="0"/>
                </a:cubicBezTo>
                <a:close/>
              </a:path>
            </a:pathLst>
          </a:custGeom>
        </p:spPr>
      </p:pic>
      <p:pic>
        <p:nvPicPr>
          <p:cNvPr id="27" name="Picture 26">
            <a:extLst>
              <a:ext uri="{FF2B5EF4-FFF2-40B4-BE49-F238E27FC236}">
                <a16:creationId xmlns:a16="http://schemas.microsoft.com/office/drawing/2014/main" xmlns="" id="{F439A4FC-2F52-47D2-BDAF-574C3FF912AF}"/>
              </a:ext>
            </a:extLst>
          </p:cNvPr>
          <p:cNvPicPr>
            <a:picLocks noChangeAspect="1"/>
          </p:cNvPicPr>
          <p:nvPr/>
        </p:nvPicPr>
        <p:blipFill>
          <a:blip r:embed="rId2"/>
          <a:srcRect l="65043" t="72337" r="6309" b="2989"/>
          <a:stretch>
            <a:fillRect/>
          </a:stretch>
        </p:blipFill>
        <p:spPr>
          <a:xfrm>
            <a:off x="6022752" y="2920469"/>
            <a:ext cx="2957969" cy="1592752"/>
          </a:xfrm>
          <a:custGeom>
            <a:avLst/>
            <a:gdLst>
              <a:gd name="connsiteX0" fmla="*/ 148462 w 2356945"/>
              <a:gd name="connsiteY0" fmla="*/ 0 h 1269124"/>
              <a:gd name="connsiteX1" fmla="*/ 2208483 w 2356945"/>
              <a:gd name="connsiteY1" fmla="*/ 0 h 1269124"/>
              <a:gd name="connsiteX2" fmla="*/ 2356945 w 2356945"/>
              <a:gd name="connsiteY2" fmla="*/ 148462 h 1269124"/>
              <a:gd name="connsiteX3" fmla="*/ 2356945 w 2356945"/>
              <a:gd name="connsiteY3" fmla="*/ 1120662 h 1269124"/>
              <a:gd name="connsiteX4" fmla="*/ 2208483 w 2356945"/>
              <a:gd name="connsiteY4" fmla="*/ 1269124 h 1269124"/>
              <a:gd name="connsiteX5" fmla="*/ 148462 w 2356945"/>
              <a:gd name="connsiteY5" fmla="*/ 1269124 h 1269124"/>
              <a:gd name="connsiteX6" fmla="*/ 0 w 2356945"/>
              <a:gd name="connsiteY6" fmla="*/ 1120662 h 1269124"/>
              <a:gd name="connsiteX7" fmla="*/ 0 w 2356945"/>
              <a:gd name="connsiteY7" fmla="*/ 148462 h 1269124"/>
              <a:gd name="connsiteX8" fmla="*/ 148462 w 2356945"/>
              <a:gd name="connsiteY8" fmla="*/ 0 h 126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945" h="1269124">
                <a:moveTo>
                  <a:pt x="148462" y="0"/>
                </a:moveTo>
                <a:lnTo>
                  <a:pt x="2208483" y="0"/>
                </a:lnTo>
                <a:cubicBezTo>
                  <a:pt x="2290476" y="0"/>
                  <a:pt x="2356945" y="66469"/>
                  <a:pt x="2356945" y="148462"/>
                </a:cubicBezTo>
                <a:lnTo>
                  <a:pt x="2356945" y="1120662"/>
                </a:lnTo>
                <a:cubicBezTo>
                  <a:pt x="2356945" y="1202655"/>
                  <a:pt x="2290476" y="1269124"/>
                  <a:pt x="2208483" y="1269124"/>
                </a:cubicBezTo>
                <a:lnTo>
                  <a:pt x="148462" y="1269124"/>
                </a:lnTo>
                <a:cubicBezTo>
                  <a:pt x="66469" y="1269124"/>
                  <a:pt x="0" y="1202655"/>
                  <a:pt x="0" y="1120662"/>
                </a:cubicBezTo>
                <a:lnTo>
                  <a:pt x="0" y="148462"/>
                </a:lnTo>
                <a:cubicBezTo>
                  <a:pt x="0" y="66469"/>
                  <a:pt x="66469" y="0"/>
                  <a:pt x="148462" y="0"/>
                </a:cubicBezTo>
                <a:close/>
              </a:path>
            </a:pathLst>
          </a:custGeom>
        </p:spPr>
      </p:pic>
      <p:pic>
        <p:nvPicPr>
          <p:cNvPr id="14" name="Picture 13">
            <a:extLst>
              <a:ext uri="{FF2B5EF4-FFF2-40B4-BE49-F238E27FC236}">
                <a16:creationId xmlns:a16="http://schemas.microsoft.com/office/drawing/2014/main" xmlns="" id="{382D07CC-E90C-44B5-A9FE-051E344A11BD}"/>
              </a:ext>
            </a:extLst>
          </p:cNvPr>
          <p:cNvPicPr>
            <a:picLocks noChangeAspect="1"/>
          </p:cNvPicPr>
          <p:nvPr/>
        </p:nvPicPr>
        <p:blipFill>
          <a:blip r:embed="rId2"/>
          <a:srcRect l="3530" t="9502" r="70887" b="65824"/>
          <a:stretch>
            <a:fillRect/>
          </a:stretch>
        </p:blipFill>
        <p:spPr>
          <a:xfrm>
            <a:off x="165796" y="652445"/>
            <a:ext cx="2641396" cy="1592752"/>
          </a:xfrm>
          <a:custGeom>
            <a:avLst/>
            <a:gdLst>
              <a:gd name="connsiteX0" fmla="*/ 148462 w 2104696"/>
              <a:gd name="connsiteY0" fmla="*/ 0 h 1269124"/>
              <a:gd name="connsiteX1" fmla="*/ 1956234 w 2104696"/>
              <a:gd name="connsiteY1" fmla="*/ 0 h 1269124"/>
              <a:gd name="connsiteX2" fmla="*/ 2104696 w 2104696"/>
              <a:gd name="connsiteY2" fmla="*/ 148462 h 1269124"/>
              <a:gd name="connsiteX3" fmla="*/ 2104696 w 2104696"/>
              <a:gd name="connsiteY3" fmla="*/ 1120662 h 1269124"/>
              <a:gd name="connsiteX4" fmla="*/ 1956234 w 2104696"/>
              <a:gd name="connsiteY4" fmla="*/ 1269124 h 1269124"/>
              <a:gd name="connsiteX5" fmla="*/ 148462 w 2104696"/>
              <a:gd name="connsiteY5" fmla="*/ 1269124 h 1269124"/>
              <a:gd name="connsiteX6" fmla="*/ 0 w 2104696"/>
              <a:gd name="connsiteY6" fmla="*/ 1120662 h 1269124"/>
              <a:gd name="connsiteX7" fmla="*/ 0 w 2104696"/>
              <a:gd name="connsiteY7" fmla="*/ 148462 h 1269124"/>
              <a:gd name="connsiteX8" fmla="*/ 148462 w 2104696"/>
              <a:gd name="connsiteY8" fmla="*/ 0 h 126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4696" h="1269124">
                <a:moveTo>
                  <a:pt x="148462" y="0"/>
                </a:moveTo>
                <a:lnTo>
                  <a:pt x="1956234" y="0"/>
                </a:lnTo>
                <a:cubicBezTo>
                  <a:pt x="2038227" y="0"/>
                  <a:pt x="2104696" y="66469"/>
                  <a:pt x="2104696" y="148462"/>
                </a:cubicBezTo>
                <a:lnTo>
                  <a:pt x="2104696" y="1120662"/>
                </a:lnTo>
                <a:cubicBezTo>
                  <a:pt x="2104696" y="1202655"/>
                  <a:pt x="2038227" y="1269124"/>
                  <a:pt x="1956234" y="1269124"/>
                </a:cubicBezTo>
                <a:lnTo>
                  <a:pt x="148462" y="1269124"/>
                </a:lnTo>
                <a:cubicBezTo>
                  <a:pt x="66469" y="1269124"/>
                  <a:pt x="0" y="1202655"/>
                  <a:pt x="0" y="1120662"/>
                </a:cubicBezTo>
                <a:lnTo>
                  <a:pt x="0" y="148462"/>
                </a:lnTo>
                <a:cubicBezTo>
                  <a:pt x="0" y="66469"/>
                  <a:pt x="66469" y="0"/>
                  <a:pt x="148462" y="0"/>
                </a:cubicBezTo>
                <a:close/>
              </a:path>
            </a:pathLst>
          </a:custGeom>
        </p:spPr>
      </p:pic>
      <p:pic>
        <p:nvPicPr>
          <p:cNvPr id="17" name="Picture 16">
            <a:extLst>
              <a:ext uri="{FF2B5EF4-FFF2-40B4-BE49-F238E27FC236}">
                <a16:creationId xmlns:a16="http://schemas.microsoft.com/office/drawing/2014/main" xmlns="" id="{B675AC62-A3AD-411A-BE8B-5AA687D522AA}"/>
              </a:ext>
            </a:extLst>
          </p:cNvPr>
          <p:cNvPicPr>
            <a:picLocks noChangeAspect="1"/>
          </p:cNvPicPr>
          <p:nvPr/>
        </p:nvPicPr>
        <p:blipFill>
          <a:blip r:embed="rId2"/>
          <a:srcRect l="2285" t="40307" r="70887" b="35019"/>
          <a:stretch>
            <a:fillRect/>
          </a:stretch>
        </p:blipFill>
        <p:spPr>
          <a:xfrm>
            <a:off x="3019291" y="690795"/>
            <a:ext cx="2770004" cy="1592752"/>
          </a:xfrm>
          <a:custGeom>
            <a:avLst/>
            <a:gdLst>
              <a:gd name="connsiteX0" fmla="*/ 148462 w 2207172"/>
              <a:gd name="connsiteY0" fmla="*/ 0 h 1269124"/>
              <a:gd name="connsiteX1" fmla="*/ 2058710 w 2207172"/>
              <a:gd name="connsiteY1" fmla="*/ 0 h 1269124"/>
              <a:gd name="connsiteX2" fmla="*/ 2207172 w 2207172"/>
              <a:gd name="connsiteY2" fmla="*/ 148462 h 1269124"/>
              <a:gd name="connsiteX3" fmla="*/ 2207172 w 2207172"/>
              <a:gd name="connsiteY3" fmla="*/ 1120662 h 1269124"/>
              <a:gd name="connsiteX4" fmla="*/ 2058710 w 2207172"/>
              <a:gd name="connsiteY4" fmla="*/ 1269124 h 1269124"/>
              <a:gd name="connsiteX5" fmla="*/ 148462 w 2207172"/>
              <a:gd name="connsiteY5" fmla="*/ 1269124 h 1269124"/>
              <a:gd name="connsiteX6" fmla="*/ 0 w 2207172"/>
              <a:gd name="connsiteY6" fmla="*/ 1120662 h 1269124"/>
              <a:gd name="connsiteX7" fmla="*/ 0 w 2207172"/>
              <a:gd name="connsiteY7" fmla="*/ 148462 h 1269124"/>
              <a:gd name="connsiteX8" fmla="*/ 148462 w 2207172"/>
              <a:gd name="connsiteY8" fmla="*/ 0 h 126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7172" h="1269124">
                <a:moveTo>
                  <a:pt x="148462" y="0"/>
                </a:moveTo>
                <a:lnTo>
                  <a:pt x="2058710" y="0"/>
                </a:lnTo>
                <a:cubicBezTo>
                  <a:pt x="2140703" y="0"/>
                  <a:pt x="2207172" y="66469"/>
                  <a:pt x="2207172" y="148462"/>
                </a:cubicBezTo>
                <a:lnTo>
                  <a:pt x="2207172" y="1120662"/>
                </a:lnTo>
                <a:cubicBezTo>
                  <a:pt x="2207172" y="1202655"/>
                  <a:pt x="2140703" y="1269124"/>
                  <a:pt x="2058710" y="1269124"/>
                </a:cubicBezTo>
                <a:lnTo>
                  <a:pt x="148462" y="1269124"/>
                </a:lnTo>
                <a:cubicBezTo>
                  <a:pt x="66469" y="1269124"/>
                  <a:pt x="0" y="1202655"/>
                  <a:pt x="0" y="1120662"/>
                </a:cubicBezTo>
                <a:lnTo>
                  <a:pt x="0" y="148462"/>
                </a:lnTo>
                <a:cubicBezTo>
                  <a:pt x="0" y="66469"/>
                  <a:pt x="66469" y="0"/>
                  <a:pt x="148462" y="0"/>
                </a:cubicBezTo>
                <a:close/>
              </a:path>
            </a:pathLst>
          </a:custGeom>
        </p:spPr>
      </p:pic>
      <p:pic>
        <p:nvPicPr>
          <p:cNvPr id="20" name="Picture 19">
            <a:extLst>
              <a:ext uri="{FF2B5EF4-FFF2-40B4-BE49-F238E27FC236}">
                <a16:creationId xmlns:a16="http://schemas.microsoft.com/office/drawing/2014/main" xmlns="" id="{5A9B40C8-4F86-4916-8C84-996DF9C20F96}"/>
              </a:ext>
            </a:extLst>
          </p:cNvPr>
          <p:cNvPicPr>
            <a:picLocks noChangeAspect="1"/>
          </p:cNvPicPr>
          <p:nvPr/>
        </p:nvPicPr>
        <p:blipFill>
          <a:blip r:embed="rId2"/>
          <a:srcRect l="2908" t="72337" r="70265" b="2989"/>
          <a:stretch>
            <a:fillRect/>
          </a:stretch>
        </p:blipFill>
        <p:spPr>
          <a:xfrm>
            <a:off x="6116735" y="686177"/>
            <a:ext cx="2770004" cy="1592752"/>
          </a:xfrm>
          <a:custGeom>
            <a:avLst/>
            <a:gdLst>
              <a:gd name="connsiteX0" fmla="*/ 148462 w 2207172"/>
              <a:gd name="connsiteY0" fmla="*/ 0 h 1269124"/>
              <a:gd name="connsiteX1" fmla="*/ 2058710 w 2207172"/>
              <a:gd name="connsiteY1" fmla="*/ 0 h 1269124"/>
              <a:gd name="connsiteX2" fmla="*/ 2207172 w 2207172"/>
              <a:gd name="connsiteY2" fmla="*/ 148462 h 1269124"/>
              <a:gd name="connsiteX3" fmla="*/ 2207172 w 2207172"/>
              <a:gd name="connsiteY3" fmla="*/ 1120662 h 1269124"/>
              <a:gd name="connsiteX4" fmla="*/ 2058710 w 2207172"/>
              <a:gd name="connsiteY4" fmla="*/ 1269124 h 1269124"/>
              <a:gd name="connsiteX5" fmla="*/ 148462 w 2207172"/>
              <a:gd name="connsiteY5" fmla="*/ 1269124 h 1269124"/>
              <a:gd name="connsiteX6" fmla="*/ 0 w 2207172"/>
              <a:gd name="connsiteY6" fmla="*/ 1120662 h 1269124"/>
              <a:gd name="connsiteX7" fmla="*/ 0 w 2207172"/>
              <a:gd name="connsiteY7" fmla="*/ 148462 h 1269124"/>
              <a:gd name="connsiteX8" fmla="*/ 148462 w 2207172"/>
              <a:gd name="connsiteY8" fmla="*/ 0 h 126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7172" h="1269124">
                <a:moveTo>
                  <a:pt x="148462" y="0"/>
                </a:moveTo>
                <a:lnTo>
                  <a:pt x="2058710" y="0"/>
                </a:lnTo>
                <a:cubicBezTo>
                  <a:pt x="2140703" y="0"/>
                  <a:pt x="2207172" y="66469"/>
                  <a:pt x="2207172" y="148462"/>
                </a:cubicBezTo>
                <a:lnTo>
                  <a:pt x="2207172" y="1120662"/>
                </a:lnTo>
                <a:cubicBezTo>
                  <a:pt x="2207172" y="1202655"/>
                  <a:pt x="2140703" y="1269124"/>
                  <a:pt x="2058710" y="1269124"/>
                </a:cubicBezTo>
                <a:lnTo>
                  <a:pt x="148462" y="1269124"/>
                </a:lnTo>
                <a:cubicBezTo>
                  <a:pt x="66469" y="1269124"/>
                  <a:pt x="0" y="1202655"/>
                  <a:pt x="0" y="1120662"/>
                </a:cubicBezTo>
                <a:lnTo>
                  <a:pt x="0" y="148462"/>
                </a:lnTo>
                <a:cubicBezTo>
                  <a:pt x="0" y="66469"/>
                  <a:pt x="66469" y="0"/>
                  <a:pt x="148462" y="0"/>
                </a:cubicBezTo>
                <a:close/>
              </a:path>
            </a:pathLst>
          </a:custGeom>
        </p:spPr>
      </p:pic>
      <p:pic>
        <p:nvPicPr>
          <p:cNvPr id="44" name="Picture 43">
            <a:extLst>
              <a:ext uri="{FF2B5EF4-FFF2-40B4-BE49-F238E27FC236}">
                <a16:creationId xmlns:a16="http://schemas.microsoft.com/office/drawing/2014/main" xmlns="" id="{DF562614-6DC2-4144-A855-1BA9FCB5DDD0}"/>
              </a:ext>
            </a:extLst>
          </p:cNvPr>
          <p:cNvPicPr>
            <a:picLocks noChangeAspect="1"/>
          </p:cNvPicPr>
          <p:nvPr/>
        </p:nvPicPr>
        <p:blipFill>
          <a:blip r:embed="rId2"/>
          <a:srcRect l="40035" t="15019" r="46072" b="76398"/>
          <a:stretch>
            <a:fillRect/>
          </a:stretch>
        </p:blipFill>
        <p:spPr>
          <a:xfrm>
            <a:off x="726831" y="73999"/>
            <a:ext cx="1434466" cy="554001"/>
          </a:xfrm>
          <a:custGeom>
            <a:avLst/>
            <a:gdLst>
              <a:gd name="connsiteX0" fmla="*/ 168169 w 1143000"/>
              <a:gd name="connsiteY0" fmla="*/ 0 h 441435"/>
              <a:gd name="connsiteX1" fmla="*/ 974831 w 1143000"/>
              <a:gd name="connsiteY1" fmla="*/ 0 h 441435"/>
              <a:gd name="connsiteX2" fmla="*/ 1143000 w 1143000"/>
              <a:gd name="connsiteY2" fmla="*/ 168169 h 441435"/>
              <a:gd name="connsiteX3" fmla="*/ 1143000 w 1143000"/>
              <a:gd name="connsiteY3" fmla="*/ 273266 h 441435"/>
              <a:gd name="connsiteX4" fmla="*/ 974831 w 1143000"/>
              <a:gd name="connsiteY4" fmla="*/ 441435 h 441435"/>
              <a:gd name="connsiteX5" fmla="*/ 168169 w 1143000"/>
              <a:gd name="connsiteY5" fmla="*/ 441435 h 441435"/>
              <a:gd name="connsiteX6" fmla="*/ 0 w 1143000"/>
              <a:gd name="connsiteY6" fmla="*/ 273266 h 441435"/>
              <a:gd name="connsiteX7" fmla="*/ 0 w 1143000"/>
              <a:gd name="connsiteY7" fmla="*/ 168169 h 441435"/>
              <a:gd name="connsiteX8" fmla="*/ 168169 w 1143000"/>
              <a:gd name="connsiteY8" fmla="*/ 0 h 44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0" h="441435">
                <a:moveTo>
                  <a:pt x="168169" y="0"/>
                </a:moveTo>
                <a:lnTo>
                  <a:pt x="974831" y="0"/>
                </a:lnTo>
                <a:cubicBezTo>
                  <a:pt x="1067708" y="0"/>
                  <a:pt x="1143000" y="75292"/>
                  <a:pt x="1143000" y="168169"/>
                </a:cubicBezTo>
                <a:lnTo>
                  <a:pt x="1143000" y="273266"/>
                </a:lnTo>
                <a:cubicBezTo>
                  <a:pt x="1143000" y="366143"/>
                  <a:pt x="1067708" y="441435"/>
                  <a:pt x="974831" y="441435"/>
                </a:cubicBezTo>
                <a:lnTo>
                  <a:pt x="168169" y="441435"/>
                </a:lnTo>
                <a:cubicBezTo>
                  <a:pt x="75292" y="441435"/>
                  <a:pt x="0" y="366143"/>
                  <a:pt x="0" y="273266"/>
                </a:cubicBezTo>
                <a:lnTo>
                  <a:pt x="0" y="168169"/>
                </a:lnTo>
                <a:cubicBezTo>
                  <a:pt x="0" y="75292"/>
                  <a:pt x="75292" y="0"/>
                  <a:pt x="168169" y="0"/>
                </a:cubicBezTo>
                <a:close/>
              </a:path>
            </a:pathLst>
          </a:custGeom>
        </p:spPr>
      </p:pic>
      <p:pic>
        <p:nvPicPr>
          <p:cNvPr id="49" name="Picture 48">
            <a:extLst>
              <a:ext uri="{FF2B5EF4-FFF2-40B4-BE49-F238E27FC236}">
                <a16:creationId xmlns:a16="http://schemas.microsoft.com/office/drawing/2014/main" xmlns="" id="{D8E6A7A4-D919-4BE7-8D7E-28280BFBC54E}"/>
              </a:ext>
            </a:extLst>
          </p:cNvPr>
          <p:cNvPicPr>
            <a:picLocks noChangeAspect="1"/>
          </p:cNvPicPr>
          <p:nvPr/>
        </p:nvPicPr>
        <p:blipFill>
          <a:blip r:embed="rId2"/>
          <a:srcRect l="40994" t="28659" r="47605" b="62759"/>
          <a:stretch>
            <a:fillRect/>
          </a:stretch>
        </p:blipFill>
        <p:spPr>
          <a:xfrm>
            <a:off x="855437" y="2295212"/>
            <a:ext cx="1177254" cy="554002"/>
          </a:xfrm>
          <a:custGeom>
            <a:avLst/>
            <a:gdLst>
              <a:gd name="connsiteX0" fmla="*/ 168169 w 938050"/>
              <a:gd name="connsiteY0" fmla="*/ 0 h 441435"/>
              <a:gd name="connsiteX1" fmla="*/ 769881 w 938050"/>
              <a:gd name="connsiteY1" fmla="*/ 0 h 441435"/>
              <a:gd name="connsiteX2" fmla="*/ 938050 w 938050"/>
              <a:gd name="connsiteY2" fmla="*/ 168169 h 441435"/>
              <a:gd name="connsiteX3" fmla="*/ 938050 w 938050"/>
              <a:gd name="connsiteY3" fmla="*/ 273266 h 441435"/>
              <a:gd name="connsiteX4" fmla="*/ 769881 w 938050"/>
              <a:gd name="connsiteY4" fmla="*/ 441435 h 441435"/>
              <a:gd name="connsiteX5" fmla="*/ 168169 w 938050"/>
              <a:gd name="connsiteY5" fmla="*/ 441435 h 441435"/>
              <a:gd name="connsiteX6" fmla="*/ 0 w 938050"/>
              <a:gd name="connsiteY6" fmla="*/ 273266 h 441435"/>
              <a:gd name="connsiteX7" fmla="*/ 0 w 938050"/>
              <a:gd name="connsiteY7" fmla="*/ 168169 h 441435"/>
              <a:gd name="connsiteX8" fmla="*/ 168169 w 938050"/>
              <a:gd name="connsiteY8" fmla="*/ 0 h 44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8050" h="441435">
                <a:moveTo>
                  <a:pt x="168169" y="0"/>
                </a:moveTo>
                <a:lnTo>
                  <a:pt x="769881" y="0"/>
                </a:lnTo>
                <a:cubicBezTo>
                  <a:pt x="862758" y="0"/>
                  <a:pt x="938050" y="75292"/>
                  <a:pt x="938050" y="168169"/>
                </a:cubicBezTo>
                <a:lnTo>
                  <a:pt x="938050" y="273266"/>
                </a:lnTo>
                <a:cubicBezTo>
                  <a:pt x="938050" y="366143"/>
                  <a:pt x="862758" y="441435"/>
                  <a:pt x="769881" y="441435"/>
                </a:cubicBezTo>
                <a:lnTo>
                  <a:pt x="168169" y="441435"/>
                </a:lnTo>
                <a:cubicBezTo>
                  <a:pt x="75292" y="441435"/>
                  <a:pt x="0" y="366143"/>
                  <a:pt x="0" y="273266"/>
                </a:cubicBezTo>
                <a:lnTo>
                  <a:pt x="0" y="168169"/>
                </a:lnTo>
                <a:cubicBezTo>
                  <a:pt x="0" y="75292"/>
                  <a:pt x="75292" y="0"/>
                  <a:pt x="168169" y="0"/>
                </a:cubicBezTo>
                <a:close/>
              </a:path>
            </a:pathLst>
          </a:custGeom>
        </p:spPr>
      </p:pic>
      <p:pic>
        <p:nvPicPr>
          <p:cNvPr id="54" name="Picture 53">
            <a:extLst>
              <a:ext uri="{FF2B5EF4-FFF2-40B4-BE49-F238E27FC236}">
                <a16:creationId xmlns:a16="http://schemas.microsoft.com/office/drawing/2014/main" xmlns="" id="{B85916CE-E9DE-4EA0-A239-1F620D3D6EC3}"/>
              </a:ext>
            </a:extLst>
          </p:cNvPr>
          <p:cNvPicPr>
            <a:picLocks noChangeAspect="1"/>
          </p:cNvPicPr>
          <p:nvPr/>
        </p:nvPicPr>
        <p:blipFill>
          <a:blip r:embed="rId2"/>
          <a:srcRect l="38598" t="42299" r="44730" b="49119"/>
          <a:stretch>
            <a:fillRect/>
          </a:stretch>
        </p:blipFill>
        <p:spPr>
          <a:xfrm>
            <a:off x="3543611" y="73999"/>
            <a:ext cx="1721362" cy="554001"/>
          </a:xfrm>
          <a:custGeom>
            <a:avLst/>
            <a:gdLst>
              <a:gd name="connsiteX0" fmla="*/ 168169 w 1371602"/>
              <a:gd name="connsiteY0" fmla="*/ 0 h 441435"/>
              <a:gd name="connsiteX1" fmla="*/ 1203433 w 1371602"/>
              <a:gd name="connsiteY1" fmla="*/ 0 h 441435"/>
              <a:gd name="connsiteX2" fmla="*/ 1371602 w 1371602"/>
              <a:gd name="connsiteY2" fmla="*/ 168169 h 441435"/>
              <a:gd name="connsiteX3" fmla="*/ 1371602 w 1371602"/>
              <a:gd name="connsiteY3" fmla="*/ 273266 h 441435"/>
              <a:gd name="connsiteX4" fmla="*/ 1203433 w 1371602"/>
              <a:gd name="connsiteY4" fmla="*/ 441435 h 441435"/>
              <a:gd name="connsiteX5" fmla="*/ 168169 w 1371602"/>
              <a:gd name="connsiteY5" fmla="*/ 441435 h 441435"/>
              <a:gd name="connsiteX6" fmla="*/ 0 w 1371602"/>
              <a:gd name="connsiteY6" fmla="*/ 273266 h 441435"/>
              <a:gd name="connsiteX7" fmla="*/ 0 w 1371602"/>
              <a:gd name="connsiteY7" fmla="*/ 168169 h 441435"/>
              <a:gd name="connsiteX8" fmla="*/ 168169 w 1371602"/>
              <a:gd name="connsiteY8" fmla="*/ 0 h 44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1602" h="441435">
                <a:moveTo>
                  <a:pt x="168169" y="0"/>
                </a:moveTo>
                <a:lnTo>
                  <a:pt x="1203433" y="0"/>
                </a:lnTo>
                <a:cubicBezTo>
                  <a:pt x="1296310" y="0"/>
                  <a:pt x="1371602" y="75292"/>
                  <a:pt x="1371602" y="168169"/>
                </a:cubicBezTo>
                <a:lnTo>
                  <a:pt x="1371602" y="273266"/>
                </a:lnTo>
                <a:cubicBezTo>
                  <a:pt x="1371602" y="366143"/>
                  <a:pt x="1296310" y="441435"/>
                  <a:pt x="1203433" y="441435"/>
                </a:cubicBezTo>
                <a:lnTo>
                  <a:pt x="168169" y="441435"/>
                </a:lnTo>
                <a:cubicBezTo>
                  <a:pt x="75292" y="441435"/>
                  <a:pt x="0" y="366143"/>
                  <a:pt x="0" y="273266"/>
                </a:cubicBezTo>
                <a:lnTo>
                  <a:pt x="0" y="168169"/>
                </a:lnTo>
                <a:cubicBezTo>
                  <a:pt x="0" y="75292"/>
                  <a:pt x="75292" y="0"/>
                  <a:pt x="168169" y="0"/>
                </a:cubicBezTo>
                <a:close/>
              </a:path>
            </a:pathLst>
          </a:custGeom>
        </p:spPr>
      </p:pic>
      <p:pic>
        <p:nvPicPr>
          <p:cNvPr id="61" name="Picture 60">
            <a:extLst>
              <a:ext uri="{FF2B5EF4-FFF2-40B4-BE49-F238E27FC236}">
                <a16:creationId xmlns:a16="http://schemas.microsoft.com/office/drawing/2014/main" xmlns="" id="{094172AD-98A2-4431-93A8-C9E907711EDB}"/>
              </a:ext>
            </a:extLst>
          </p:cNvPr>
          <p:cNvPicPr>
            <a:picLocks noChangeAspect="1"/>
          </p:cNvPicPr>
          <p:nvPr/>
        </p:nvPicPr>
        <p:blipFill>
          <a:blip r:embed="rId2"/>
          <a:srcRect l="36963" t="56360" r="43095" b="35058"/>
          <a:stretch>
            <a:fillRect/>
          </a:stretch>
        </p:blipFill>
        <p:spPr>
          <a:xfrm>
            <a:off x="6680998" y="86291"/>
            <a:ext cx="2058957" cy="554001"/>
          </a:xfrm>
          <a:custGeom>
            <a:avLst/>
            <a:gdLst>
              <a:gd name="connsiteX0" fmla="*/ 168169 w 1640602"/>
              <a:gd name="connsiteY0" fmla="*/ 0 h 441435"/>
              <a:gd name="connsiteX1" fmla="*/ 1472433 w 1640602"/>
              <a:gd name="connsiteY1" fmla="*/ 0 h 441435"/>
              <a:gd name="connsiteX2" fmla="*/ 1640602 w 1640602"/>
              <a:gd name="connsiteY2" fmla="*/ 168169 h 441435"/>
              <a:gd name="connsiteX3" fmla="*/ 1640602 w 1640602"/>
              <a:gd name="connsiteY3" fmla="*/ 273266 h 441435"/>
              <a:gd name="connsiteX4" fmla="*/ 1472433 w 1640602"/>
              <a:gd name="connsiteY4" fmla="*/ 441435 h 441435"/>
              <a:gd name="connsiteX5" fmla="*/ 168169 w 1640602"/>
              <a:gd name="connsiteY5" fmla="*/ 441435 h 441435"/>
              <a:gd name="connsiteX6" fmla="*/ 0 w 1640602"/>
              <a:gd name="connsiteY6" fmla="*/ 273266 h 441435"/>
              <a:gd name="connsiteX7" fmla="*/ 0 w 1640602"/>
              <a:gd name="connsiteY7" fmla="*/ 168169 h 441435"/>
              <a:gd name="connsiteX8" fmla="*/ 168169 w 1640602"/>
              <a:gd name="connsiteY8" fmla="*/ 0 h 44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0602" h="441435">
                <a:moveTo>
                  <a:pt x="168169" y="0"/>
                </a:moveTo>
                <a:lnTo>
                  <a:pt x="1472433" y="0"/>
                </a:lnTo>
                <a:cubicBezTo>
                  <a:pt x="1565310" y="0"/>
                  <a:pt x="1640602" y="75292"/>
                  <a:pt x="1640602" y="168169"/>
                </a:cubicBezTo>
                <a:lnTo>
                  <a:pt x="1640602" y="273266"/>
                </a:lnTo>
                <a:cubicBezTo>
                  <a:pt x="1640602" y="366143"/>
                  <a:pt x="1565310" y="441435"/>
                  <a:pt x="1472433" y="441435"/>
                </a:cubicBezTo>
                <a:lnTo>
                  <a:pt x="168169" y="441435"/>
                </a:lnTo>
                <a:cubicBezTo>
                  <a:pt x="75292" y="441435"/>
                  <a:pt x="0" y="366143"/>
                  <a:pt x="0" y="273266"/>
                </a:cubicBezTo>
                <a:lnTo>
                  <a:pt x="0" y="168169"/>
                </a:lnTo>
                <a:cubicBezTo>
                  <a:pt x="0" y="75292"/>
                  <a:pt x="75292" y="0"/>
                  <a:pt x="168169" y="0"/>
                </a:cubicBezTo>
                <a:close/>
              </a:path>
            </a:pathLst>
          </a:custGeom>
        </p:spPr>
      </p:pic>
      <p:pic>
        <p:nvPicPr>
          <p:cNvPr id="79" name="Picture 78">
            <a:extLst>
              <a:ext uri="{FF2B5EF4-FFF2-40B4-BE49-F238E27FC236}">
                <a16:creationId xmlns:a16="http://schemas.microsoft.com/office/drawing/2014/main" xmlns="" id="{D66F1A96-B189-42B9-8267-76A0DB8A7F5E}"/>
              </a:ext>
            </a:extLst>
          </p:cNvPr>
          <p:cNvPicPr>
            <a:picLocks noChangeAspect="1"/>
          </p:cNvPicPr>
          <p:nvPr/>
        </p:nvPicPr>
        <p:blipFill>
          <a:blip r:embed="rId2"/>
          <a:srcRect l="40035" t="71073" r="47605" b="20345"/>
          <a:stretch>
            <a:fillRect/>
          </a:stretch>
        </p:blipFill>
        <p:spPr>
          <a:xfrm>
            <a:off x="6940764" y="2344660"/>
            <a:ext cx="1276182" cy="554002"/>
          </a:xfrm>
          <a:custGeom>
            <a:avLst/>
            <a:gdLst>
              <a:gd name="connsiteX0" fmla="*/ 168169 w 1016877"/>
              <a:gd name="connsiteY0" fmla="*/ 0 h 441435"/>
              <a:gd name="connsiteX1" fmla="*/ 848708 w 1016877"/>
              <a:gd name="connsiteY1" fmla="*/ 0 h 441435"/>
              <a:gd name="connsiteX2" fmla="*/ 1016877 w 1016877"/>
              <a:gd name="connsiteY2" fmla="*/ 168169 h 441435"/>
              <a:gd name="connsiteX3" fmla="*/ 1016877 w 1016877"/>
              <a:gd name="connsiteY3" fmla="*/ 273266 h 441435"/>
              <a:gd name="connsiteX4" fmla="*/ 848708 w 1016877"/>
              <a:gd name="connsiteY4" fmla="*/ 441435 h 441435"/>
              <a:gd name="connsiteX5" fmla="*/ 168169 w 1016877"/>
              <a:gd name="connsiteY5" fmla="*/ 441435 h 441435"/>
              <a:gd name="connsiteX6" fmla="*/ 0 w 1016877"/>
              <a:gd name="connsiteY6" fmla="*/ 273266 h 441435"/>
              <a:gd name="connsiteX7" fmla="*/ 0 w 1016877"/>
              <a:gd name="connsiteY7" fmla="*/ 168169 h 441435"/>
              <a:gd name="connsiteX8" fmla="*/ 168169 w 1016877"/>
              <a:gd name="connsiteY8" fmla="*/ 0 h 44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6877" h="441435">
                <a:moveTo>
                  <a:pt x="168169" y="0"/>
                </a:moveTo>
                <a:lnTo>
                  <a:pt x="848708" y="0"/>
                </a:lnTo>
                <a:cubicBezTo>
                  <a:pt x="941585" y="0"/>
                  <a:pt x="1016877" y="75292"/>
                  <a:pt x="1016877" y="168169"/>
                </a:cubicBezTo>
                <a:lnTo>
                  <a:pt x="1016877" y="273266"/>
                </a:lnTo>
                <a:cubicBezTo>
                  <a:pt x="1016877" y="366143"/>
                  <a:pt x="941585" y="441435"/>
                  <a:pt x="848708" y="441435"/>
                </a:cubicBezTo>
                <a:lnTo>
                  <a:pt x="168169" y="441435"/>
                </a:lnTo>
                <a:cubicBezTo>
                  <a:pt x="75292" y="441435"/>
                  <a:pt x="0" y="366143"/>
                  <a:pt x="0" y="273266"/>
                </a:cubicBezTo>
                <a:lnTo>
                  <a:pt x="0" y="168169"/>
                </a:lnTo>
                <a:cubicBezTo>
                  <a:pt x="0" y="75292"/>
                  <a:pt x="75292" y="0"/>
                  <a:pt x="168169" y="0"/>
                </a:cubicBezTo>
                <a:close/>
              </a:path>
            </a:pathLst>
          </a:custGeom>
        </p:spPr>
      </p:pic>
      <p:pic>
        <p:nvPicPr>
          <p:cNvPr id="77" name="Picture 76">
            <a:extLst>
              <a:ext uri="{FF2B5EF4-FFF2-40B4-BE49-F238E27FC236}">
                <a16:creationId xmlns:a16="http://schemas.microsoft.com/office/drawing/2014/main" xmlns="" id="{92A8D4AD-4705-4AD8-BD34-85E93DFA8BCB}"/>
              </a:ext>
            </a:extLst>
          </p:cNvPr>
          <p:cNvPicPr>
            <a:picLocks noChangeAspect="1"/>
          </p:cNvPicPr>
          <p:nvPr/>
        </p:nvPicPr>
        <p:blipFill>
          <a:blip r:embed="rId2"/>
          <a:srcRect l="40179" t="83755" r="47461" b="7663"/>
          <a:stretch>
            <a:fillRect/>
          </a:stretch>
        </p:blipFill>
        <p:spPr>
          <a:xfrm>
            <a:off x="3673763" y="2278929"/>
            <a:ext cx="1276182" cy="554002"/>
          </a:xfrm>
          <a:custGeom>
            <a:avLst/>
            <a:gdLst>
              <a:gd name="connsiteX0" fmla="*/ 168169 w 1016877"/>
              <a:gd name="connsiteY0" fmla="*/ 0 h 441435"/>
              <a:gd name="connsiteX1" fmla="*/ 848708 w 1016877"/>
              <a:gd name="connsiteY1" fmla="*/ 0 h 441435"/>
              <a:gd name="connsiteX2" fmla="*/ 1016877 w 1016877"/>
              <a:gd name="connsiteY2" fmla="*/ 168169 h 441435"/>
              <a:gd name="connsiteX3" fmla="*/ 1016877 w 1016877"/>
              <a:gd name="connsiteY3" fmla="*/ 273266 h 441435"/>
              <a:gd name="connsiteX4" fmla="*/ 848708 w 1016877"/>
              <a:gd name="connsiteY4" fmla="*/ 441435 h 441435"/>
              <a:gd name="connsiteX5" fmla="*/ 168169 w 1016877"/>
              <a:gd name="connsiteY5" fmla="*/ 441435 h 441435"/>
              <a:gd name="connsiteX6" fmla="*/ 0 w 1016877"/>
              <a:gd name="connsiteY6" fmla="*/ 273266 h 441435"/>
              <a:gd name="connsiteX7" fmla="*/ 0 w 1016877"/>
              <a:gd name="connsiteY7" fmla="*/ 168169 h 441435"/>
              <a:gd name="connsiteX8" fmla="*/ 168169 w 1016877"/>
              <a:gd name="connsiteY8" fmla="*/ 0 h 44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6877" h="441435">
                <a:moveTo>
                  <a:pt x="168169" y="0"/>
                </a:moveTo>
                <a:lnTo>
                  <a:pt x="848708" y="0"/>
                </a:lnTo>
                <a:cubicBezTo>
                  <a:pt x="941585" y="0"/>
                  <a:pt x="1016877" y="75292"/>
                  <a:pt x="1016877" y="168169"/>
                </a:cubicBezTo>
                <a:lnTo>
                  <a:pt x="1016877" y="273266"/>
                </a:lnTo>
                <a:cubicBezTo>
                  <a:pt x="1016877" y="366143"/>
                  <a:pt x="941585" y="441435"/>
                  <a:pt x="848708" y="441435"/>
                </a:cubicBezTo>
                <a:lnTo>
                  <a:pt x="168169" y="441435"/>
                </a:lnTo>
                <a:cubicBezTo>
                  <a:pt x="75292" y="441435"/>
                  <a:pt x="0" y="366143"/>
                  <a:pt x="0" y="273266"/>
                </a:cubicBezTo>
                <a:lnTo>
                  <a:pt x="0" y="168169"/>
                </a:lnTo>
                <a:cubicBezTo>
                  <a:pt x="0" y="75292"/>
                  <a:pt x="75292" y="0"/>
                  <a:pt x="168169" y="0"/>
                </a:cubicBezTo>
                <a:close/>
              </a:path>
            </a:pathLst>
          </a:custGeom>
        </p:spPr>
      </p:pic>
    </p:spTree>
    <p:extLst>
      <p:ext uri="{BB962C8B-B14F-4D97-AF65-F5344CB8AC3E}">
        <p14:creationId xmlns:p14="http://schemas.microsoft.com/office/powerpoint/2010/main" val="30556672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6 1.23457E-7 L -0.35139 0.87222 " pathEditMode="relative" rAng="0" ptsTypes="AA">
                                      <p:cBhvr>
                                        <p:cTn id="6" dur="750" fill="hold"/>
                                        <p:tgtEl>
                                          <p:spTgt spid="54"/>
                                        </p:tgtEl>
                                        <p:attrNameLst>
                                          <p:attrName>ppt_x</p:attrName>
                                          <p:attrName>ppt_y</p:attrName>
                                        </p:attrNameLst>
                                      </p:cBhvr>
                                      <p:rCtr x="-17569" y="4361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8.33333E-7 -3.7037E-7 L -0.38507 0.86389 " pathEditMode="relative" rAng="0" ptsTypes="AA">
                                      <p:cBhvr>
                                        <p:cTn id="10" dur="750" fill="hold"/>
                                        <p:tgtEl>
                                          <p:spTgt spid="61"/>
                                        </p:tgtEl>
                                        <p:attrNameLst>
                                          <p:attrName>ppt_x</p:attrName>
                                          <p:attrName>ppt_y</p:attrName>
                                        </p:attrNameLst>
                                      </p:cBhvr>
                                      <p:rCtr x="-19253" y="4317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5E-6 1.23457E-7 L 0.67483 0.86821 " pathEditMode="relative" rAng="0" ptsTypes="AA">
                                      <p:cBhvr>
                                        <p:cTn id="14" dur="750" fill="hold"/>
                                        <p:tgtEl>
                                          <p:spTgt spid="44"/>
                                        </p:tgtEl>
                                        <p:attrNameLst>
                                          <p:attrName>ppt_x</p:attrName>
                                          <p:attrName>ppt_y</p:attrName>
                                        </p:attrNameLst>
                                      </p:cBhvr>
                                      <p:rCtr x="33733" y="433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xmlns="" id="{310CDC1A-B31F-43EF-9CEE-6BDB9D791302}"/>
              </a:ext>
            </a:extLst>
          </p:cNvPr>
          <p:cNvPicPr>
            <a:picLocks noChangeAspect="1"/>
          </p:cNvPicPr>
          <p:nvPr/>
        </p:nvPicPr>
        <p:blipFill>
          <a:blip r:embed="rId2"/>
          <a:srcRect l="69738" t="9502" r="9854" b="65824"/>
          <a:stretch>
            <a:fillRect/>
          </a:stretch>
        </p:blipFill>
        <p:spPr>
          <a:xfrm>
            <a:off x="650784" y="2827776"/>
            <a:ext cx="1490594" cy="1126692"/>
          </a:xfrm>
          <a:custGeom>
            <a:avLst/>
            <a:gdLst>
              <a:gd name="connsiteX0" fmla="*/ 148462 w 1679029"/>
              <a:gd name="connsiteY0" fmla="*/ 0 h 1269124"/>
              <a:gd name="connsiteX1" fmla="*/ 1530567 w 1679029"/>
              <a:gd name="connsiteY1" fmla="*/ 0 h 1269124"/>
              <a:gd name="connsiteX2" fmla="*/ 1679029 w 1679029"/>
              <a:gd name="connsiteY2" fmla="*/ 148462 h 1269124"/>
              <a:gd name="connsiteX3" fmla="*/ 1679029 w 1679029"/>
              <a:gd name="connsiteY3" fmla="*/ 1120662 h 1269124"/>
              <a:gd name="connsiteX4" fmla="*/ 1530567 w 1679029"/>
              <a:gd name="connsiteY4" fmla="*/ 1269124 h 1269124"/>
              <a:gd name="connsiteX5" fmla="*/ 148462 w 1679029"/>
              <a:gd name="connsiteY5" fmla="*/ 1269124 h 1269124"/>
              <a:gd name="connsiteX6" fmla="*/ 0 w 1679029"/>
              <a:gd name="connsiteY6" fmla="*/ 1120662 h 1269124"/>
              <a:gd name="connsiteX7" fmla="*/ 0 w 1679029"/>
              <a:gd name="connsiteY7" fmla="*/ 148462 h 1269124"/>
              <a:gd name="connsiteX8" fmla="*/ 148462 w 1679029"/>
              <a:gd name="connsiteY8" fmla="*/ 0 h 126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9029" h="1269124">
                <a:moveTo>
                  <a:pt x="148462" y="0"/>
                </a:moveTo>
                <a:lnTo>
                  <a:pt x="1530567" y="0"/>
                </a:lnTo>
                <a:cubicBezTo>
                  <a:pt x="1612560" y="0"/>
                  <a:pt x="1679029" y="66469"/>
                  <a:pt x="1679029" y="148462"/>
                </a:cubicBezTo>
                <a:lnTo>
                  <a:pt x="1679029" y="1120662"/>
                </a:lnTo>
                <a:cubicBezTo>
                  <a:pt x="1679029" y="1202655"/>
                  <a:pt x="1612560" y="1269124"/>
                  <a:pt x="1530567" y="1269124"/>
                </a:cubicBezTo>
                <a:lnTo>
                  <a:pt x="148462" y="1269124"/>
                </a:lnTo>
                <a:cubicBezTo>
                  <a:pt x="66469" y="1269124"/>
                  <a:pt x="0" y="1202655"/>
                  <a:pt x="0" y="1120662"/>
                </a:cubicBezTo>
                <a:lnTo>
                  <a:pt x="0" y="148462"/>
                </a:lnTo>
                <a:cubicBezTo>
                  <a:pt x="0" y="66469"/>
                  <a:pt x="66469" y="0"/>
                  <a:pt x="148462" y="0"/>
                </a:cubicBezTo>
                <a:close/>
              </a:path>
            </a:pathLst>
          </a:custGeom>
        </p:spPr>
      </p:pic>
      <p:pic>
        <p:nvPicPr>
          <p:cNvPr id="28" name="Picture 27">
            <a:extLst>
              <a:ext uri="{FF2B5EF4-FFF2-40B4-BE49-F238E27FC236}">
                <a16:creationId xmlns:a16="http://schemas.microsoft.com/office/drawing/2014/main" xmlns="" id="{143A1673-2953-4B08-96FE-DCDA84B90277}"/>
              </a:ext>
            </a:extLst>
          </p:cNvPr>
          <p:cNvPicPr>
            <a:picLocks noChangeAspect="1"/>
          </p:cNvPicPr>
          <p:nvPr/>
        </p:nvPicPr>
        <p:blipFill>
          <a:blip r:embed="rId2"/>
          <a:srcRect l="63989" t="40307" r="2860" b="35019"/>
          <a:stretch>
            <a:fillRect/>
          </a:stretch>
        </p:blipFill>
        <p:spPr>
          <a:xfrm>
            <a:off x="3089262" y="2869372"/>
            <a:ext cx="2421338" cy="1126692"/>
          </a:xfrm>
          <a:custGeom>
            <a:avLst/>
            <a:gdLst>
              <a:gd name="connsiteX0" fmla="*/ 148462 w 2727434"/>
              <a:gd name="connsiteY0" fmla="*/ 0 h 1269124"/>
              <a:gd name="connsiteX1" fmla="*/ 2578972 w 2727434"/>
              <a:gd name="connsiteY1" fmla="*/ 0 h 1269124"/>
              <a:gd name="connsiteX2" fmla="*/ 2727434 w 2727434"/>
              <a:gd name="connsiteY2" fmla="*/ 148462 h 1269124"/>
              <a:gd name="connsiteX3" fmla="*/ 2727434 w 2727434"/>
              <a:gd name="connsiteY3" fmla="*/ 1120662 h 1269124"/>
              <a:gd name="connsiteX4" fmla="*/ 2578972 w 2727434"/>
              <a:gd name="connsiteY4" fmla="*/ 1269124 h 1269124"/>
              <a:gd name="connsiteX5" fmla="*/ 148462 w 2727434"/>
              <a:gd name="connsiteY5" fmla="*/ 1269124 h 1269124"/>
              <a:gd name="connsiteX6" fmla="*/ 0 w 2727434"/>
              <a:gd name="connsiteY6" fmla="*/ 1120662 h 1269124"/>
              <a:gd name="connsiteX7" fmla="*/ 0 w 2727434"/>
              <a:gd name="connsiteY7" fmla="*/ 148462 h 1269124"/>
              <a:gd name="connsiteX8" fmla="*/ 148462 w 2727434"/>
              <a:gd name="connsiteY8" fmla="*/ 0 h 126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7434" h="1269124">
                <a:moveTo>
                  <a:pt x="148462" y="0"/>
                </a:moveTo>
                <a:lnTo>
                  <a:pt x="2578972" y="0"/>
                </a:lnTo>
                <a:cubicBezTo>
                  <a:pt x="2660965" y="0"/>
                  <a:pt x="2727434" y="66469"/>
                  <a:pt x="2727434" y="148462"/>
                </a:cubicBezTo>
                <a:lnTo>
                  <a:pt x="2727434" y="1120662"/>
                </a:lnTo>
                <a:cubicBezTo>
                  <a:pt x="2727434" y="1202655"/>
                  <a:pt x="2660965" y="1269124"/>
                  <a:pt x="2578972" y="1269124"/>
                </a:cubicBezTo>
                <a:lnTo>
                  <a:pt x="148462" y="1269124"/>
                </a:lnTo>
                <a:cubicBezTo>
                  <a:pt x="66469" y="1269124"/>
                  <a:pt x="0" y="1202655"/>
                  <a:pt x="0" y="1120662"/>
                </a:cubicBezTo>
                <a:lnTo>
                  <a:pt x="0" y="148462"/>
                </a:lnTo>
                <a:cubicBezTo>
                  <a:pt x="0" y="66469"/>
                  <a:pt x="66469" y="0"/>
                  <a:pt x="148462" y="0"/>
                </a:cubicBezTo>
                <a:close/>
              </a:path>
            </a:pathLst>
          </a:custGeom>
        </p:spPr>
      </p:pic>
      <p:pic>
        <p:nvPicPr>
          <p:cNvPr id="27" name="Picture 26">
            <a:extLst>
              <a:ext uri="{FF2B5EF4-FFF2-40B4-BE49-F238E27FC236}">
                <a16:creationId xmlns:a16="http://schemas.microsoft.com/office/drawing/2014/main" xmlns="" id="{F439A4FC-2F52-47D2-BDAF-574C3FF912AF}"/>
              </a:ext>
            </a:extLst>
          </p:cNvPr>
          <p:cNvPicPr>
            <a:picLocks noChangeAspect="1"/>
          </p:cNvPicPr>
          <p:nvPr/>
        </p:nvPicPr>
        <p:blipFill>
          <a:blip r:embed="rId2"/>
          <a:srcRect l="65043" t="72337" r="6309" b="2989"/>
          <a:stretch>
            <a:fillRect/>
          </a:stretch>
        </p:blipFill>
        <p:spPr>
          <a:xfrm>
            <a:off x="6239898" y="2911614"/>
            <a:ext cx="2092429" cy="1126692"/>
          </a:xfrm>
          <a:custGeom>
            <a:avLst/>
            <a:gdLst>
              <a:gd name="connsiteX0" fmla="*/ 148462 w 2356945"/>
              <a:gd name="connsiteY0" fmla="*/ 0 h 1269124"/>
              <a:gd name="connsiteX1" fmla="*/ 2208483 w 2356945"/>
              <a:gd name="connsiteY1" fmla="*/ 0 h 1269124"/>
              <a:gd name="connsiteX2" fmla="*/ 2356945 w 2356945"/>
              <a:gd name="connsiteY2" fmla="*/ 148462 h 1269124"/>
              <a:gd name="connsiteX3" fmla="*/ 2356945 w 2356945"/>
              <a:gd name="connsiteY3" fmla="*/ 1120662 h 1269124"/>
              <a:gd name="connsiteX4" fmla="*/ 2208483 w 2356945"/>
              <a:gd name="connsiteY4" fmla="*/ 1269124 h 1269124"/>
              <a:gd name="connsiteX5" fmla="*/ 148462 w 2356945"/>
              <a:gd name="connsiteY5" fmla="*/ 1269124 h 1269124"/>
              <a:gd name="connsiteX6" fmla="*/ 0 w 2356945"/>
              <a:gd name="connsiteY6" fmla="*/ 1120662 h 1269124"/>
              <a:gd name="connsiteX7" fmla="*/ 0 w 2356945"/>
              <a:gd name="connsiteY7" fmla="*/ 148462 h 1269124"/>
              <a:gd name="connsiteX8" fmla="*/ 148462 w 2356945"/>
              <a:gd name="connsiteY8" fmla="*/ 0 h 126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945" h="1269124">
                <a:moveTo>
                  <a:pt x="148462" y="0"/>
                </a:moveTo>
                <a:lnTo>
                  <a:pt x="2208483" y="0"/>
                </a:lnTo>
                <a:cubicBezTo>
                  <a:pt x="2290476" y="0"/>
                  <a:pt x="2356945" y="66469"/>
                  <a:pt x="2356945" y="148462"/>
                </a:cubicBezTo>
                <a:lnTo>
                  <a:pt x="2356945" y="1120662"/>
                </a:lnTo>
                <a:cubicBezTo>
                  <a:pt x="2356945" y="1202655"/>
                  <a:pt x="2290476" y="1269124"/>
                  <a:pt x="2208483" y="1269124"/>
                </a:cubicBezTo>
                <a:lnTo>
                  <a:pt x="148462" y="1269124"/>
                </a:lnTo>
                <a:cubicBezTo>
                  <a:pt x="66469" y="1269124"/>
                  <a:pt x="0" y="1202655"/>
                  <a:pt x="0" y="1120662"/>
                </a:cubicBezTo>
                <a:lnTo>
                  <a:pt x="0" y="148462"/>
                </a:lnTo>
                <a:cubicBezTo>
                  <a:pt x="0" y="66469"/>
                  <a:pt x="66469" y="0"/>
                  <a:pt x="148462" y="0"/>
                </a:cubicBezTo>
                <a:close/>
              </a:path>
            </a:pathLst>
          </a:custGeom>
        </p:spPr>
      </p:pic>
      <p:pic>
        <p:nvPicPr>
          <p:cNvPr id="14" name="Picture 13">
            <a:extLst>
              <a:ext uri="{FF2B5EF4-FFF2-40B4-BE49-F238E27FC236}">
                <a16:creationId xmlns:a16="http://schemas.microsoft.com/office/drawing/2014/main" xmlns="" id="{382D07CC-E90C-44B5-A9FE-051E344A11BD}"/>
              </a:ext>
            </a:extLst>
          </p:cNvPr>
          <p:cNvPicPr>
            <a:picLocks noChangeAspect="1"/>
          </p:cNvPicPr>
          <p:nvPr/>
        </p:nvPicPr>
        <p:blipFill>
          <a:blip r:embed="rId2"/>
          <a:srcRect l="3530" t="9502" r="70887" b="65824"/>
          <a:stretch>
            <a:fillRect/>
          </a:stretch>
        </p:blipFill>
        <p:spPr>
          <a:xfrm>
            <a:off x="455978" y="1242947"/>
            <a:ext cx="1868489" cy="1126692"/>
          </a:xfrm>
          <a:custGeom>
            <a:avLst/>
            <a:gdLst>
              <a:gd name="connsiteX0" fmla="*/ 148462 w 2104696"/>
              <a:gd name="connsiteY0" fmla="*/ 0 h 1269124"/>
              <a:gd name="connsiteX1" fmla="*/ 1956234 w 2104696"/>
              <a:gd name="connsiteY1" fmla="*/ 0 h 1269124"/>
              <a:gd name="connsiteX2" fmla="*/ 2104696 w 2104696"/>
              <a:gd name="connsiteY2" fmla="*/ 148462 h 1269124"/>
              <a:gd name="connsiteX3" fmla="*/ 2104696 w 2104696"/>
              <a:gd name="connsiteY3" fmla="*/ 1120662 h 1269124"/>
              <a:gd name="connsiteX4" fmla="*/ 1956234 w 2104696"/>
              <a:gd name="connsiteY4" fmla="*/ 1269124 h 1269124"/>
              <a:gd name="connsiteX5" fmla="*/ 148462 w 2104696"/>
              <a:gd name="connsiteY5" fmla="*/ 1269124 h 1269124"/>
              <a:gd name="connsiteX6" fmla="*/ 0 w 2104696"/>
              <a:gd name="connsiteY6" fmla="*/ 1120662 h 1269124"/>
              <a:gd name="connsiteX7" fmla="*/ 0 w 2104696"/>
              <a:gd name="connsiteY7" fmla="*/ 148462 h 1269124"/>
              <a:gd name="connsiteX8" fmla="*/ 148462 w 2104696"/>
              <a:gd name="connsiteY8" fmla="*/ 0 h 126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4696" h="1269124">
                <a:moveTo>
                  <a:pt x="148462" y="0"/>
                </a:moveTo>
                <a:lnTo>
                  <a:pt x="1956234" y="0"/>
                </a:lnTo>
                <a:cubicBezTo>
                  <a:pt x="2038227" y="0"/>
                  <a:pt x="2104696" y="66469"/>
                  <a:pt x="2104696" y="148462"/>
                </a:cubicBezTo>
                <a:lnTo>
                  <a:pt x="2104696" y="1120662"/>
                </a:lnTo>
                <a:cubicBezTo>
                  <a:pt x="2104696" y="1202655"/>
                  <a:pt x="2038227" y="1269124"/>
                  <a:pt x="1956234" y="1269124"/>
                </a:cubicBezTo>
                <a:lnTo>
                  <a:pt x="148462" y="1269124"/>
                </a:lnTo>
                <a:cubicBezTo>
                  <a:pt x="66469" y="1269124"/>
                  <a:pt x="0" y="1202655"/>
                  <a:pt x="0" y="1120662"/>
                </a:cubicBezTo>
                <a:lnTo>
                  <a:pt x="0" y="148462"/>
                </a:lnTo>
                <a:cubicBezTo>
                  <a:pt x="0" y="66469"/>
                  <a:pt x="66469" y="0"/>
                  <a:pt x="148462" y="0"/>
                </a:cubicBezTo>
                <a:close/>
              </a:path>
            </a:pathLst>
          </a:custGeom>
        </p:spPr>
      </p:pic>
      <p:pic>
        <p:nvPicPr>
          <p:cNvPr id="17" name="Picture 16">
            <a:extLst>
              <a:ext uri="{FF2B5EF4-FFF2-40B4-BE49-F238E27FC236}">
                <a16:creationId xmlns:a16="http://schemas.microsoft.com/office/drawing/2014/main" xmlns="" id="{B675AC62-A3AD-411A-BE8B-5AA687D522AA}"/>
              </a:ext>
            </a:extLst>
          </p:cNvPr>
          <p:cNvPicPr>
            <a:picLocks noChangeAspect="1"/>
          </p:cNvPicPr>
          <p:nvPr/>
        </p:nvPicPr>
        <p:blipFill>
          <a:blip r:embed="rId2"/>
          <a:srcRect l="2285" t="40307" r="70887" b="35019"/>
          <a:stretch>
            <a:fillRect/>
          </a:stretch>
        </p:blipFill>
        <p:spPr>
          <a:xfrm>
            <a:off x="3327359" y="1260817"/>
            <a:ext cx="1959465" cy="1126692"/>
          </a:xfrm>
          <a:custGeom>
            <a:avLst/>
            <a:gdLst>
              <a:gd name="connsiteX0" fmla="*/ 148462 w 2207172"/>
              <a:gd name="connsiteY0" fmla="*/ 0 h 1269124"/>
              <a:gd name="connsiteX1" fmla="*/ 2058710 w 2207172"/>
              <a:gd name="connsiteY1" fmla="*/ 0 h 1269124"/>
              <a:gd name="connsiteX2" fmla="*/ 2207172 w 2207172"/>
              <a:gd name="connsiteY2" fmla="*/ 148462 h 1269124"/>
              <a:gd name="connsiteX3" fmla="*/ 2207172 w 2207172"/>
              <a:gd name="connsiteY3" fmla="*/ 1120662 h 1269124"/>
              <a:gd name="connsiteX4" fmla="*/ 2058710 w 2207172"/>
              <a:gd name="connsiteY4" fmla="*/ 1269124 h 1269124"/>
              <a:gd name="connsiteX5" fmla="*/ 148462 w 2207172"/>
              <a:gd name="connsiteY5" fmla="*/ 1269124 h 1269124"/>
              <a:gd name="connsiteX6" fmla="*/ 0 w 2207172"/>
              <a:gd name="connsiteY6" fmla="*/ 1120662 h 1269124"/>
              <a:gd name="connsiteX7" fmla="*/ 0 w 2207172"/>
              <a:gd name="connsiteY7" fmla="*/ 148462 h 1269124"/>
              <a:gd name="connsiteX8" fmla="*/ 148462 w 2207172"/>
              <a:gd name="connsiteY8" fmla="*/ 0 h 126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7172" h="1269124">
                <a:moveTo>
                  <a:pt x="148462" y="0"/>
                </a:moveTo>
                <a:lnTo>
                  <a:pt x="2058710" y="0"/>
                </a:lnTo>
                <a:cubicBezTo>
                  <a:pt x="2140703" y="0"/>
                  <a:pt x="2207172" y="66469"/>
                  <a:pt x="2207172" y="148462"/>
                </a:cubicBezTo>
                <a:lnTo>
                  <a:pt x="2207172" y="1120662"/>
                </a:lnTo>
                <a:cubicBezTo>
                  <a:pt x="2207172" y="1202655"/>
                  <a:pt x="2140703" y="1269124"/>
                  <a:pt x="2058710" y="1269124"/>
                </a:cubicBezTo>
                <a:lnTo>
                  <a:pt x="148462" y="1269124"/>
                </a:lnTo>
                <a:cubicBezTo>
                  <a:pt x="66469" y="1269124"/>
                  <a:pt x="0" y="1202655"/>
                  <a:pt x="0" y="1120662"/>
                </a:cubicBezTo>
                <a:lnTo>
                  <a:pt x="0" y="148462"/>
                </a:lnTo>
                <a:cubicBezTo>
                  <a:pt x="0" y="66469"/>
                  <a:pt x="66469" y="0"/>
                  <a:pt x="148462" y="0"/>
                </a:cubicBezTo>
                <a:close/>
              </a:path>
            </a:pathLst>
          </a:custGeom>
        </p:spPr>
      </p:pic>
      <p:pic>
        <p:nvPicPr>
          <p:cNvPr id="20" name="Picture 19">
            <a:extLst>
              <a:ext uri="{FF2B5EF4-FFF2-40B4-BE49-F238E27FC236}">
                <a16:creationId xmlns:a16="http://schemas.microsoft.com/office/drawing/2014/main" xmlns="" id="{5A9B40C8-4F86-4916-8C84-996DF9C20F96}"/>
              </a:ext>
            </a:extLst>
          </p:cNvPr>
          <p:cNvPicPr>
            <a:picLocks noChangeAspect="1"/>
          </p:cNvPicPr>
          <p:nvPr/>
        </p:nvPicPr>
        <p:blipFill>
          <a:blip r:embed="rId2"/>
          <a:srcRect l="2908" t="72337" r="70265" b="2989"/>
          <a:stretch>
            <a:fillRect/>
          </a:stretch>
        </p:blipFill>
        <p:spPr>
          <a:xfrm>
            <a:off x="6376985" y="1242947"/>
            <a:ext cx="1959465" cy="1126692"/>
          </a:xfrm>
          <a:custGeom>
            <a:avLst/>
            <a:gdLst>
              <a:gd name="connsiteX0" fmla="*/ 148462 w 2207172"/>
              <a:gd name="connsiteY0" fmla="*/ 0 h 1269124"/>
              <a:gd name="connsiteX1" fmla="*/ 2058710 w 2207172"/>
              <a:gd name="connsiteY1" fmla="*/ 0 h 1269124"/>
              <a:gd name="connsiteX2" fmla="*/ 2207172 w 2207172"/>
              <a:gd name="connsiteY2" fmla="*/ 148462 h 1269124"/>
              <a:gd name="connsiteX3" fmla="*/ 2207172 w 2207172"/>
              <a:gd name="connsiteY3" fmla="*/ 1120662 h 1269124"/>
              <a:gd name="connsiteX4" fmla="*/ 2058710 w 2207172"/>
              <a:gd name="connsiteY4" fmla="*/ 1269124 h 1269124"/>
              <a:gd name="connsiteX5" fmla="*/ 148462 w 2207172"/>
              <a:gd name="connsiteY5" fmla="*/ 1269124 h 1269124"/>
              <a:gd name="connsiteX6" fmla="*/ 0 w 2207172"/>
              <a:gd name="connsiteY6" fmla="*/ 1120662 h 1269124"/>
              <a:gd name="connsiteX7" fmla="*/ 0 w 2207172"/>
              <a:gd name="connsiteY7" fmla="*/ 148462 h 1269124"/>
              <a:gd name="connsiteX8" fmla="*/ 148462 w 2207172"/>
              <a:gd name="connsiteY8" fmla="*/ 0 h 126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7172" h="1269124">
                <a:moveTo>
                  <a:pt x="148462" y="0"/>
                </a:moveTo>
                <a:lnTo>
                  <a:pt x="2058710" y="0"/>
                </a:lnTo>
                <a:cubicBezTo>
                  <a:pt x="2140703" y="0"/>
                  <a:pt x="2207172" y="66469"/>
                  <a:pt x="2207172" y="148462"/>
                </a:cubicBezTo>
                <a:lnTo>
                  <a:pt x="2207172" y="1120662"/>
                </a:lnTo>
                <a:cubicBezTo>
                  <a:pt x="2207172" y="1202655"/>
                  <a:pt x="2140703" y="1269124"/>
                  <a:pt x="2058710" y="1269124"/>
                </a:cubicBezTo>
                <a:lnTo>
                  <a:pt x="148462" y="1269124"/>
                </a:lnTo>
                <a:cubicBezTo>
                  <a:pt x="66469" y="1269124"/>
                  <a:pt x="0" y="1202655"/>
                  <a:pt x="0" y="1120662"/>
                </a:cubicBezTo>
                <a:lnTo>
                  <a:pt x="0" y="148462"/>
                </a:lnTo>
                <a:cubicBezTo>
                  <a:pt x="0" y="66469"/>
                  <a:pt x="66469" y="0"/>
                  <a:pt x="148462" y="0"/>
                </a:cubicBezTo>
                <a:close/>
              </a:path>
            </a:pathLst>
          </a:custGeom>
        </p:spPr>
      </p:pic>
      <p:pic>
        <p:nvPicPr>
          <p:cNvPr id="44" name="Picture 43">
            <a:extLst>
              <a:ext uri="{FF2B5EF4-FFF2-40B4-BE49-F238E27FC236}">
                <a16:creationId xmlns:a16="http://schemas.microsoft.com/office/drawing/2014/main" xmlns="" id="{DF562614-6DC2-4144-A855-1BA9FCB5DDD0}"/>
              </a:ext>
            </a:extLst>
          </p:cNvPr>
          <p:cNvPicPr>
            <a:picLocks noChangeAspect="1"/>
          </p:cNvPicPr>
          <p:nvPr/>
        </p:nvPicPr>
        <p:blipFill>
          <a:blip r:embed="rId2"/>
          <a:srcRect l="40035" t="15019" r="46072" b="76398"/>
          <a:stretch>
            <a:fillRect/>
          </a:stretch>
        </p:blipFill>
        <p:spPr>
          <a:xfrm>
            <a:off x="6864003" y="4158045"/>
            <a:ext cx="1014723" cy="391893"/>
          </a:xfrm>
          <a:custGeom>
            <a:avLst/>
            <a:gdLst>
              <a:gd name="connsiteX0" fmla="*/ 168169 w 1143000"/>
              <a:gd name="connsiteY0" fmla="*/ 0 h 441435"/>
              <a:gd name="connsiteX1" fmla="*/ 974831 w 1143000"/>
              <a:gd name="connsiteY1" fmla="*/ 0 h 441435"/>
              <a:gd name="connsiteX2" fmla="*/ 1143000 w 1143000"/>
              <a:gd name="connsiteY2" fmla="*/ 168169 h 441435"/>
              <a:gd name="connsiteX3" fmla="*/ 1143000 w 1143000"/>
              <a:gd name="connsiteY3" fmla="*/ 273266 h 441435"/>
              <a:gd name="connsiteX4" fmla="*/ 974831 w 1143000"/>
              <a:gd name="connsiteY4" fmla="*/ 441435 h 441435"/>
              <a:gd name="connsiteX5" fmla="*/ 168169 w 1143000"/>
              <a:gd name="connsiteY5" fmla="*/ 441435 h 441435"/>
              <a:gd name="connsiteX6" fmla="*/ 0 w 1143000"/>
              <a:gd name="connsiteY6" fmla="*/ 273266 h 441435"/>
              <a:gd name="connsiteX7" fmla="*/ 0 w 1143000"/>
              <a:gd name="connsiteY7" fmla="*/ 168169 h 441435"/>
              <a:gd name="connsiteX8" fmla="*/ 168169 w 1143000"/>
              <a:gd name="connsiteY8" fmla="*/ 0 h 44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0" h="441435">
                <a:moveTo>
                  <a:pt x="168169" y="0"/>
                </a:moveTo>
                <a:lnTo>
                  <a:pt x="974831" y="0"/>
                </a:lnTo>
                <a:cubicBezTo>
                  <a:pt x="1067708" y="0"/>
                  <a:pt x="1143000" y="75292"/>
                  <a:pt x="1143000" y="168169"/>
                </a:cubicBezTo>
                <a:lnTo>
                  <a:pt x="1143000" y="273266"/>
                </a:lnTo>
                <a:cubicBezTo>
                  <a:pt x="1143000" y="366143"/>
                  <a:pt x="1067708" y="441435"/>
                  <a:pt x="974831" y="441435"/>
                </a:cubicBezTo>
                <a:lnTo>
                  <a:pt x="168169" y="441435"/>
                </a:lnTo>
                <a:cubicBezTo>
                  <a:pt x="75292" y="441435"/>
                  <a:pt x="0" y="366143"/>
                  <a:pt x="0" y="273266"/>
                </a:cubicBezTo>
                <a:lnTo>
                  <a:pt x="0" y="168169"/>
                </a:lnTo>
                <a:cubicBezTo>
                  <a:pt x="0" y="75292"/>
                  <a:pt x="75292" y="0"/>
                  <a:pt x="168169" y="0"/>
                </a:cubicBezTo>
                <a:close/>
              </a:path>
            </a:pathLst>
          </a:custGeom>
        </p:spPr>
      </p:pic>
      <p:pic>
        <p:nvPicPr>
          <p:cNvPr id="49" name="Picture 48">
            <a:extLst>
              <a:ext uri="{FF2B5EF4-FFF2-40B4-BE49-F238E27FC236}">
                <a16:creationId xmlns:a16="http://schemas.microsoft.com/office/drawing/2014/main" xmlns="" id="{D8E6A7A4-D919-4BE7-8D7E-28280BFBC54E}"/>
              </a:ext>
            </a:extLst>
          </p:cNvPr>
          <p:cNvPicPr>
            <a:picLocks noChangeAspect="1"/>
          </p:cNvPicPr>
          <p:nvPr/>
        </p:nvPicPr>
        <p:blipFill>
          <a:blip r:embed="rId2"/>
          <a:srcRect l="40994" t="28659" r="47605" b="62759"/>
          <a:stretch>
            <a:fillRect/>
          </a:stretch>
        </p:blipFill>
        <p:spPr>
          <a:xfrm>
            <a:off x="919913" y="2387509"/>
            <a:ext cx="832774" cy="391894"/>
          </a:xfrm>
          <a:custGeom>
            <a:avLst/>
            <a:gdLst>
              <a:gd name="connsiteX0" fmla="*/ 168169 w 938050"/>
              <a:gd name="connsiteY0" fmla="*/ 0 h 441435"/>
              <a:gd name="connsiteX1" fmla="*/ 769881 w 938050"/>
              <a:gd name="connsiteY1" fmla="*/ 0 h 441435"/>
              <a:gd name="connsiteX2" fmla="*/ 938050 w 938050"/>
              <a:gd name="connsiteY2" fmla="*/ 168169 h 441435"/>
              <a:gd name="connsiteX3" fmla="*/ 938050 w 938050"/>
              <a:gd name="connsiteY3" fmla="*/ 273266 h 441435"/>
              <a:gd name="connsiteX4" fmla="*/ 769881 w 938050"/>
              <a:gd name="connsiteY4" fmla="*/ 441435 h 441435"/>
              <a:gd name="connsiteX5" fmla="*/ 168169 w 938050"/>
              <a:gd name="connsiteY5" fmla="*/ 441435 h 441435"/>
              <a:gd name="connsiteX6" fmla="*/ 0 w 938050"/>
              <a:gd name="connsiteY6" fmla="*/ 273266 h 441435"/>
              <a:gd name="connsiteX7" fmla="*/ 0 w 938050"/>
              <a:gd name="connsiteY7" fmla="*/ 168169 h 441435"/>
              <a:gd name="connsiteX8" fmla="*/ 168169 w 938050"/>
              <a:gd name="connsiteY8" fmla="*/ 0 h 44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8050" h="441435">
                <a:moveTo>
                  <a:pt x="168169" y="0"/>
                </a:moveTo>
                <a:lnTo>
                  <a:pt x="769881" y="0"/>
                </a:lnTo>
                <a:cubicBezTo>
                  <a:pt x="862758" y="0"/>
                  <a:pt x="938050" y="75292"/>
                  <a:pt x="938050" y="168169"/>
                </a:cubicBezTo>
                <a:lnTo>
                  <a:pt x="938050" y="273266"/>
                </a:lnTo>
                <a:cubicBezTo>
                  <a:pt x="938050" y="366143"/>
                  <a:pt x="862758" y="441435"/>
                  <a:pt x="769881" y="441435"/>
                </a:cubicBezTo>
                <a:lnTo>
                  <a:pt x="168169" y="441435"/>
                </a:lnTo>
                <a:cubicBezTo>
                  <a:pt x="75292" y="441435"/>
                  <a:pt x="0" y="366143"/>
                  <a:pt x="0" y="273266"/>
                </a:cubicBezTo>
                <a:lnTo>
                  <a:pt x="0" y="168169"/>
                </a:lnTo>
                <a:cubicBezTo>
                  <a:pt x="0" y="75292"/>
                  <a:pt x="75292" y="0"/>
                  <a:pt x="168169" y="0"/>
                </a:cubicBezTo>
                <a:close/>
              </a:path>
            </a:pathLst>
          </a:custGeom>
        </p:spPr>
      </p:pic>
      <p:pic>
        <p:nvPicPr>
          <p:cNvPr id="54" name="Picture 53">
            <a:extLst>
              <a:ext uri="{FF2B5EF4-FFF2-40B4-BE49-F238E27FC236}">
                <a16:creationId xmlns:a16="http://schemas.microsoft.com/office/drawing/2014/main" xmlns="" id="{B85916CE-E9DE-4EA0-A239-1F620D3D6EC3}"/>
              </a:ext>
            </a:extLst>
          </p:cNvPr>
          <p:cNvPicPr>
            <a:picLocks noChangeAspect="1"/>
          </p:cNvPicPr>
          <p:nvPr/>
        </p:nvPicPr>
        <p:blipFill>
          <a:blip r:embed="rId2"/>
          <a:srcRect l="38598" t="42299" r="44730" b="49119"/>
          <a:stretch>
            <a:fillRect/>
          </a:stretch>
        </p:blipFill>
        <p:spPr>
          <a:xfrm>
            <a:off x="793112" y="4033313"/>
            <a:ext cx="1217669" cy="391893"/>
          </a:xfrm>
          <a:custGeom>
            <a:avLst/>
            <a:gdLst>
              <a:gd name="connsiteX0" fmla="*/ 168169 w 1371602"/>
              <a:gd name="connsiteY0" fmla="*/ 0 h 441435"/>
              <a:gd name="connsiteX1" fmla="*/ 1203433 w 1371602"/>
              <a:gd name="connsiteY1" fmla="*/ 0 h 441435"/>
              <a:gd name="connsiteX2" fmla="*/ 1371602 w 1371602"/>
              <a:gd name="connsiteY2" fmla="*/ 168169 h 441435"/>
              <a:gd name="connsiteX3" fmla="*/ 1371602 w 1371602"/>
              <a:gd name="connsiteY3" fmla="*/ 273266 h 441435"/>
              <a:gd name="connsiteX4" fmla="*/ 1203433 w 1371602"/>
              <a:gd name="connsiteY4" fmla="*/ 441435 h 441435"/>
              <a:gd name="connsiteX5" fmla="*/ 168169 w 1371602"/>
              <a:gd name="connsiteY5" fmla="*/ 441435 h 441435"/>
              <a:gd name="connsiteX6" fmla="*/ 0 w 1371602"/>
              <a:gd name="connsiteY6" fmla="*/ 273266 h 441435"/>
              <a:gd name="connsiteX7" fmla="*/ 0 w 1371602"/>
              <a:gd name="connsiteY7" fmla="*/ 168169 h 441435"/>
              <a:gd name="connsiteX8" fmla="*/ 168169 w 1371602"/>
              <a:gd name="connsiteY8" fmla="*/ 0 h 44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1602" h="441435">
                <a:moveTo>
                  <a:pt x="168169" y="0"/>
                </a:moveTo>
                <a:lnTo>
                  <a:pt x="1203433" y="0"/>
                </a:lnTo>
                <a:cubicBezTo>
                  <a:pt x="1296310" y="0"/>
                  <a:pt x="1371602" y="75292"/>
                  <a:pt x="1371602" y="168169"/>
                </a:cubicBezTo>
                <a:lnTo>
                  <a:pt x="1371602" y="273266"/>
                </a:lnTo>
                <a:cubicBezTo>
                  <a:pt x="1371602" y="366143"/>
                  <a:pt x="1296310" y="441435"/>
                  <a:pt x="1203433" y="441435"/>
                </a:cubicBezTo>
                <a:lnTo>
                  <a:pt x="168169" y="441435"/>
                </a:lnTo>
                <a:cubicBezTo>
                  <a:pt x="75292" y="441435"/>
                  <a:pt x="0" y="366143"/>
                  <a:pt x="0" y="273266"/>
                </a:cubicBezTo>
                <a:lnTo>
                  <a:pt x="0" y="168169"/>
                </a:lnTo>
                <a:cubicBezTo>
                  <a:pt x="0" y="75292"/>
                  <a:pt x="75292" y="0"/>
                  <a:pt x="168169" y="0"/>
                </a:cubicBezTo>
                <a:close/>
              </a:path>
            </a:pathLst>
          </a:custGeom>
        </p:spPr>
      </p:pic>
      <p:pic>
        <p:nvPicPr>
          <p:cNvPr id="61" name="Picture 60">
            <a:extLst>
              <a:ext uri="{FF2B5EF4-FFF2-40B4-BE49-F238E27FC236}">
                <a16:creationId xmlns:a16="http://schemas.microsoft.com/office/drawing/2014/main" xmlns="" id="{094172AD-98A2-4431-93A8-C9E907711EDB}"/>
              </a:ext>
            </a:extLst>
          </p:cNvPr>
          <p:cNvPicPr>
            <a:picLocks noChangeAspect="1"/>
          </p:cNvPicPr>
          <p:nvPr/>
        </p:nvPicPr>
        <p:blipFill>
          <a:blip r:embed="rId2"/>
          <a:srcRect l="36963" t="56360" r="43095" b="35058"/>
          <a:stretch>
            <a:fillRect/>
          </a:stretch>
        </p:blipFill>
        <p:spPr>
          <a:xfrm>
            <a:off x="3586650" y="4054579"/>
            <a:ext cx="1456480" cy="391893"/>
          </a:xfrm>
          <a:custGeom>
            <a:avLst/>
            <a:gdLst>
              <a:gd name="connsiteX0" fmla="*/ 168169 w 1640602"/>
              <a:gd name="connsiteY0" fmla="*/ 0 h 441435"/>
              <a:gd name="connsiteX1" fmla="*/ 1472433 w 1640602"/>
              <a:gd name="connsiteY1" fmla="*/ 0 h 441435"/>
              <a:gd name="connsiteX2" fmla="*/ 1640602 w 1640602"/>
              <a:gd name="connsiteY2" fmla="*/ 168169 h 441435"/>
              <a:gd name="connsiteX3" fmla="*/ 1640602 w 1640602"/>
              <a:gd name="connsiteY3" fmla="*/ 273266 h 441435"/>
              <a:gd name="connsiteX4" fmla="*/ 1472433 w 1640602"/>
              <a:gd name="connsiteY4" fmla="*/ 441435 h 441435"/>
              <a:gd name="connsiteX5" fmla="*/ 168169 w 1640602"/>
              <a:gd name="connsiteY5" fmla="*/ 441435 h 441435"/>
              <a:gd name="connsiteX6" fmla="*/ 0 w 1640602"/>
              <a:gd name="connsiteY6" fmla="*/ 273266 h 441435"/>
              <a:gd name="connsiteX7" fmla="*/ 0 w 1640602"/>
              <a:gd name="connsiteY7" fmla="*/ 168169 h 441435"/>
              <a:gd name="connsiteX8" fmla="*/ 168169 w 1640602"/>
              <a:gd name="connsiteY8" fmla="*/ 0 h 44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0602" h="441435">
                <a:moveTo>
                  <a:pt x="168169" y="0"/>
                </a:moveTo>
                <a:lnTo>
                  <a:pt x="1472433" y="0"/>
                </a:lnTo>
                <a:cubicBezTo>
                  <a:pt x="1565310" y="0"/>
                  <a:pt x="1640602" y="75292"/>
                  <a:pt x="1640602" y="168169"/>
                </a:cubicBezTo>
                <a:lnTo>
                  <a:pt x="1640602" y="273266"/>
                </a:lnTo>
                <a:cubicBezTo>
                  <a:pt x="1640602" y="366143"/>
                  <a:pt x="1565310" y="441435"/>
                  <a:pt x="1472433" y="441435"/>
                </a:cubicBezTo>
                <a:lnTo>
                  <a:pt x="168169" y="441435"/>
                </a:lnTo>
                <a:cubicBezTo>
                  <a:pt x="75292" y="441435"/>
                  <a:pt x="0" y="366143"/>
                  <a:pt x="0" y="273266"/>
                </a:cubicBezTo>
                <a:lnTo>
                  <a:pt x="0" y="168169"/>
                </a:lnTo>
                <a:cubicBezTo>
                  <a:pt x="0" y="75292"/>
                  <a:pt x="75292" y="0"/>
                  <a:pt x="168169" y="0"/>
                </a:cubicBezTo>
                <a:close/>
              </a:path>
            </a:pathLst>
          </a:custGeom>
        </p:spPr>
      </p:pic>
      <p:pic>
        <p:nvPicPr>
          <p:cNvPr id="79" name="Picture 78">
            <a:extLst>
              <a:ext uri="{FF2B5EF4-FFF2-40B4-BE49-F238E27FC236}">
                <a16:creationId xmlns:a16="http://schemas.microsoft.com/office/drawing/2014/main" xmlns="" id="{D66F1A96-B189-42B9-8267-76A0DB8A7F5E}"/>
              </a:ext>
            </a:extLst>
          </p:cNvPr>
          <p:cNvPicPr>
            <a:picLocks noChangeAspect="1"/>
          </p:cNvPicPr>
          <p:nvPr/>
        </p:nvPicPr>
        <p:blipFill>
          <a:blip r:embed="rId2"/>
          <a:srcRect l="40035" t="71073" r="47605" b="20345"/>
          <a:stretch>
            <a:fillRect/>
          </a:stretch>
        </p:blipFill>
        <p:spPr>
          <a:xfrm>
            <a:off x="6921723" y="2400198"/>
            <a:ext cx="902755" cy="391894"/>
          </a:xfrm>
          <a:custGeom>
            <a:avLst/>
            <a:gdLst>
              <a:gd name="connsiteX0" fmla="*/ 168169 w 1016877"/>
              <a:gd name="connsiteY0" fmla="*/ 0 h 441435"/>
              <a:gd name="connsiteX1" fmla="*/ 848708 w 1016877"/>
              <a:gd name="connsiteY1" fmla="*/ 0 h 441435"/>
              <a:gd name="connsiteX2" fmla="*/ 1016877 w 1016877"/>
              <a:gd name="connsiteY2" fmla="*/ 168169 h 441435"/>
              <a:gd name="connsiteX3" fmla="*/ 1016877 w 1016877"/>
              <a:gd name="connsiteY3" fmla="*/ 273266 h 441435"/>
              <a:gd name="connsiteX4" fmla="*/ 848708 w 1016877"/>
              <a:gd name="connsiteY4" fmla="*/ 441435 h 441435"/>
              <a:gd name="connsiteX5" fmla="*/ 168169 w 1016877"/>
              <a:gd name="connsiteY5" fmla="*/ 441435 h 441435"/>
              <a:gd name="connsiteX6" fmla="*/ 0 w 1016877"/>
              <a:gd name="connsiteY6" fmla="*/ 273266 h 441435"/>
              <a:gd name="connsiteX7" fmla="*/ 0 w 1016877"/>
              <a:gd name="connsiteY7" fmla="*/ 168169 h 441435"/>
              <a:gd name="connsiteX8" fmla="*/ 168169 w 1016877"/>
              <a:gd name="connsiteY8" fmla="*/ 0 h 44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6877" h="441435">
                <a:moveTo>
                  <a:pt x="168169" y="0"/>
                </a:moveTo>
                <a:lnTo>
                  <a:pt x="848708" y="0"/>
                </a:lnTo>
                <a:cubicBezTo>
                  <a:pt x="941585" y="0"/>
                  <a:pt x="1016877" y="75292"/>
                  <a:pt x="1016877" y="168169"/>
                </a:cubicBezTo>
                <a:lnTo>
                  <a:pt x="1016877" y="273266"/>
                </a:lnTo>
                <a:cubicBezTo>
                  <a:pt x="1016877" y="366143"/>
                  <a:pt x="941585" y="441435"/>
                  <a:pt x="848708" y="441435"/>
                </a:cubicBezTo>
                <a:lnTo>
                  <a:pt x="168169" y="441435"/>
                </a:lnTo>
                <a:cubicBezTo>
                  <a:pt x="75292" y="441435"/>
                  <a:pt x="0" y="366143"/>
                  <a:pt x="0" y="273266"/>
                </a:cubicBezTo>
                <a:lnTo>
                  <a:pt x="0" y="168169"/>
                </a:lnTo>
                <a:cubicBezTo>
                  <a:pt x="0" y="75292"/>
                  <a:pt x="75292" y="0"/>
                  <a:pt x="168169" y="0"/>
                </a:cubicBezTo>
                <a:close/>
              </a:path>
            </a:pathLst>
          </a:custGeom>
        </p:spPr>
      </p:pic>
      <p:pic>
        <p:nvPicPr>
          <p:cNvPr id="77" name="Picture 76">
            <a:extLst>
              <a:ext uri="{FF2B5EF4-FFF2-40B4-BE49-F238E27FC236}">
                <a16:creationId xmlns:a16="http://schemas.microsoft.com/office/drawing/2014/main" xmlns="" id="{92A8D4AD-4705-4AD8-BD34-85E93DFA8BCB}"/>
              </a:ext>
            </a:extLst>
          </p:cNvPr>
          <p:cNvPicPr>
            <a:picLocks noChangeAspect="1"/>
          </p:cNvPicPr>
          <p:nvPr/>
        </p:nvPicPr>
        <p:blipFill>
          <a:blip r:embed="rId2"/>
          <a:srcRect l="40179" t="83755" r="47461" b="7663"/>
          <a:stretch>
            <a:fillRect/>
          </a:stretch>
        </p:blipFill>
        <p:spPr>
          <a:xfrm>
            <a:off x="3872097" y="2422155"/>
            <a:ext cx="902755" cy="391894"/>
          </a:xfrm>
          <a:custGeom>
            <a:avLst/>
            <a:gdLst>
              <a:gd name="connsiteX0" fmla="*/ 168169 w 1016877"/>
              <a:gd name="connsiteY0" fmla="*/ 0 h 441435"/>
              <a:gd name="connsiteX1" fmla="*/ 848708 w 1016877"/>
              <a:gd name="connsiteY1" fmla="*/ 0 h 441435"/>
              <a:gd name="connsiteX2" fmla="*/ 1016877 w 1016877"/>
              <a:gd name="connsiteY2" fmla="*/ 168169 h 441435"/>
              <a:gd name="connsiteX3" fmla="*/ 1016877 w 1016877"/>
              <a:gd name="connsiteY3" fmla="*/ 273266 h 441435"/>
              <a:gd name="connsiteX4" fmla="*/ 848708 w 1016877"/>
              <a:gd name="connsiteY4" fmla="*/ 441435 h 441435"/>
              <a:gd name="connsiteX5" fmla="*/ 168169 w 1016877"/>
              <a:gd name="connsiteY5" fmla="*/ 441435 h 441435"/>
              <a:gd name="connsiteX6" fmla="*/ 0 w 1016877"/>
              <a:gd name="connsiteY6" fmla="*/ 273266 h 441435"/>
              <a:gd name="connsiteX7" fmla="*/ 0 w 1016877"/>
              <a:gd name="connsiteY7" fmla="*/ 168169 h 441435"/>
              <a:gd name="connsiteX8" fmla="*/ 168169 w 1016877"/>
              <a:gd name="connsiteY8" fmla="*/ 0 h 44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6877" h="441435">
                <a:moveTo>
                  <a:pt x="168169" y="0"/>
                </a:moveTo>
                <a:lnTo>
                  <a:pt x="848708" y="0"/>
                </a:lnTo>
                <a:cubicBezTo>
                  <a:pt x="941585" y="0"/>
                  <a:pt x="1016877" y="75292"/>
                  <a:pt x="1016877" y="168169"/>
                </a:cubicBezTo>
                <a:lnTo>
                  <a:pt x="1016877" y="273266"/>
                </a:lnTo>
                <a:cubicBezTo>
                  <a:pt x="1016877" y="366143"/>
                  <a:pt x="941585" y="441435"/>
                  <a:pt x="848708" y="441435"/>
                </a:cubicBezTo>
                <a:lnTo>
                  <a:pt x="168169" y="441435"/>
                </a:lnTo>
                <a:cubicBezTo>
                  <a:pt x="75292" y="441435"/>
                  <a:pt x="0" y="366143"/>
                  <a:pt x="0" y="273266"/>
                </a:cubicBezTo>
                <a:lnTo>
                  <a:pt x="0" y="168169"/>
                </a:lnTo>
                <a:cubicBezTo>
                  <a:pt x="0" y="75292"/>
                  <a:pt x="75292" y="0"/>
                  <a:pt x="168169" y="0"/>
                </a:cubicBezTo>
                <a:close/>
              </a:path>
            </a:pathLst>
          </a:custGeom>
        </p:spPr>
      </p:pic>
      <p:sp>
        <p:nvSpPr>
          <p:cNvPr id="3" name="TextBox 2">
            <a:extLst>
              <a:ext uri="{FF2B5EF4-FFF2-40B4-BE49-F238E27FC236}">
                <a16:creationId xmlns:a16="http://schemas.microsoft.com/office/drawing/2014/main" xmlns="" id="{45B80CC8-F328-4C5A-B550-1068A83E9AC7}"/>
              </a:ext>
            </a:extLst>
          </p:cNvPr>
          <p:cNvSpPr txBox="1"/>
          <p:nvPr/>
        </p:nvSpPr>
        <p:spPr>
          <a:xfrm>
            <a:off x="513075" y="4477927"/>
            <a:ext cx="5152373" cy="400110"/>
          </a:xfrm>
          <a:prstGeom prst="rect">
            <a:avLst/>
          </a:prstGeom>
          <a:noFill/>
        </p:spPr>
        <p:txBody>
          <a:bodyPr wrap="none" rtlCol="0">
            <a:spAutoFit/>
          </a:bodyPr>
          <a:lstStyle/>
          <a:p>
            <a:r>
              <a:rPr lang="en-US" sz="2000" b="1" dirty="0">
                <a:solidFill>
                  <a:srgbClr val="CA1E49"/>
                </a:solidFill>
              </a:rPr>
              <a:t>2. </a:t>
            </a:r>
            <a:r>
              <a:rPr lang="en-US" sz="2000" dirty="0" err="1">
                <a:solidFill>
                  <a:srgbClr val="003A28"/>
                </a:solidFill>
              </a:rPr>
              <a:t>Trao</a:t>
            </a:r>
            <a:r>
              <a:rPr lang="en-US" sz="2000" dirty="0">
                <a:solidFill>
                  <a:srgbClr val="003A28"/>
                </a:solidFill>
              </a:rPr>
              <a:t> </a:t>
            </a:r>
            <a:r>
              <a:rPr lang="en-US" sz="2000" dirty="0" err="1">
                <a:solidFill>
                  <a:srgbClr val="003A28"/>
                </a:solidFill>
              </a:rPr>
              <a:t>đổi</a:t>
            </a:r>
            <a:r>
              <a:rPr lang="en-US" sz="2000" dirty="0">
                <a:solidFill>
                  <a:srgbClr val="003A28"/>
                </a:solidFill>
              </a:rPr>
              <a:t>: </a:t>
            </a:r>
            <a:r>
              <a:rPr lang="en-US" sz="2000" dirty="0" err="1">
                <a:solidFill>
                  <a:srgbClr val="003A28"/>
                </a:solidFill>
              </a:rPr>
              <a:t>Em</a:t>
            </a:r>
            <a:r>
              <a:rPr lang="en-US" sz="2000" dirty="0">
                <a:solidFill>
                  <a:srgbClr val="003A28"/>
                </a:solidFill>
              </a:rPr>
              <a:t> </a:t>
            </a:r>
            <a:r>
              <a:rPr lang="en-US" sz="2000" dirty="0" err="1">
                <a:solidFill>
                  <a:srgbClr val="003A28"/>
                </a:solidFill>
              </a:rPr>
              <a:t>thích</a:t>
            </a:r>
            <a:r>
              <a:rPr lang="en-US" sz="2000" dirty="0">
                <a:solidFill>
                  <a:srgbClr val="003A28"/>
                </a:solidFill>
              </a:rPr>
              <a:t> </a:t>
            </a:r>
            <a:r>
              <a:rPr lang="en-US" sz="2000" dirty="0" err="1">
                <a:solidFill>
                  <a:srgbClr val="003A28"/>
                </a:solidFill>
              </a:rPr>
              <a:t>bức</a:t>
            </a:r>
            <a:r>
              <a:rPr lang="en-US" sz="2000" dirty="0">
                <a:solidFill>
                  <a:srgbClr val="003A28"/>
                </a:solidFill>
              </a:rPr>
              <a:t> </a:t>
            </a:r>
            <a:r>
              <a:rPr lang="en-US" sz="2000" dirty="0" err="1">
                <a:solidFill>
                  <a:srgbClr val="003A28"/>
                </a:solidFill>
              </a:rPr>
              <a:t>ảnh</a:t>
            </a:r>
            <a:r>
              <a:rPr lang="en-US" sz="2000" dirty="0">
                <a:solidFill>
                  <a:srgbClr val="003A28"/>
                </a:solidFill>
              </a:rPr>
              <a:t> </a:t>
            </a:r>
            <a:r>
              <a:rPr lang="en-US" sz="2000" dirty="0" err="1">
                <a:solidFill>
                  <a:srgbClr val="003A28"/>
                </a:solidFill>
              </a:rPr>
              <a:t>nào</a:t>
            </a:r>
            <a:r>
              <a:rPr lang="en-US" sz="2000" dirty="0">
                <a:solidFill>
                  <a:srgbClr val="003A28"/>
                </a:solidFill>
              </a:rPr>
              <a:t>? </a:t>
            </a:r>
            <a:r>
              <a:rPr lang="en-US" sz="2000" dirty="0" err="1">
                <a:solidFill>
                  <a:srgbClr val="003A28"/>
                </a:solidFill>
              </a:rPr>
              <a:t>Vì</a:t>
            </a:r>
            <a:r>
              <a:rPr lang="en-US" sz="2000" dirty="0">
                <a:solidFill>
                  <a:srgbClr val="003A28"/>
                </a:solidFill>
              </a:rPr>
              <a:t> </a:t>
            </a:r>
            <a:r>
              <a:rPr lang="en-US" sz="2000" dirty="0" err="1">
                <a:solidFill>
                  <a:srgbClr val="003A28"/>
                </a:solidFill>
              </a:rPr>
              <a:t>sao</a:t>
            </a:r>
            <a:r>
              <a:rPr lang="en-US" sz="2000" dirty="0">
                <a:solidFill>
                  <a:srgbClr val="003A28"/>
                </a:solidFill>
              </a:rPr>
              <a:t>?</a:t>
            </a:r>
          </a:p>
        </p:txBody>
      </p:sp>
      <p:sp>
        <p:nvSpPr>
          <p:cNvPr id="16" name="TextBox 15">
            <a:extLst>
              <a:ext uri="{FF2B5EF4-FFF2-40B4-BE49-F238E27FC236}">
                <a16:creationId xmlns:a16="http://schemas.microsoft.com/office/drawing/2014/main" xmlns="" id="{DC1F8ADA-18FC-4AC8-AB1B-DC1BD9E3A4BE}"/>
              </a:ext>
            </a:extLst>
          </p:cNvPr>
          <p:cNvSpPr txBox="1"/>
          <p:nvPr/>
        </p:nvSpPr>
        <p:spPr>
          <a:xfrm>
            <a:off x="508724" y="763412"/>
            <a:ext cx="6013185" cy="400110"/>
          </a:xfrm>
          <a:prstGeom prst="rect">
            <a:avLst/>
          </a:prstGeom>
          <a:noFill/>
        </p:spPr>
        <p:txBody>
          <a:bodyPr wrap="none" rtlCol="0">
            <a:spAutoFit/>
          </a:bodyPr>
          <a:lstStyle/>
          <a:p>
            <a:r>
              <a:rPr lang="en-US" sz="2000" b="1" dirty="0">
                <a:solidFill>
                  <a:srgbClr val="CA1E49"/>
                </a:solidFill>
              </a:rPr>
              <a:t>1.</a:t>
            </a:r>
            <a:r>
              <a:rPr lang="en-US" sz="2000" b="1" dirty="0">
                <a:solidFill>
                  <a:srgbClr val="003A28"/>
                </a:solidFill>
              </a:rPr>
              <a:t> </a:t>
            </a:r>
            <a:r>
              <a:rPr lang="en-US" sz="2000" dirty="0" err="1">
                <a:solidFill>
                  <a:srgbClr val="003A28"/>
                </a:solidFill>
              </a:rPr>
              <a:t>Tìm</a:t>
            </a:r>
            <a:r>
              <a:rPr lang="en-US" sz="2000" dirty="0">
                <a:solidFill>
                  <a:srgbClr val="003A28"/>
                </a:solidFill>
              </a:rPr>
              <a:t> </a:t>
            </a:r>
            <a:r>
              <a:rPr lang="en-US" sz="2000" dirty="0" err="1">
                <a:solidFill>
                  <a:srgbClr val="003A28"/>
                </a:solidFill>
              </a:rPr>
              <a:t>từ</a:t>
            </a:r>
            <a:r>
              <a:rPr lang="en-US" sz="2000" dirty="0">
                <a:solidFill>
                  <a:srgbClr val="003A28"/>
                </a:solidFill>
              </a:rPr>
              <a:t> </a:t>
            </a:r>
            <a:r>
              <a:rPr lang="en-US" sz="2000" dirty="0" err="1">
                <a:solidFill>
                  <a:srgbClr val="003A28"/>
                </a:solidFill>
              </a:rPr>
              <a:t>ngữ</a:t>
            </a:r>
            <a:r>
              <a:rPr lang="en-US" sz="2000" dirty="0">
                <a:solidFill>
                  <a:srgbClr val="003A28"/>
                </a:solidFill>
              </a:rPr>
              <a:t> </a:t>
            </a:r>
            <a:r>
              <a:rPr lang="en-US" sz="2000" dirty="0" err="1">
                <a:solidFill>
                  <a:srgbClr val="003A28"/>
                </a:solidFill>
              </a:rPr>
              <a:t>phù</a:t>
            </a:r>
            <a:r>
              <a:rPr lang="en-US" sz="2000" dirty="0">
                <a:solidFill>
                  <a:srgbClr val="003A28"/>
                </a:solidFill>
              </a:rPr>
              <a:t> </a:t>
            </a:r>
            <a:r>
              <a:rPr lang="en-US" sz="2000" dirty="0" err="1">
                <a:solidFill>
                  <a:srgbClr val="003A28"/>
                </a:solidFill>
              </a:rPr>
              <a:t>hợp</a:t>
            </a:r>
            <a:r>
              <a:rPr lang="en-US" sz="2000" dirty="0">
                <a:solidFill>
                  <a:srgbClr val="003A28"/>
                </a:solidFill>
              </a:rPr>
              <a:t> </a:t>
            </a:r>
            <a:r>
              <a:rPr lang="en-US" sz="2000" dirty="0" err="1">
                <a:solidFill>
                  <a:srgbClr val="003A28"/>
                </a:solidFill>
              </a:rPr>
              <a:t>với</a:t>
            </a:r>
            <a:r>
              <a:rPr lang="en-US" sz="2000" dirty="0">
                <a:solidFill>
                  <a:srgbClr val="003A28"/>
                </a:solidFill>
              </a:rPr>
              <a:t> </a:t>
            </a:r>
            <a:r>
              <a:rPr lang="en-US" sz="2000" dirty="0" err="1">
                <a:solidFill>
                  <a:srgbClr val="003A28"/>
                </a:solidFill>
              </a:rPr>
              <a:t>mỗi</a:t>
            </a:r>
            <a:r>
              <a:rPr lang="en-US" sz="2000" dirty="0">
                <a:solidFill>
                  <a:srgbClr val="003A28"/>
                </a:solidFill>
              </a:rPr>
              <a:t> </a:t>
            </a:r>
            <a:r>
              <a:rPr lang="en-US" sz="2000" dirty="0" err="1">
                <a:solidFill>
                  <a:srgbClr val="003A28"/>
                </a:solidFill>
              </a:rPr>
              <a:t>bức</a:t>
            </a:r>
            <a:r>
              <a:rPr lang="en-US" sz="2000" dirty="0">
                <a:solidFill>
                  <a:srgbClr val="003A28"/>
                </a:solidFill>
              </a:rPr>
              <a:t> </a:t>
            </a:r>
            <a:r>
              <a:rPr lang="en-US" sz="2000" dirty="0" err="1">
                <a:solidFill>
                  <a:srgbClr val="003A28"/>
                </a:solidFill>
              </a:rPr>
              <a:t>tranh</a:t>
            </a:r>
            <a:r>
              <a:rPr lang="en-US" sz="2000" dirty="0">
                <a:solidFill>
                  <a:srgbClr val="003A28"/>
                </a:solidFill>
              </a:rPr>
              <a:t> d</a:t>
            </a:r>
            <a:r>
              <a:rPr lang="vi-VN" sz="2000" dirty="0">
                <a:solidFill>
                  <a:srgbClr val="003A28"/>
                </a:solidFill>
              </a:rPr>
              <a:t>ư</a:t>
            </a:r>
            <a:r>
              <a:rPr lang="en-US" sz="2000" dirty="0" err="1">
                <a:solidFill>
                  <a:srgbClr val="003A28"/>
                </a:solidFill>
              </a:rPr>
              <a:t>ới</a:t>
            </a:r>
            <a:r>
              <a:rPr lang="en-US" sz="2000" dirty="0">
                <a:solidFill>
                  <a:srgbClr val="003A28"/>
                </a:solidFill>
              </a:rPr>
              <a:t> </a:t>
            </a:r>
            <a:r>
              <a:rPr lang="en-US" sz="2000" dirty="0" err="1">
                <a:solidFill>
                  <a:srgbClr val="003A28"/>
                </a:solidFill>
              </a:rPr>
              <a:t>đây</a:t>
            </a:r>
            <a:r>
              <a:rPr lang="en-US" sz="2000" dirty="0">
                <a:solidFill>
                  <a:srgbClr val="003A28"/>
                </a:solidFill>
              </a:rPr>
              <a:t>:</a:t>
            </a:r>
          </a:p>
        </p:txBody>
      </p:sp>
      <p:sp>
        <p:nvSpPr>
          <p:cNvPr id="5" name="TextBox 4">
            <a:extLst>
              <a:ext uri="{FF2B5EF4-FFF2-40B4-BE49-F238E27FC236}">
                <a16:creationId xmlns:a16="http://schemas.microsoft.com/office/drawing/2014/main" xmlns="" id="{9CC39FBF-AC11-443C-B229-6F3F3D371507}"/>
              </a:ext>
            </a:extLst>
          </p:cNvPr>
          <p:cNvSpPr txBox="1"/>
          <p:nvPr/>
        </p:nvSpPr>
        <p:spPr>
          <a:xfrm>
            <a:off x="1990204" y="138924"/>
            <a:ext cx="5163593" cy="584775"/>
          </a:xfrm>
          <a:prstGeom prst="rect">
            <a:avLst/>
          </a:prstGeom>
          <a:noFill/>
        </p:spPr>
        <p:txBody>
          <a:bodyPr wrap="none" rtlCol="0">
            <a:spAutoFit/>
          </a:bodyPr>
          <a:lstStyle/>
          <a:p>
            <a:pPr algn="ctr"/>
            <a:r>
              <a:rPr lang="en-US" sz="3200" b="1" dirty="0" err="1">
                <a:solidFill>
                  <a:srgbClr val="CA1E49"/>
                </a:solidFill>
              </a:rPr>
              <a:t>Trò</a:t>
            </a:r>
            <a:r>
              <a:rPr lang="en-US" sz="3200" b="1" dirty="0">
                <a:solidFill>
                  <a:srgbClr val="CA1E49"/>
                </a:solidFill>
              </a:rPr>
              <a:t> </a:t>
            </a:r>
            <a:r>
              <a:rPr lang="en-US" sz="3200" b="1" dirty="0" err="1">
                <a:solidFill>
                  <a:srgbClr val="CA1E49"/>
                </a:solidFill>
              </a:rPr>
              <a:t>ch</a:t>
            </a:r>
            <a:r>
              <a:rPr lang="vi-VN" sz="3200" b="1" dirty="0">
                <a:solidFill>
                  <a:srgbClr val="CA1E49"/>
                </a:solidFill>
              </a:rPr>
              <a:t>ơ</a:t>
            </a:r>
            <a:r>
              <a:rPr lang="en-US" sz="3200" b="1" dirty="0">
                <a:solidFill>
                  <a:srgbClr val="CA1E49"/>
                </a:solidFill>
              </a:rPr>
              <a:t>i: </a:t>
            </a:r>
            <a:r>
              <a:rPr lang="en-US" sz="3200" b="1" dirty="0" err="1">
                <a:solidFill>
                  <a:srgbClr val="CA1E49"/>
                </a:solidFill>
              </a:rPr>
              <a:t>Đặt</a:t>
            </a:r>
            <a:r>
              <a:rPr lang="en-US" sz="3200" b="1" dirty="0">
                <a:solidFill>
                  <a:srgbClr val="CA1E49"/>
                </a:solidFill>
              </a:rPr>
              <a:t> </a:t>
            </a:r>
            <a:r>
              <a:rPr lang="en-US" sz="3200" b="1" dirty="0" err="1">
                <a:solidFill>
                  <a:srgbClr val="CA1E49"/>
                </a:solidFill>
              </a:rPr>
              <a:t>tên</a:t>
            </a:r>
            <a:r>
              <a:rPr lang="en-US" sz="3200" b="1" dirty="0">
                <a:solidFill>
                  <a:srgbClr val="CA1E49"/>
                </a:solidFill>
              </a:rPr>
              <a:t> </a:t>
            </a:r>
            <a:r>
              <a:rPr lang="en-US" sz="3200" b="1" dirty="0" err="1">
                <a:solidFill>
                  <a:srgbClr val="CA1E49"/>
                </a:solidFill>
              </a:rPr>
              <a:t>cho</a:t>
            </a:r>
            <a:r>
              <a:rPr lang="en-US" sz="3200" b="1" dirty="0">
                <a:solidFill>
                  <a:srgbClr val="CA1E49"/>
                </a:solidFill>
              </a:rPr>
              <a:t> </a:t>
            </a:r>
            <a:r>
              <a:rPr lang="en-US" sz="3200" b="1" dirty="0" err="1">
                <a:solidFill>
                  <a:srgbClr val="CA1E49"/>
                </a:solidFill>
              </a:rPr>
              <a:t>ảnh</a:t>
            </a:r>
            <a:endParaRPr lang="en-US" sz="3200" b="1" dirty="0">
              <a:solidFill>
                <a:srgbClr val="CA1E49"/>
              </a:solidFill>
            </a:endParaRPr>
          </a:p>
        </p:txBody>
      </p:sp>
    </p:spTree>
    <p:extLst>
      <p:ext uri="{BB962C8B-B14F-4D97-AF65-F5344CB8AC3E}">
        <p14:creationId xmlns:p14="http://schemas.microsoft.com/office/powerpoint/2010/main" val="3470060084"/>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C9E41A44-8A67-465C-8255-97EC17969C88}"/>
              </a:ext>
            </a:extLst>
          </p:cNvPr>
          <p:cNvSpPr/>
          <p:nvPr/>
        </p:nvSpPr>
        <p:spPr>
          <a:xfrm>
            <a:off x="-10460" y="43731"/>
            <a:ext cx="9154460" cy="509976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F0FEF968-455F-4F78-9453-A2B3A925A86D}"/>
              </a:ext>
            </a:extLst>
          </p:cNvPr>
          <p:cNvPicPr>
            <a:picLocks noChangeAspect="1"/>
          </p:cNvPicPr>
          <p:nvPr/>
        </p:nvPicPr>
        <p:blipFill rotWithShape="1">
          <a:blip r:embed="rId2"/>
          <a:srcRect b="50000"/>
          <a:stretch/>
        </p:blipFill>
        <p:spPr>
          <a:xfrm>
            <a:off x="1245418" y="-1"/>
            <a:ext cx="6118343" cy="5143501"/>
          </a:xfrm>
          <a:prstGeom prst="rect">
            <a:avLst/>
          </a:prstGeom>
        </p:spPr>
      </p:pic>
      <p:sp>
        <p:nvSpPr>
          <p:cNvPr id="6" name="Rectangle 5">
            <a:extLst>
              <a:ext uri="{FF2B5EF4-FFF2-40B4-BE49-F238E27FC236}">
                <a16:creationId xmlns:a16="http://schemas.microsoft.com/office/drawing/2014/main" xmlns="" id="{D574DA38-0780-48EF-81EA-2C3641487B20}"/>
              </a:ext>
            </a:extLst>
          </p:cNvPr>
          <p:cNvSpPr/>
          <p:nvPr/>
        </p:nvSpPr>
        <p:spPr>
          <a:xfrm>
            <a:off x="3371353" y="866692"/>
            <a:ext cx="1828799" cy="45322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AC566559-73F7-4A07-B6F0-1C1683CE026C}"/>
              </a:ext>
            </a:extLst>
          </p:cNvPr>
          <p:cNvSpPr/>
          <p:nvPr/>
        </p:nvSpPr>
        <p:spPr>
          <a:xfrm>
            <a:off x="1245418" y="500932"/>
            <a:ext cx="1791125" cy="45322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058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388797F0-0EF5-46D6-885E-BFF020268024}"/>
              </a:ext>
            </a:extLst>
          </p:cNvPr>
          <p:cNvSpPr/>
          <p:nvPr/>
        </p:nvSpPr>
        <p:spPr>
          <a:xfrm>
            <a:off x="0" y="0"/>
            <a:ext cx="9144000" cy="5143500"/>
          </a:xfrm>
          <a:prstGeom prst="rect">
            <a:avLst/>
          </a:prstGeom>
          <a:solidFill>
            <a:srgbClr val="A07F55"/>
          </a:solidFill>
          <a:ln>
            <a:noFill/>
          </a:ln>
          <a:effectLst>
            <a:innerShdw blurRad="63500" dist="50800" dir="8100000">
              <a:srgbClr val="5A483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5DBF8A24-EF3E-4112-9F37-F8341A7ACA90}"/>
              </a:ext>
            </a:extLst>
          </p:cNvPr>
          <p:cNvSpPr/>
          <p:nvPr/>
        </p:nvSpPr>
        <p:spPr>
          <a:xfrm>
            <a:off x="267195" y="220436"/>
            <a:ext cx="8609611" cy="4702629"/>
          </a:xfrm>
          <a:prstGeom prst="rect">
            <a:avLst/>
          </a:prstGeom>
          <a:solidFill>
            <a:srgbClr val="006043"/>
          </a:solidFill>
          <a:ln>
            <a:noFill/>
          </a:ln>
          <a:effectLst>
            <a:innerShdw blurRad="317500" dist="50800" dir="8100000">
              <a:srgbClr val="003A28">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FA37679B-73B7-40AA-BEF7-73F9ADD5BD0A}"/>
              </a:ext>
            </a:extLst>
          </p:cNvPr>
          <p:cNvSpPr/>
          <p:nvPr/>
        </p:nvSpPr>
        <p:spPr>
          <a:xfrm>
            <a:off x="1036445" y="4167875"/>
            <a:ext cx="182880" cy="45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B9482AC8-0066-4EEC-9407-D65813CDCE53}"/>
              </a:ext>
            </a:extLst>
          </p:cNvPr>
          <p:cNvSpPr/>
          <p:nvPr/>
        </p:nvSpPr>
        <p:spPr>
          <a:xfrm>
            <a:off x="1267074" y="4159873"/>
            <a:ext cx="182880" cy="45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EF435D6A-25FE-4203-8F1C-647126318649}"/>
              </a:ext>
            </a:extLst>
          </p:cNvPr>
          <p:cNvSpPr/>
          <p:nvPr/>
        </p:nvSpPr>
        <p:spPr>
          <a:xfrm rot="20180718">
            <a:off x="1569189" y="4142392"/>
            <a:ext cx="182880" cy="45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1C90C793-8DD1-4293-B97B-D93732E9A86C}"/>
              </a:ext>
            </a:extLst>
          </p:cNvPr>
          <p:cNvSpPr/>
          <p:nvPr/>
        </p:nvSpPr>
        <p:spPr>
          <a:xfrm>
            <a:off x="736271" y="4380308"/>
            <a:ext cx="1365662" cy="542755"/>
          </a:xfrm>
          <a:prstGeom prst="roundRect">
            <a:avLst>
              <a:gd name="adj" fmla="val 6457"/>
            </a:avLst>
          </a:prstGeom>
          <a:solidFill>
            <a:srgbClr val="693E37"/>
          </a:solidFill>
          <a:ln>
            <a:noFill/>
          </a:ln>
          <a:effectLst>
            <a:innerShdw blurRad="457200" dist="50800" dir="5400000">
              <a:srgbClr val="4C2D28">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9E23780E-8591-4B50-A927-3CD765F074E5}"/>
              </a:ext>
            </a:extLst>
          </p:cNvPr>
          <p:cNvSpPr txBox="1"/>
          <p:nvPr/>
        </p:nvSpPr>
        <p:spPr>
          <a:xfrm>
            <a:off x="842453" y="1035965"/>
            <a:ext cx="7459094" cy="584775"/>
          </a:xfrm>
          <a:prstGeom prst="rect">
            <a:avLst/>
          </a:prstGeom>
          <a:noFill/>
        </p:spPr>
        <p:txBody>
          <a:bodyPr wrap="none" rtlCol="0">
            <a:spAutoFit/>
          </a:bodyPr>
          <a:lstStyle>
            <a:defPPr marR="0" lvl="0" algn="l" rtl="0">
              <a:lnSpc>
                <a:spcPct val="100000"/>
              </a:lnSpc>
              <a:spcBef>
                <a:spcPts val="0"/>
              </a:spcBef>
              <a:spcAft>
                <a:spcPts val="0"/>
              </a:spcAft>
            </a:defPPr>
            <a:lvl1pPr algn="ctr">
              <a:defRPr sz="3200" b="1">
                <a:solidFill>
                  <a:srgbClr val="FFFFFF"/>
                </a:solidFill>
                <a:latin typeface="HP001 4 hàng" panose="020B0603050302020204" pitchFamily="34" charset="0"/>
              </a:defRPr>
            </a:lvl1pPr>
          </a:lstStyle>
          <a:p>
            <a:r>
              <a:rPr lang="en-US" dirty="0" err="1"/>
              <a:t>Thứ</a:t>
            </a:r>
            <a:r>
              <a:rPr lang="en-US" dirty="0"/>
              <a:t> </a:t>
            </a:r>
            <a:r>
              <a:rPr lang="en-US" dirty="0" err="1"/>
              <a:t>hai</a:t>
            </a:r>
            <a:r>
              <a:rPr lang="en-US" dirty="0"/>
              <a:t> </a:t>
            </a:r>
            <a:r>
              <a:rPr lang="en-US" dirty="0" err="1"/>
              <a:t>ngày</a:t>
            </a:r>
            <a:r>
              <a:rPr lang="en-US" dirty="0"/>
              <a:t> 17 </a:t>
            </a:r>
            <a:r>
              <a:rPr lang="en-US" dirty="0" err="1"/>
              <a:t>tháng</a:t>
            </a:r>
            <a:r>
              <a:rPr lang="en-US" dirty="0"/>
              <a:t> 02 </a:t>
            </a:r>
            <a:r>
              <a:rPr lang="en-US" dirty="0" err="1"/>
              <a:t>năm</a:t>
            </a:r>
            <a:r>
              <a:rPr lang="en-US" dirty="0"/>
              <a:t> 2025</a:t>
            </a:r>
          </a:p>
        </p:txBody>
      </p:sp>
      <p:sp>
        <p:nvSpPr>
          <p:cNvPr id="13" name="TextBox 12">
            <a:extLst>
              <a:ext uri="{FF2B5EF4-FFF2-40B4-BE49-F238E27FC236}">
                <a16:creationId xmlns:a16="http://schemas.microsoft.com/office/drawing/2014/main" xmlns="" id="{DE3DAC8E-B720-4B75-8F97-7A55A52E19D2}"/>
              </a:ext>
            </a:extLst>
          </p:cNvPr>
          <p:cNvSpPr txBox="1"/>
          <p:nvPr/>
        </p:nvSpPr>
        <p:spPr>
          <a:xfrm>
            <a:off x="3521071" y="1744443"/>
            <a:ext cx="2101857" cy="584775"/>
          </a:xfrm>
          <a:prstGeom prst="rect">
            <a:avLst/>
          </a:prstGeom>
          <a:noFill/>
        </p:spPr>
        <p:txBody>
          <a:bodyPr wrap="none" rtlCol="0">
            <a:spAutoFit/>
          </a:bodyPr>
          <a:lstStyle>
            <a:defPPr marR="0" lvl="0" algn="l" rtl="0">
              <a:lnSpc>
                <a:spcPct val="100000"/>
              </a:lnSpc>
              <a:spcBef>
                <a:spcPts val="0"/>
              </a:spcBef>
              <a:spcAft>
                <a:spcPts val="0"/>
              </a:spcAft>
            </a:defPPr>
            <a:lvl1pPr algn="ctr">
              <a:defRPr sz="3200" b="1">
                <a:solidFill>
                  <a:srgbClr val="FFFFFF"/>
                </a:solidFill>
                <a:latin typeface="HP001 4 hàng" panose="020B0603050302020204" pitchFamily="34" charset="0"/>
              </a:defRPr>
            </a:lvl1pPr>
          </a:lstStyle>
          <a:p>
            <a:r>
              <a:rPr lang="en-US" u="sng" dirty="0" err="1"/>
              <a:t>Tiếng</a:t>
            </a:r>
            <a:r>
              <a:rPr lang="en-US" u="sng" dirty="0"/>
              <a:t> </a:t>
            </a:r>
            <a:r>
              <a:rPr lang="en-US" u="sng" dirty="0" err="1"/>
              <a:t>Việt</a:t>
            </a:r>
            <a:endParaRPr lang="en-US" u="sng" dirty="0"/>
          </a:p>
        </p:txBody>
      </p:sp>
      <p:sp>
        <p:nvSpPr>
          <p:cNvPr id="14" name="TextBox 13">
            <a:extLst>
              <a:ext uri="{FF2B5EF4-FFF2-40B4-BE49-F238E27FC236}">
                <a16:creationId xmlns:a16="http://schemas.microsoft.com/office/drawing/2014/main" xmlns="" id="{F5F07BD6-AA6A-432E-9841-B791389FE471}"/>
              </a:ext>
            </a:extLst>
          </p:cNvPr>
          <p:cNvSpPr txBox="1"/>
          <p:nvPr/>
        </p:nvSpPr>
        <p:spPr>
          <a:xfrm>
            <a:off x="1516396" y="3032343"/>
            <a:ext cx="5995552" cy="584775"/>
          </a:xfrm>
          <a:prstGeom prst="rect">
            <a:avLst/>
          </a:prstGeom>
          <a:noFill/>
        </p:spPr>
        <p:txBody>
          <a:bodyPr wrap="none" rtlCol="0">
            <a:spAutoFit/>
          </a:bodyPr>
          <a:lstStyle>
            <a:defPPr marR="0" lvl="0" algn="l" rtl="0">
              <a:lnSpc>
                <a:spcPct val="100000"/>
              </a:lnSpc>
              <a:spcBef>
                <a:spcPts val="0"/>
              </a:spcBef>
              <a:spcAft>
                <a:spcPts val="0"/>
              </a:spcAft>
            </a:defPPr>
            <a:lvl1pPr algn="ctr">
              <a:defRPr sz="3200" b="1">
                <a:solidFill>
                  <a:srgbClr val="FFFFFF"/>
                </a:solidFill>
                <a:latin typeface="HP001 4 hàng" panose="020B0603050302020204" pitchFamily="34" charset="0"/>
              </a:defRPr>
            </a:lvl1pPr>
          </a:lstStyle>
          <a:p>
            <a:r>
              <a:rPr lang="en-US" dirty="0" err="1"/>
              <a:t>Bài</a:t>
            </a:r>
            <a:r>
              <a:rPr lang="en-US" dirty="0"/>
              <a:t> </a:t>
            </a:r>
            <a:r>
              <a:rPr lang="en-US" dirty="0" err="1"/>
              <a:t>đọc</a:t>
            </a:r>
            <a:r>
              <a:rPr lang="en-US" dirty="0"/>
              <a:t> 1: </a:t>
            </a:r>
            <a:r>
              <a:rPr lang="en-US" dirty="0" err="1"/>
              <a:t>Đàn</a:t>
            </a:r>
            <a:r>
              <a:rPr lang="en-US" dirty="0"/>
              <a:t> </a:t>
            </a:r>
            <a:r>
              <a:rPr lang="en-US" dirty="0" err="1"/>
              <a:t>bò</a:t>
            </a:r>
            <a:r>
              <a:rPr lang="en-US" dirty="0"/>
              <a:t> </a:t>
            </a:r>
            <a:r>
              <a:rPr lang="en-US" dirty="0" err="1"/>
              <a:t>gặm</a:t>
            </a:r>
            <a:r>
              <a:rPr lang="en-US" dirty="0"/>
              <a:t> </a:t>
            </a:r>
            <a:r>
              <a:rPr lang="en-US" dirty="0" err="1"/>
              <a:t>cỏ</a:t>
            </a:r>
            <a:r>
              <a:rPr lang="en-US" dirty="0"/>
              <a:t> (</a:t>
            </a:r>
            <a:r>
              <a:rPr lang="en-US" dirty="0" err="1"/>
              <a:t>tiết</a:t>
            </a:r>
            <a:r>
              <a:rPr lang="en-US" dirty="0"/>
              <a:t> 1)</a:t>
            </a:r>
          </a:p>
        </p:txBody>
      </p:sp>
      <p:sp>
        <p:nvSpPr>
          <p:cNvPr id="15" name="TextBox 14">
            <a:extLst>
              <a:ext uri="{FF2B5EF4-FFF2-40B4-BE49-F238E27FC236}">
                <a16:creationId xmlns:a16="http://schemas.microsoft.com/office/drawing/2014/main" xmlns="" id="{1B53CB73-4485-415E-B9EE-32850D0390B2}"/>
              </a:ext>
            </a:extLst>
          </p:cNvPr>
          <p:cNvSpPr txBox="1"/>
          <p:nvPr/>
        </p:nvSpPr>
        <p:spPr>
          <a:xfrm>
            <a:off x="1753763" y="2407710"/>
            <a:ext cx="5636479" cy="584775"/>
          </a:xfrm>
          <a:prstGeom prst="rect">
            <a:avLst/>
          </a:prstGeom>
          <a:noFill/>
        </p:spPr>
        <p:txBody>
          <a:bodyPr wrap="none" rtlCol="0">
            <a:spAutoFit/>
          </a:bodyPr>
          <a:lstStyle>
            <a:defPPr marR="0" lvl="0" algn="l" rtl="0">
              <a:lnSpc>
                <a:spcPct val="100000"/>
              </a:lnSpc>
              <a:spcBef>
                <a:spcPts val="0"/>
              </a:spcBef>
              <a:spcAft>
                <a:spcPts val="0"/>
              </a:spcAft>
            </a:defPPr>
            <a:lvl1pPr algn="ctr">
              <a:defRPr sz="3200" b="1">
                <a:solidFill>
                  <a:srgbClr val="FFFFFF"/>
                </a:solidFill>
                <a:latin typeface="HP001 4 hàng" panose="020B0603050302020204" pitchFamily="34" charset="0"/>
              </a:defRPr>
            </a:lvl1pPr>
          </a:lstStyle>
          <a:p>
            <a:r>
              <a:rPr lang="en-US" dirty="0" err="1"/>
              <a:t>Chủ</a:t>
            </a:r>
            <a:r>
              <a:rPr lang="en-US" dirty="0"/>
              <a:t> </a:t>
            </a:r>
            <a:r>
              <a:rPr lang="en-US" dirty="0" err="1"/>
              <a:t>điểm</a:t>
            </a:r>
            <a:r>
              <a:rPr lang="en-US" dirty="0"/>
              <a:t>: </a:t>
            </a:r>
            <a:r>
              <a:rPr lang="en-US" dirty="0" err="1"/>
              <a:t>Niềm</a:t>
            </a:r>
            <a:r>
              <a:rPr lang="en-US" dirty="0"/>
              <a:t> </a:t>
            </a:r>
            <a:r>
              <a:rPr lang="en-US" dirty="0" err="1"/>
              <a:t>vui</a:t>
            </a:r>
            <a:r>
              <a:rPr lang="en-US" dirty="0"/>
              <a:t> lao </a:t>
            </a:r>
            <a:r>
              <a:rPr lang="en-US" dirty="0" err="1"/>
              <a:t>động</a:t>
            </a:r>
            <a:endParaRPr lang="en-US" dirty="0"/>
          </a:p>
        </p:txBody>
      </p:sp>
      <p:grpSp>
        <p:nvGrpSpPr>
          <p:cNvPr id="17" name="Google Shape;1640;p42">
            <a:extLst>
              <a:ext uri="{FF2B5EF4-FFF2-40B4-BE49-F238E27FC236}">
                <a16:creationId xmlns:a16="http://schemas.microsoft.com/office/drawing/2014/main" xmlns="" id="{01354058-48AB-42A3-8588-AE2150874EE0}"/>
              </a:ext>
            </a:extLst>
          </p:cNvPr>
          <p:cNvGrpSpPr/>
          <p:nvPr/>
        </p:nvGrpSpPr>
        <p:grpSpPr>
          <a:xfrm>
            <a:off x="9985837" y="3588796"/>
            <a:ext cx="1302317" cy="1138378"/>
            <a:chOff x="7622647" y="3790677"/>
            <a:chExt cx="1302317" cy="1138378"/>
          </a:xfrm>
        </p:grpSpPr>
        <p:sp>
          <p:nvSpPr>
            <p:cNvPr id="18" name="Google Shape;1641;p42">
              <a:extLst>
                <a:ext uri="{FF2B5EF4-FFF2-40B4-BE49-F238E27FC236}">
                  <a16:creationId xmlns:a16="http://schemas.microsoft.com/office/drawing/2014/main" xmlns="" id="{BD52CBAE-E846-4AC5-87C7-A91E86045BE7}"/>
                </a:ext>
              </a:extLst>
            </p:cNvPr>
            <p:cNvSpPr/>
            <p:nvPr/>
          </p:nvSpPr>
          <p:spPr>
            <a:xfrm>
              <a:off x="7660694"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42;p42">
              <a:extLst>
                <a:ext uri="{FF2B5EF4-FFF2-40B4-BE49-F238E27FC236}">
                  <a16:creationId xmlns:a16="http://schemas.microsoft.com/office/drawing/2014/main" xmlns="" id="{926B6096-FD0D-456D-BEDA-F899E753951C}"/>
                </a:ext>
              </a:extLst>
            </p:cNvPr>
            <p:cNvSpPr/>
            <p:nvPr/>
          </p:nvSpPr>
          <p:spPr>
            <a:xfrm>
              <a:off x="7622671"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43;p42">
              <a:extLst>
                <a:ext uri="{FF2B5EF4-FFF2-40B4-BE49-F238E27FC236}">
                  <a16:creationId xmlns:a16="http://schemas.microsoft.com/office/drawing/2014/main" xmlns="" id="{13C54F45-3F2E-45BF-B6C1-C091652EABA5}"/>
                </a:ext>
              </a:extLst>
            </p:cNvPr>
            <p:cNvSpPr/>
            <p:nvPr/>
          </p:nvSpPr>
          <p:spPr>
            <a:xfrm>
              <a:off x="7854736"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44;p42">
              <a:extLst>
                <a:ext uri="{FF2B5EF4-FFF2-40B4-BE49-F238E27FC236}">
                  <a16:creationId xmlns:a16="http://schemas.microsoft.com/office/drawing/2014/main" xmlns="" id="{53693266-E4F7-4FB4-BC94-7772A5D43F74}"/>
                </a:ext>
              </a:extLst>
            </p:cNvPr>
            <p:cNvSpPr/>
            <p:nvPr/>
          </p:nvSpPr>
          <p:spPr>
            <a:xfrm>
              <a:off x="8280797"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45;p42">
              <a:extLst>
                <a:ext uri="{FF2B5EF4-FFF2-40B4-BE49-F238E27FC236}">
                  <a16:creationId xmlns:a16="http://schemas.microsoft.com/office/drawing/2014/main" xmlns="" id="{3D3B931D-2A42-4167-A1AF-6B2D0C2B92AC}"/>
                </a:ext>
              </a:extLst>
            </p:cNvPr>
            <p:cNvSpPr/>
            <p:nvPr/>
          </p:nvSpPr>
          <p:spPr>
            <a:xfrm>
              <a:off x="7704676"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46;p42">
              <a:extLst>
                <a:ext uri="{FF2B5EF4-FFF2-40B4-BE49-F238E27FC236}">
                  <a16:creationId xmlns:a16="http://schemas.microsoft.com/office/drawing/2014/main" xmlns="" id="{9B70353C-8552-40D9-AA8F-C0B17B5A547A}"/>
                </a:ext>
              </a:extLst>
            </p:cNvPr>
            <p:cNvSpPr/>
            <p:nvPr/>
          </p:nvSpPr>
          <p:spPr>
            <a:xfrm>
              <a:off x="8098767"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47;p42">
              <a:extLst>
                <a:ext uri="{FF2B5EF4-FFF2-40B4-BE49-F238E27FC236}">
                  <a16:creationId xmlns:a16="http://schemas.microsoft.com/office/drawing/2014/main" xmlns="" id="{77E11624-5440-4B25-8529-AC34798E616F}"/>
                </a:ext>
              </a:extLst>
            </p:cNvPr>
            <p:cNvSpPr/>
            <p:nvPr/>
          </p:nvSpPr>
          <p:spPr>
            <a:xfrm>
              <a:off x="7629670"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48;p42">
              <a:extLst>
                <a:ext uri="{FF2B5EF4-FFF2-40B4-BE49-F238E27FC236}">
                  <a16:creationId xmlns:a16="http://schemas.microsoft.com/office/drawing/2014/main" xmlns="" id="{173E07F9-A804-4C38-8C10-58538AEA672D}"/>
                </a:ext>
              </a:extLst>
            </p:cNvPr>
            <p:cNvSpPr/>
            <p:nvPr/>
          </p:nvSpPr>
          <p:spPr>
            <a:xfrm>
              <a:off x="7659654"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49;p42">
              <a:extLst>
                <a:ext uri="{FF2B5EF4-FFF2-40B4-BE49-F238E27FC236}">
                  <a16:creationId xmlns:a16="http://schemas.microsoft.com/office/drawing/2014/main" xmlns="" id="{2F48BD76-5465-4D43-B809-6D69508F7412}"/>
                </a:ext>
              </a:extLst>
            </p:cNvPr>
            <p:cNvSpPr/>
            <p:nvPr/>
          </p:nvSpPr>
          <p:spPr>
            <a:xfrm>
              <a:off x="8006735"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rgbClr val="CA1E4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650;p42">
              <a:extLst>
                <a:ext uri="{FF2B5EF4-FFF2-40B4-BE49-F238E27FC236}">
                  <a16:creationId xmlns:a16="http://schemas.microsoft.com/office/drawing/2014/main" xmlns="" id="{55706E9B-26FD-4949-9E7D-0572E81FE790}"/>
                </a:ext>
              </a:extLst>
            </p:cNvPr>
            <p:cNvSpPr/>
            <p:nvPr/>
          </p:nvSpPr>
          <p:spPr>
            <a:xfrm>
              <a:off x="7839413"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51;p42">
              <a:extLst>
                <a:ext uri="{FF2B5EF4-FFF2-40B4-BE49-F238E27FC236}">
                  <a16:creationId xmlns:a16="http://schemas.microsoft.com/office/drawing/2014/main" xmlns="" id="{09ABBBE4-BB86-48A8-AAAE-94BD537E328D}"/>
                </a:ext>
              </a:extLst>
            </p:cNvPr>
            <p:cNvSpPr/>
            <p:nvPr/>
          </p:nvSpPr>
          <p:spPr>
            <a:xfrm>
              <a:off x="7942748"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52;p42">
              <a:extLst>
                <a:ext uri="{FF2B5EF4-FFF2-40B4-BE49-F238E27FC236}">
                  <a16:creationId xmlns:a16="http://schemas.microsoft.com/office/drawing/2014/main" xmlns="" id="{B4DED405-3ECD-4FFF-8853-952C2FA15D73}"/>
                </a:ext>
              </a:extLst>
            </p:cNvPr>
            <p:cNvSpPr/>
            <p:nvPr/>
          </p:nvSpPr>
          <p:spPr>
            <a:xfrm>
              <a:off x="7818746"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53;p42">
              <a:extLst>
                <a:ext uri="{FF2B5EF4-FFF2-40B4-BE49-F238E27FC236}">
                  <a16:creationId xmlns:a16="http://schemas.microsoft.com/office/drawing/2014/main" xmlns="" id="{273DBA8A-A28B-46FB-855B-15E1CEFD4376}"/>
                </a:ext>
              </a:extLst>
            </p:cNvPr>
            <p:cNvSpPr/>
            <p:nvPr/>
          </p:nvSpPr>
          <p:spPr>
            <a:xfrm>
              <a:off x="8211466"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rgbClr val="DB3372"/>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654;p42">
              <a:extLst>
                <a:ext uri="{FF2B5EF4-FFF2-40B4-BE49-F238E27FC236}">
                  <a16:creationId xmlns:a16="http://schemas.microsoft.com/office/drawing/2014/main" xmlns="" id="{847201CF-E7C6-45A1-8671-AEF3841B9815}"/>
                </a:ext>
              </a:extLst>
            </p:cNvPr>
            <p:cNvSpPr/>
            <p:nvPr/>
          </p:nvSpPr>
          <p:spPr>
            <a:xfrm>
              <a:off x="8314800"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655;p42">
              <a:extLst>
                <a:ext uri="{FF2B5EF4-FFF2-40B4-BE49-F238E27FC236}">
                  <a16:creationId xmlns:a16="http://schemas.microsoft.com/office/drawing/2014/main" xmlns="" id="{BDBA794C-7A2F-4755-84F0-D5DB9478DB91}"/>
                </a:ext>
              </a:extLst>
            </p:cNvPr>
            <p:cNvSpPr/>
            <p:nvPr/>
          </p:nvSpPr>
          <p:spPr>
            <a:xfrm>
              <a:off x="8188765"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656;p42">
              <a:extLst>
                <a:ext uri="{FF2B5EF4-FFF2-40B4-BE49-F238E27FC236}">
                  <a16:creationId xmlns:a16="http://schemas.microsoft.com/office/drawing/2014/main" xmlns="" id="{5AA72974-EFBC-4D28-994F-0AB9AE26B96D}"/>
                </a:ext>
              </a:extLst>
            </p:cNvPr>
            <p:cNvSpPr/>
            <p:nvPr/>
          </p:nvSpPr>
          <p:spPr>
            <a:xfrm>
              <a:off x="8160768"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rgbClr val="EBB94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657;p42">
              <a:extLst>
                <a:ext uri="{FF2B5EF4-FFF2-40B4-BE49-F238E27FC236}">
                  <a16:creationId xmlns:a16="http://schemas.microsoft.com/office/drawing/2014/main" xmlns="" id="{FD44B706-3DC6-497F-9A0A-237832B55AD0}"/>
                </a:ext>
              </a:extLst>
            </p:cNvPr>
            <p:cNvSpPr/>
            <p:nvPr/>
          </p:nvSpPr>
          <p:spPr>
            <a:xfrm>
              <a:off x="8731970"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rgbClr val="82C85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658;p42">
              <a:extLst>
                <a:ext uri="{FF2B5EF4-FFF2-40B4-BE49-F238E27FC236}">
                  <a16:creationId xmlns:a16="http://schemas.microsoft.com/office/drawing/2014/main" xmlns="" id="{50D9B474-0B2F-42C1-9D4F-ADF3350E29C5}"/>
                </a:ext>
              </a:extLst>
            </p:cNvPr>
            <p:cNvSpPr/>
            <p:nvPr/>
          </p:nvSpPr>
          <p:spPr>
            <a:xfrm>
              <a:off x="8750887"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659;p42">
              <a:extLst>
                <a:ext uri="{FF2B5EF4-FFF2-40B4-BE49-F238E27FC236}">
                  <a16:creationId xmlns:a16="http://schemas.microsoft.com/office/drawing/2014/main" xmlns="" id="{8E1EBEBA-4F50-43D5-95A3-123F9F1917F8}"/>
                </a:ext>
              </a:extLst>
            </p:cNvPr>
            <p:cNvSpPr/>
            <p:nvPr/>
          </p:nvSpPr>
          <p:spPr>
            <a:xfrm>
              <a:off x="8563891"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rgbClr val="80C35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660;p42">
              <a:extLst>
                <a:ext uri="{FF2B5EF4-FFF2-40B4-BE49-F238E27FC236}">
                  <a16:creationId xmlns:a16="http://schemas.microsoft.com/office/drawing/2014/main" xmlns="" id="{8CEFA525-59F7-46D5-B25B-197DC638EFEA}"/>
                </a:ext>
              </a:extLst>
            </p:cNvPr>
            <p:cNvSpPr/>
            <p:nvPr/>
          </p:nvSpPr>
          <p:spPr>
            <a:xfrm>
              <a:off x="8607873"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661;p42">
              <a:extLst>
                <a:ext uri="{FF2B5EF4-FFF2-40B4-BE49-F238E27FC236}">
                  <a16:creationId xmlns:a16="http://schemas.microsoft.com/office/drawing/2014/main" xmlns="" id="{A3D5B263-3CEB-4C60-863B-FE06348D8A66}"/>
                </a:ext>
              </a:extLst>
            </p:cNvPr>
            <p:cNvSpPr/>
            <p:nvPr/>
          </p:nvSpPr>
          <p:spPr>
            <a:xfrm>
              <a:off x="8641877"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rgbClr val="6BA73F"/>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62;p42">
              <a:extLst>
                <a:ext uri="{FF2B5EF4-FFF2-40B4-BE49-F238E27FC236}">
                  <a16:creationId xmlns:a16="http://schemas.microsoft.com/office/drawing/2014/main" xmlns="" id="{CD306FCC-54EA-4175-815B-5C17EB644037}"/>
                </a:ext>
              </a:extLst>
            </p:cNvPr>
            <p:cNvSpPr/>
            <p:nvPr/>
          </p:nvSpPr>
          <p:spPr>
            <a:xfrm>
              <a:off x="8678907"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rgbClr val="62943D"/>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663;p42">
              <a:extLst>
                <a:ext uri="{FF2B5EF4-FFF2-40B4-BE49-F238E27FC236}">
                  <a16:creationId xmlns:a16="http://schemas.microsoft.com/office/drawing/2014/main" xmlns="" id="{B0D9909C-D335-4431-A88E-52AED19A18D8}"/>
                </a:ext>
              </a:extLst>
            </p:cNvPr>
            <p:cNvSpPr/>
            <p:nvPr/>
          </p:nvSpPr>
          <p:spPr>
            <a:xfrm>
              <a:off x="8535941"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rgbClr val="D36476"/>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664;p42">
              <a:extLst>
                <a:ext uri="{FF2B5EF4-FFF2-40B4-BE49-F238E27FC236}">
                  <a16:creationId xmlns:a16="http://schemas.microsoft.com/office/drawing/2014/main" xmlns="" id="{D06EC3B4-6EB3-46DC-BAE5-EB046E0B6888}"/>
                </a:ext>
              </a:extLst>
            </p:cNvPr>
            <p:cNvSpPr/>
            <p:nvPr/>
          </p:nvSpPr>
          <p:spPr>
            <a:xfrm>
              <a:off x="8538873"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665;p42">
              <a:extLst>
                <a:ext uri="{FF2B5EF4-FFF2-40B4-BE49-F238E27FC236}">
                  <a16:creationId xmlns:a16="http://schemas.microsoft.com/office/drawing/2014/main" xmlns="" id="{B25F5FB6-C88F-4B74-96D2-32A00BA0BF9D}"/>
                </a:ext>
              </a:extLst>
            </p:cNvPr>
            <p:cNvSpPr/>
            <p:nvPr/>
          </p:nvSpPr>
          <p:spPr>
            <a:xfrm>
              <a:off x="8745921"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666;p42">
              <a:extLst>
                <a:ext uri="{FF2B5EF4-FFF2-40B4-BE49-F238E27FC236}">
                  <a16:creationId xmlns:a16="http://schemas.microsoft.com/office/drawing/2014/main" xmlns="" id="{726562F2-6E00-42D6-8DF6-AF6078189A58}"/>
                </a:ext>
              </a:extLst>
            </p:cNvPr>
            <p:cNvSpPr/>
            <p:nvPr/>
          </p:nvSpPr>
          <p:spPr>
            <a:xfrm>
              <a:off x="8771932"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667;p42">
              <a:extLst>
                <a:ext uri="{FF2B5EF4-FFF2-40B4-BE49-F238E27FC236}">
                  <a16:creationId xmlns:a16="http://schemas.microsoft.com/office/drawing/2014/main" xmlns="" id="{619FE572-098A-418B-827A-6221025F57AD}"/>
                </a:ext>
              </a:extLst>
            </p:cNvPr>
            <p:cNvSpPr/>
            <p:nvPr/>
          </p:nvSpPr>
          <p:spPr>
            <a:xfrm>
              <a:off x="8677914"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668;p42">
              <a:extLst>
                <a:ext uri="{FF2B5EF4-FFF2-40B4-BE49-F238E27FC236}">
                  <a16:creationId xmlns:a16="http://schemas.microsoft.com/office/drawing/2014/main" xmlns="" id="{931F844B-8758-4F7D-8CF3-BE6EFC0ADF7D}"/>
                </a:ext>
              </a:extLst>
            </p:cNvPr>
            <p:cNvSpPr/>
            <p:nvPr/>
          </p:nvSpPr>
          <p:spPr>
            <a:xfrm>
              <a:off x="8587869"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rgbClr val="FCF69C"/>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669;p42">
              <a:extLst>
                <a:ext uri="{FF2B5EF4-FFF2-40B4-BE49-F238E27FC236}">
                  <a16:creationId xmlns:a16="http://schemas.microsoft.com/office/drawing/2014/main" xmlns="" id="{490F8073-CF7C-4749-B8CD-F7FA6E40F011}"/>
                </a:ext>
              </a:extLst>
            </p:cNvPr>
            <p:cNvSpPr/>
            <p:nvPr/>
          </p:nvSpPr>
          <p:spPr>
            <a:xfrm>
              <a:off x="8575525"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rgbClr val="F2D031"/>
            </a:solidFill>
            <a:ln>
              <a:noFill/>
            </a:ln>
            <a:effectLst>
              <a:outerShdw blurRad="28575" dist="38100" dir="816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670;p42">
              <a:extLst>
                <a:ext uri="{FF2B5EF4-FFF2-40B4-BE49-F238E27FC236}">
                  <a16:creationId xmlns:a16="http://schemas.microsoft.com/office/drawing/2014/main" xmlns="" id="{F7C2BDF4-3B45-48CD-930B-CAD4126AD916}"/>
                </a:ext>
              </a:extLst>
            </p:cNvPr>
            <p:cNvSpPr/>
            <p:nvPr/>
          </p:nvSpPr>
          <p:spPr>
            <a:xfrm>
              <a:off x="7660670" y="3827945"/>
              <a:ext cx="1226295" cy="1063608"/>
            </a:xfrm>
            <a:custGeom>
              <a:avLst/>
              <a:gdLst/>
              <a:ahLst/>
              <a:cxnLst/>
              <a:rect l="l" t="t" r="r" b="b"/>
              <a:pathLst>
                <a:path w="25930" h="22490" extrusionOk="0">
                  <a:moveTo>
                    <a:pt x="10070" y="1"/>
                  </a:moveTo>
                  <a:cubicBezTo>
                    <a:pt x="10008" y="1"/>
                    <a:pt x="9944" y="6"/>
                    <a:pt x="9877" y="18"/>
                  </a:cubicBezTo>
                  <a:cubicBezTo>
                    <a:pt x="8312" y="272"/>
                    <a:pt x="8735" y="1900"/>
                    <a:pt x="9306" y="3127"/>
                  </a:cubicBezTo>
                  <a:cubicBezTo>
                    <a:pt x="5457" y="4184"/>
                    <a:pt x="867" y="8372"/>
                    <a:pt x="761" y="13406"/>
                  </a:cubicBezTo>
                  <a:cubicBezTo>
                    <a:pt x="381" y="13786"/>
                    <a:pt x="0" y="14273"/>
                    <a:pt x="21" y="14696"/>
                  </a:cubicBezTo>
                  <a:cubicBezTo>
                    <a:pt x="42" y="14971"/>
                    <a:pt x="190" y="15203"/>
                    <a:pt x="444" y="15309"/>
                  </a:cubicBezTo>
                  <a:cubicBezTo>
                    <a:pt x="571" y="15372"/>
                    <a:pt x="719" y="15394"/>
                    <a:pt x="846" y="15394"/>
                  </a:cubicBezTo>
                  <a:lnTo>
                    <a:pt x="931" y="15394"/>
                  </a:lnTo>
                  <a:cubicBezTo>
                    <a:pt x="1311" y="17614"/>
                    <a:pt x="2644" y="19539"/>
                    <a:pt x="4590" y="20660"/>
                  </a:cubicBezTo>
                  <a:cubicBezTo>
                    <a:pt x="4336" y="21019"/>
                    <a:pt x="4251" y="21379"/>
                    <a:pt x="4399" y="21675"/>
                  </a:cubicBezTo>
                  <a:cubicBezTo>
                    <a:pt x="4558" y="22015"/>
                    <a:pt x="4990" y="22185"/>
                    <a:pt x="5545" y="22185"/>
                  </a:cubicBezTo>
                  <a:cubicBezTo>
                    <a:pt x="6026" y="22185"/>
                    <a:pt x="6600" y="22057"/>
                    <a:pt x="7170" y="21802"/>
                  </a:cubicBezTo>
                  <a:lnTo>
                    <a:pt x="7212" y="21781"/>
                  </a:lnTo>
                  <a:cubicBezTo>
                    <a:pt x="8502" y="22125"/>
                    <a:pt x="9827" y="22295"/>
                    <a:pt x="11154" y="22295"/>
                  </a:cubicBezTo>
                  <a:cubicBezTo>
                    <a:pt x="12350" y="22295"/>
                    <a:pt x="13547" y="22157"/>
                    <a:pt x="14720" y="21886"/>
                  </a:cubicBezTo>
                  <a:cubicBezTo>
                    <a:pt x="14847" y="21950"/>
                    <a:pt x="14974" y="22034"/>
                    <a:pt x="15122" y="22098"/>
                  </a:cubicBezTo>
                  <a:cubicBezTo>
                    <a:pt x="15697" y="22361"/>
                    <a:pt x="16271" y="22489"/>
                    <a:pt x="16753" y="22489"/>
                  </a:cubicBezTo>
                  <a:cubicBezTo>
                    <a:pt x="17317" y="22489"/>
                    <a:pt x="17754" y="22313"/>
                    <a:pt x="17914" y="21971"/>
                  </a:cubicBezTo>
                  <a:cubicBezTo>
                    <a:pt x="18083" y="21611"/>
                    <a:pt x="17914" y="21167"/>
                    <a:pt x="17533" y="20723"/>
                  </a:cubicBezTo>
                  <a:cubicBezTo>
                    <a:pt x="19859" y="19327"/>
                    <a:pt x="21234" y="17022"/>
                    <a:pt x="21382" y="14082"/>
                  </a:cubicBezTo>
                  <a:cubicBezTo>
                    <a:pt x="21414" y="14084"/>
                    <a:pt x="21446" y="14085"/>
                    <a:pt x="21478" y="14085"/>
                  </a:cubicBezTo>
                  <a:cubicBezTo>
                    <a:pt x="21766" y="14085"/>
                    <a:pt x="22065" y="14000"/>
                    <a:pt x="22313" y="13828"/>
                  </a:cubicBezTo>
                  <a:cubicBezTo>
                    <a:pt x="22524" y="13659"/>
                    <a:pt x="22630" y="13406"/>
                    <a:pt x="22567" y="13131"/>
                  </a:cubicBezTo>
                  <a:cubicBezTo>
                    <a:pt x="22524" y="12940"/>
                    <a:pt x="22418" y="12771"/>
                    <a:pt x="22270" y="12623"/>
                  </a:cubicBezTo>
                  <a:cubicBezTo>
                    <a:pt x="22672" y="11862"/>
                    <a:pt x="22947" y="11016"/>
                    <a:pt x="23074" y="10149"/>
                  </a:cubicBezTo>
                  <a:lnTo>
                    <a:pt x="23074" y="10254"/>
                  </a:lnTo>
                  <a:lnTo>
                    <a:pt x="23074" y="10339"/>
                  </a:lnTo>
                  <a:cubicBezTo>
                    <a:pt x="23271" y="10369"/>
                    <a:pt x="23454" y="10384"/>
                    <a:pt x="23624" y="10384"/>
                  </a:cubicBezTo>
                  <a:cubicBezTo>
                    <a:pt x="25929" y="10384"/>
                    <a:pt x="25929" y="7780"/>
                    <a:pt x="25929" y="7780"/>
                  </a:cubicBezTo>
                  <a:cubicBezTo>
                    <a:pt x="25726" y="7756"/>
                    <a:pt x="25536" y="7745"/>
                    <a:pt x="25360" y="7745"/>
                  </a:cubicBezTo>
                  <a:cubicBezTo>
                    <a:pt x="23816" y="7745"/>
                    <a:pt x="23289" y="8604"/>
                    <a:pt x="23138" y="9345"/>
                  </a:cubicBezTo>
                  <a:cubicBezTo>
                    <a:pt x="23138" y="8774"/>
                    <a:pt x="23053" y="8203"/>
                    <a:pt x="22884" y="7674"/>
                  </a:cubicBezTo>
                  <a:cubicBezTo>
                    <a:pt x="22926" y="7632"/>
                    <a:pt x="22968" y="7589"/>
                    <a:pt x="23011" y="7526"/>
                  </a:cubicBezTo>
                  <a:lnTo>
                    <a:pt x="23032" y="7526"/>
                  </a:lnTo>
                  <a:cubicBezTo>
                    <a:pt x="23053" y="7505"/>
                    <a:pt x="23074" y="7484"/>
                    <a:pt x="23116" y="7441"/>
                  </a:cubicBezTo>
                  <a:lnTo>
                    <a:pt x="23138" y="7420"/>
                  </a:lnTo>
                  <a:lnTo>
                    <a:pt x="23222" y="7336"/>
                  </a:lnTo>
                  <a:lnTo>
                    <a:pt x="23243" y="7315"/>
                  </a:lnTo>
                  <a:cubicBezTo>
                    <a:pt x="23264" y="7272"/>
                    <a:pt x="23307" y="7251"/>
                    <a:pt x="23328" y="7209"/>
                  </a:cubicBezTo>
                  <a:lnTo>
                    <a:pt x="23349" y="7188"/>
                  </a:lnTo>
                  <a:lnTo>
                    <a:pt x="23455" y="7082"/>
                  </a:lnTo>
                  <a:lnTo>
                    <a:pt x="23476" y="7061"/>
                  </a:lnTo>
                  <a:cubicBezTo>
                    <a:pt x="23539" y="6976"/>
                    <a:pt x="23624" y="6892"/>
                    <a:pt x="23687" y="6786"/>
                  </a:cubicBezTo>
                  <a:lnTo>
                    <a:pt x="23730" y="6743"/>
                  </a:lnTo>
                  <a:lnTo>
                    <a:pt x="23814" y="6638"/>
                  </a:lnTo>
                  <a:lnTo>
                    <a:pt x="23835" y="6574"/>
                  </a:lnTo>
                  <a:lnTo>
                    <a:pt x="23920" y="6490"/>
                  </a:lnTo>
                  <a:cubicBezTo>
                    <a:pt x="23920" y="6469"/>
                    <a:pt x="23920" y="6469"/>
                    <a:pt x="23941" y="6447"/>
                  </a:cubicBezTo>
                  <a:cubicBezTo>
                    <a:pt x="24364" y="5792"/>
                    <a:pt x="24724" y="4988"/>
                    <a:pt x="24597" y="4142"/>
                  </a:cubicBezTo>
                  <a:cubicBezTo>
                    <a:pt x="24516" y="3378"/>
                    <a:pt x="23862" y="2805"/>
                    <a:pt x="23107" y="2805"/>
                  </a:cubicBezTo>
                  <a:cubicBezTo>
                    <a:pt x="23068" y="2805"/>
                    <a:pt x="23029" y="2807"/>
                    <a:pt x="22990" y="2810"/>
                  </a:cubicBezTo>
                  <a:lnTo>
                    <a:pt x="22799" y="2810"/>
                  </a:lnTo>
                  <a:lnTo>
                    <a:pt x="22693" y="2831"/>
                  </a:lnTo>
                  <a:lnTo>
                    <a:pt x="22567" y="2852"/>
                  </a:lnTo>
                  <a:lnTo>
                    <a:pt x="22440" y="2894"/>
                  </a:lnTo>
                  <a:lnTo>
                    <a:pt x="22334" y="2937"/>
                  </a:lnTo>
                  <a:cubicBezTo>
                    <a:pt x="22292" y="2958"/>
                    <a:pt x="22249" y="2979"/>
                    <a:pt x="22228" y="3000"/>
                  </a:cubicBezTo>
                  <a:cubicBezTo>
                    <a:pt x="22186" y="3021"/>
                    <a:pt x="22144" y="3042"/>
                    <a:pt x="22122" y="3063"/>
                  </a:cubicBezTo>
                  <a:cubicBezTo>
                    <a:pt x="22080" y="3085"/>
                    <a:pt x="22038" y="3106"/>
                    <a:pt x="22017" y="3148"/>
                  </a:cubicBezTo>
                  <a:cubicBezTo>
                    <a:pt x="21974" y="3169"/>
                    <a:pt x="21953" y="3190"/>
                    <a:pt x="21932" y="3212"/>
                  </a:cubicBezTo>
                  <a:cubicBezTo>
                    <a:pt x="21890" y="3233"/>
                    <a:pt x="21847" y="3275"/>
                    <a:pt x="21826" y="3317"/>
                  </a:cubicBezTo>
                  <a:cubicBezTo>
                    <a:pt x="21805" y="3338"/>
                    <a:pt x="21784" y="3360"/>
                    <a:pt x="21763" y="3381"/>
                  </a:cubicBezTo>
                  <a:cubicBezTo>
                    <a:pt x="21742" y="3402"/>
                    <a:pt x="21699" y="3465"/>
                    <a:pt x="21678" y="3529"/>
                  </a:cubicBezTo>
                  <a:cubicBezTo>
                    <a:pt x="21657" y="3550"/>
                    <a:pt x="21636" y="3571"/>
                    <a:pt x="21636" y="3592"/>
                  </a:cubicBezTo>
                  <a:cubicBezTo>
                    <a:pt x="21594" y="3677"/>
                    <a:pt x="21551" y="3740"/>
                    <a:pt x="21530" y="3825"/>
                  </a:cubicBezTo>
                  <a:cubicBezTo>
                    <a:pt x="21256" y="3551"/>
                    <a:pt x="20892" y="3427"/>
                    <a:pt x="20522" y="3427"/>
                  </a:cubicBezTo>
                  <a:cubicBezTo>
                    <a:pt x="20035" y="3427"/>
                    <a:pt x="19538" y="3642"/>
                    <a:pt x="19225" y="4015"/>
                  </a:cubicBezTo>
                  <a:cubicBezTo>
                    <a:pt x="19183" y="4058"/>
                    <a:pt x="19161" y="4079"/>
                    <a:pt x="19119" y="4121"/>
                  </a:cubicBezTo>
                  <a:lnTo>
                    <a:pt x="19119" y="4142"/>
                  </a:lnTo>
                  <a:cubicBezTo>
                    <a:pt x="19098" y="4184"/>
                    <a:pt x="19056" y="4248"/>
                    <a:pt x="19035" y="4290"/>
                  </a:cubicBezTo>
                  <a:cubicBezTo>
                    <a:pt x="19035" y="4311"/>
                    <a:pt x="19035" y="4311"/>
                    <a:pt x="19035" y="4332"/>
                  </a:cubicBezTo>
                  <a:cubicBezTo>
                    <a:pt x="19013" y="4375"/>
                    <a:pt x="18992" y="4417"/>
                    <a:pt x="18971" y="4438"/>
                  </a:cubicBezTo>
                  <a:lnTo>
                    <a:pt x="18950" y="4481"/>
                  </a:lnTo>
                  <a:cubicBezTo>
                    <a:pt x="18950" y="4544"/>
                    <a:pt x="18929" y="4586"/>
                    <a:pt x="18908" y="4650"/>
                  </a:cubicBezTo>
                  <a:lnTo>
                    <a:pt x="18908" y="4692"/>
                  </a:lnTo>
                  <a:cubicBezTo>
                    <a:pt x="18908" y="4734"/>
                    <a:pt x="18908" y="4777"/>
                    <a:pt x="18908" y="4840"/>
                  </a:cubicBezTo>
                  <a:lnTo>
                    <a:pt x="18908" y="4882"/>
                  </a:lnTo>
                  <a:lnTo>
                    <a:pt x="18908" y="5073"/>
                  </a:lnTo>
                  <a:lnTo>
                    <a:pt x="18908" y="5094"/>
                  </a:lnTo>
                  <a:cubicBezTo>
                    <a:pt x="18908" y="5157"/>
                    <a:pt x="18908" y="5200"/>
                    <a:pt x="18929" y="5263"/>
                  </a:cubicBezTo>
                  <a:cubicBezTo>
                    <a:pt x="18929" y="5326"/>
                    <a:pt x="18929" y="5305"/>
                    <a:pt x="18929" y="5326"/>
                  </a:cubicBezTo>
                  <a:cubicBezTo>
                    <a:pt x="18950" y="5390"/>
                    <a:pt x="18971" y="5453"/>
                    <a:pt x="18992" y="5517"/>
                  </a:cubicBezTo>
                  <a:cubicBezTo>
                    <a:pt x="19479" y="6934"/>
                    <a:pt x="21234" y="7589"/>
                    <a:pt x="22101" y="7822"/>
                  </a:cubicBezTo>
                  <a:cubicBezTo>
                    <a:pt x="22228" y="8647"/>
                    <a:pt x="22228" y="9514"/>
                    <a:pt x="22101" y="10339"/>
                  </a:cubicBezTo>
                  <a:cubicBezTo>
                    <a:pt x="21981" y="9617"/>
                    <a:pt x="21556" y="8553"/>
                    <a:pt x="19980" y="8553"/>
                  </a:cubicBezTo>
                  <a:cubicBezTo>
                    <a:pt x="19894" y="8553"/>
                    <a:pt x="19804" y="8556"/>
                    <a:pt x="19711" y="8562"/>
                  </a:cubicBezTo>
                  <a:cubicBezTo>
                    <a:pt x="17850" y="5961"/>
                    <a:pt x="14974" y="4015"/>
                    <a:pt x="12838" y="3233"/>
                  </a:cubicBezTo>
                  <a:cubicBezTo>
                    <a:pt x="13324" y="2725"/>
                    <a:pt x="14149" y="1646"/>
                    <a:pt x="13261" y="927"/>
                  </a:cubicBezTo>
                  <a:cubicBezTo>
                    <a:pt x="12993" y="712"/>
                    <a:pt x="12754" y="629"/>
                    <a:pt x="12545" y="629"/>
                  </a:cubicBezTo>
                  <a:cubicBezTo>
                    <a:pt x="11830" y="629"/>
                    <a:pt x="11463" y="1604"/>
                    <a:pt x="11463" y="1604"/>
                  </a:cubicBezTo>
                  <a:cubicBezTo>
                    <a:pt x="11463" y="1604"/>
                    <a:pt x="11124" y="1"/>
                    <a:pt x="10070" y="1"/>
                  </a:cubicBezTo>
                  <a:close/>
                </a:path>
              </a:pathLst>
            </a:custGeom>
            <a:solidFill>
              <a:srgbClr val="F2D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671;p42">
              <a:extLst>
                <a:ext uri="{FF2B5EF4-FFF2-40B4-BE49-F238E27FC236}">
                  <a16:creationId xmlns:a16="http://schemas.microsoft.com/office/drawing/2014/main" xmlns="" id="{47CB3A2F-E52F-41AA-BC43-8883937820B9}"/>
                </a:ext>
              </a:extLst>
            </p:cNvPr>
            <p:cNvSpPr/>
            <p:nvPr/>
          </p:nvSpPr>
          <p:spPr>
            <a:xfrm>
              <a:off x="7622647" y="3790677"/>
              <a:ext cx="1302294" cy="1138378"/>
            </a:xfrm>
            <a:custGeom>
              <a:avLst/>
              <a:gdLst/>
              <a:ahLst/>
              <a:cxnLst/>
              <a:rect l="l" t="t" r="r" b="b"/>
              <a:pathLst>
                <a:path w="27537" h="24071" extrusionOk="0">
                  <a:moveTo>
                    <a:pt x="13346" y="2223"/>
                  </a:moveTo>
                  <a:cubicBezTo>
                    <a:pt x="13409" y="2244"/>
                    <a:pt x="13494" y="2286"/>
                    <a:pt x="13557" y="2329"/>
                  </a:cubicBezTo>
                  <a:cubicBezTo>
                    <a:pt x="13663" y="2413"/>
                    <a:pt x="13663" y="2477"/>
                    <a:pt x="13663" y="2498"/>
                  </a:cubicBezTo>
                  <a:cubicBezTo>
                    <a:pt x="13663" y="2667"/>
                    <a:pt x="13494" y="3027"/>
                    <a:pt x="13050" y="3471"/>
                  </a:cubicBezTo>
                  <a:lnTo>
                    <a:pt x="12436" y="4105"/>
                  </a:lnTo>
                  <a:lnTo>
                    <a:pt x="13007" y="2688"/>
                  </a:lnTo>
                  <a:cubicBezTo>
                    <a:pt x="13071" y="2498"/>
                    <a:pt x="13177" y="2329"/>
                    <a:pt x="13346" y="2223"/>
                  </a:cubicBezTo>
                  <a:close/>
                  <a:moveTo>
                    <a:pt x="24217" y="4465"/>
                  </a:moveTo>
                  <a:lnTo>
                    <a:pt x="24217" y="4465"/>
                  </a:lnTo>
                  <a:cubicBezTo>
                    <a:pt x="24428" y="4592"/>
                    <a:pt x="24576" y="4803"/>
                    <a:pt x="24597" y="5036"/>
                  </a:cubicBezTo>
                  <a:cubicBezTo>
                    <a:pt x="24639" y="5480"/>
                    <a:pt x="24555" y="5903"/>
                    <a:pt x="24343" y="6284"/>
                  </a:cubicBezTo>
                  <a:lnTo>
                    <a:pt x="24217" y="4465"/>
                  </a:lnTo>
                  <a:close/>
                  <a:moveTo>
                    <a:pt x="23963" y="4380"/>
                  </a:moveTo>
                  <a:lnTo>
                    <a:pt x="23540" y="7405"/>
                  </a:lnTo>
                  <a:lnTo>
                    <a:pt x="23519" y="7426"/>
                  </a:lnTo>
                  <a:lnTo>
                    <a:pt x="23540" y="7426"/>
                  </a:lnTo>
                  <a:lnTo>
                    <a:pt x="23540" y="7468"/>
                  </a:lnTo>
                  <a:lnTo>
                    <a:pt x="23497" y="7447"/>
                  </a:lnTo>
                  <a:lnTo>
                    <a:pt x="23222" y="7743"/>
                  </a:lnTo>
                  <a:lnTo>
                    <a:pt x="23096" y="7849"/>
                  </a:lnTo>
                  <a:lnTo>
                    <a:pt x="23053" y="7849"/>
                  </a:lnTo>
                  <a:cubicBezTo>
                    <a:pt x="22398" y="7680"/>
                    <a:pt x="20875" y="7151"/>
                    <a:pt x="20473" y="6051"/>
                  </a:cubicBezTo>
                  <a:cubicBezTo>
                    <a:pt x="20473" y="6009"/>
                    <a:pt x="20452" y="5966"/>
                    <a:pt x="20452" y="5945"/>
                  </a:cubicBezTo>
                  <a:lnTo>
                    <a:pt x="20452" y="5903"/>
                  </a:lnTo>
                  <a:lnTo>
                    <a:pt x="20452" y="5818"/>
                  </a:lnTo>
                  <a:lnTo>
                    <a:pt x="20452" y="5797"/>
                  </a:lnTo>
                  <a:cubicBezTo>
                    <a:pt x="20452" y="5755"/>
                    <a:pt x="20452" y="5713"/>
                    <a:pt x="20452" y="5670"/>
                  </a:cubicBezTo>
                  <a:cubicBezTo>
                    <a:pt x="20452" y="5649"/>
                    <a:pt x="20452" y="5607"/>
                    <a:pt x="20452" y="5586"/>
                  </a:cubicBezTo>
                  <a:cubicBezTo>
                    <a:pt x="20452" y="5565"/>
                    <a:pt x="20452" y="5543"/>
                    <a:pt x="20452" y="5522"/>
                  </a:cubicBezTo>
                  <a:lnTo>
                    <a:pt x="20452" y="5501"/>
                  </a:lnTo>
                  <a:cubicBezTo>
                    <a:pt x="20473" y="5480"/>
                    <a:pt x="20473" y="5459"/>
                    <a:pt x="20494" y="5438"/>
                  </a:cubicBezTo>
                  <a:lnTo>
                    <a:pt x="20515" y="5374"/>
                  </a:lnTo>
                  <a:lnTo>
                    <a:pt x="20537" y="5353"/>
                  </a:lnTo>
                  <a:cubicBezTo>
                    <a:pt x="20537" y="5353"/>
                    <a:pt x="20558" y="5332"/>
                    <a:pt x="20579" y="5311"/>
                  </a:cubicBezTo>
                  <a:cubicBezTo>
                    <a:pt x="20748" y="5120"/>
                    <a:pt x="20981" y="5015"/>
                    <a:pt x="21234" y="4994"/>
                  </a:cubicBezTo>
                  <a:cubicBezTo>
                    <a:pt x="21425" y="4994"/>
                    <a:pt x="21594" y="5057"/>
                    <a:pt x="21721" y="5163"/>
                  </a:cubicBezTo>
                  <a:lnTo>
                    <a:pt x="22651" y="6114"/>
                  </a:lnTo>
                  <a:lnTo>
                    <a:pt x="23032" y="4846"/>
                  </a:lnTo>
                  <a:cubicBezTo>
                    <a:pt x="23053" y="4824"/>
                    <a:pt x="23053" y="4782"/>
                    <a:pt x="23074" y="4761"/>
                  </a:cubicBezTo>
                  <a:cubicBezTo>
                    <a:pt x="23074" y="4761"/>
                    <a:pt x="23096" y="4740"/>
                    <a:pt x="23117" y="4697"/>
                  </a:cubicBezTo>
                  <a:cubicBezTo>
                    <a:pt x="23117" y="4697"/>
                    <a:pt x="23117" y="4676"/>
                    <a:pt x="23138" y="4676"/>
                  </a:cubicBezTo>
                  <a:lnTo>
                    <a:pt x="23159" y="4634"/>
                  </a:lnTo>
                  <a:lnTo>
                    <a:pt x="23371" y="4486"/>
                  </a:lnTo>
                  <a:lnTo>
                    <a:pt x="23413" y="4465"/>
                  </a:lnTo>
                  <a:lnTo>
                    <a:pt x="23476" y="4423"/>
                  </a:lnTo>
                  <a:lnTo>
                    <a:pt x="23540" y="4423"/>
                  </a:lnTo>
                  <a:lnTo>
                    <a:pt x="23603" y="4401"/>
                  </a:lnTo>
                  <a:lnTo>
                    <a:pt x="23667" y="4380"/>
                  </a:lnTo>
                  <a:close/>
                  <a:moveTo>
                    <a:pt x="25803" y="9350"/>
                  </a:moveTo>
                  <a:lnTo>
                    <a:pt x="25803" y="9350"/>
                  </a:lnTo>
                  <a:cubicBezTo>
                    <a:pt x="25718" y="9646"/>
                    <a:pt x="25570" y="9900"/>
                    <a:pt x="25359" y="10091"/>
                  </a:cubicBezTo>
                  <a:cubicBezTo>
                    <a:pt x="25168" y="10239"/>
                    <a:pt x="24936" y="10344"/>
                    <a:pt x="24682" y="10365"/>
                  </a:cubicBezTo>
                  <a:lnTo>
                    <a:pt x="24703" y="10281"/>
                  </a:lnTo>
                  <a:cubicBezTo>
                    <a:pt x="24745" y="10027"/>
                    <a:pt x="24893" y="9456"/>
                    <a:pt x="25803" y="9350"/>
                  </a:cubicBezTo>
                  <a:close/>
                  <a:moveTo>
                    <a:pt x="10866" y="1585"/>
                  </a:moveTo>
                  <a:cubicBezTo>
                    <a:pt x="11149" y="1585"/>
                    <a:pt x="11424" y="2257"/>
                    <a:pt x="11485" y="2561"/>
                  </a:cubicBezTo>
                  <a:lnTo>
                    <a:pt x="12056" y="5078"/>
                  </a:lnTo>
                  <a:lnTo>
                    <a:pt x="12309" y="4401"/>
                  </a:lnTo>
                  <a:lnTo>
                    <a:pt x="13367" y="4761"/>
                  </a:lnTo>
                  <a:cubicBezTo>
                    <a:pt x="15038" y="5438"/>
                    <a:pt x="16582" y="6389"/>
                    <a:pt x="17893" y="7637"/>
                  </a:cubicBezTo>
                  <a:lnTo>
                    <a:pt x="17216" y="9223"/>
                  </a:lnTo>
                  <a:lnTo>
                    <a:pt x="17216" y="9223"/>
                  </a:lnTo>
                  <a:lnTo>
                    <a:pt x="18274" y="7997"/>
                  </a:lnTo>
                  <a:cubicBezTo>
                    <a:pt x="18845" y="8547"/>
                    <a:pt x="19352" y="9160"/>
                    <a:pt x="19817" y="9794"/>
                  </a:cubicBezTo>
                  <a:lnTo>
                    <a:pt x="20071" y="10154"/>
                  </a:lnTo>
                  <a:lnTo>
                    <a:pt x="20515" y="10133"/>
                  </a:lnTo>
                  <a:cubicBezTo>
                    <a:pt x="20588" y="10128"/>
                    <a:pt x="20658" y="10126"/>
                    <a:pt x="20725" y="10126"/>
                  </a:cubicBezTo>
                  <a:cubicBezTo>
                    <a:pt x="21556" y="10126"/>
                    <a:pt x="21963" y="10491"/>
                    <a:pt x="22080" y="11254"/>
                  </a:cubicBezTo>
                  <a:lnTo>
                    <a:pt x="22334" y="13094"/>
                  </a:lnTo>
                  <a:lnTo>
                    <a:pt x="22102" y="13559"/>
                  </a:lnTo>
                  <a:lnTo>
                    <a:pt x="22440" y="13940"/>
                  </a:lnTo>
                  <a:lnTo>
                    <a:pt x="22461" y="14067"/>
                  </a:lnTo>
                  <a:cubicBezTo>
                    <a:pt x="22355" y="14067"/>
                    <a:pt x="22250" y="14088"/>
                    <a:pt x="22123" y="14088"/>
                  </a:cubicBezTo>
                  <a:lnTo>
                    <a:pt x="21404" y="14109"/>
                  </a:lnTo>
                  <a:lnTo>
                    <a:pt x="21361" y="14849"/>
                  </a:lnTo>
                  <a:cubicBezTo>
                    <a:pt x="21234" y="17493"/>
                    <a:pt x="20029" y="19565"/>
                    <a:pt x="17914" y="20856"/>
                  </a:cubicBezTo>
                  <a:lnTo>
                    <a:pt x="17110" y="21342"/>
                  </a:lnTo>
                  <a:lnTo>
                    <a:pt x="17724" y="22040"/>
                  </a:lnTo>
                  <a:cubicBezTo>
                    <a:pt x="17829" y="22146"/>
                    <a:pt x="17914" y="22294"/>
                    <a:pt x="17956" y="22421"/>
                  </a:cubicBezTo>
                  <a:cubicBezTo>
                    <a:pt x="17885" y="22452"/>
                    <a:pt x="17749" y="22478"/>
                    <a:pt x="17562" y="22478"/>
                  </a:cubicBezTo>
                  <a:cubicBezTo>
                    <a:pt x="17247" y="22478"/>
                    <a:pt x="16787" y="22405"/>
                    <a:pt x="16243" y="22167"/>
                  </a:cubicBezTo>
                  <a:cubicBezTo>
                    <a:pt x="16137" y="22103"/>
                    <a:pt x="16011" y="22040"/>
                    <a:pt x="15905" y="21976"/>
                  </a:cubicBezTo>
                  <a:lnTo>
                    <a:pt x="15630" y="21807"/>
                  </a:lnTo>
                  <a:lnTo>
                    <a:pt x="15334" y="21871"/>
                  </a:lnTo>
                  <a:cubicBezTo>
                    <a:pt x="14213" y="22133"/>
                    <a:pt x="13074" y="22266"/>
                    <a:pt x="11935" y="22266"/>
                  </a:cubicBezTo>
                  <a:cubicBezTo>
                    <a:pt x="10689" y="22266"/>
                    <a:pt x="9444" y="22107"/>
                    <a:pt x="8228" y="21786"/>
                  </a:cubicBezTo>
                  <a:lnTo>
                    <a:pt x="7931" y="21702"/>
                  </a:lnTo>
                  <a:lnTo>
                    <a:pt x="7657" y="21828"/>
                  </a:lnTo>
                  <a:cubicBezTo>
                    <a:pt x="7122" y="22089"/>
                    <a:pt x="6668" y="22165"/>
                    <a:pt x="6353" y="22165"/>
                  </a:cubicBezTo>
                  <a:cubicBezTo>
                    <a:pt x="6158" y="22165"/>
                    <a:pt x="6016" y="22136"/>
                    <a:pt x="5943" y="22103"/>
                  </a:cubicBezTo>
                  <a:cubicBezTo>
                    <a:pt x="5965" y="22019"/>
                    <a:pt x="5986" y="21955"/>
                    <a:pt x="6049" y="21892"/>
                  </a:cubicBezTo>
                  <a:lnTo>
                    <a:pt x="6514" y="21194"/>
                  </a:lnTo>
                  <a:lnTo>
                    <a:pt x="5795" y="20771"/>
                  </a:lnTo>
                  <a:cubicBezTo>
                    <a:pt x="4040" y="19756"/>
                    <a:pt x="2834" y="18022"/>
                    <a:pt x="2517" y="16034"/>
                  </a:cubicBezTo>
                  <a:lnTo>
                    <a:pt x="2390" y="15357"/>
                  </a:lnTo>
                  <a:lnTo>
                    <a:pt x="1671" y="15378"/>
                  </a:lnTo>
                  <a:lnTo>
                    <a:pt x="1629" y="15378"/>
                  </a:lnTo>
                  <a:cubicBezTo>
                    <a:pt x="1756" y="15145"/>
                    <a:pt x="1925" y="14934"/>
                    <a:pt x="2137" y="14743"/>
                  </a:cubicBezTo>
                  <a:lnTo>
                    <a:pt x="2369" y="14532"/>
                  </a:lnTo>
                  <a:lnTo>
                    <a:pt x="2369" y="14194"/>
                  </a:lnTo>
                  <a:cubicBezTo>
                    <a:pt x="2433" y="9794"/>
                    <a:pt x="6536" y="5713"/>
                    <a:pt x="10321" y="4676"/>
                  </a:cubicBezTo>
                  <a:lnTo>
                    <a:pt x="11210" y="4423"/>
                  </a:lnTo>
                  <a:lnTo>
                    <a:pt x="10829" y="3577"/>
                  </a:lnTo>
                  <a:cubicBezTo>
                    <a:pt x="10364" y="2583"/>
                    <a:pt x="10321" y="1990"/>
                    <a:pt x="10448" y="1779"/>
                  </a:cubicBezTo>
                  <a:cubicBezTo>
                    <a:pt x="10469" y="1737"/>
                    <a:pt x="10512" y="1631"/>
                    <a:pt x="10829" y="1589"/>
                  </a:cubicBezTo>
                  <a:cubicBezTo>
                    <a:pt x="10841" y="1586"/>
                    <a:pt x="10854" y="1585"/>
                    <a:pt x="10866" y="1585"/>
                  </a:cubicBezTo>
                  <a:close/>
                  <a:moveTo>
                    <a:pt x="10833" y="0"/>
                  </a:moveTo>
                  <a:cubicBezTo>
                    <a:pt x="10736" y="0"/>
                    <a:pt x="10636" y="8"/>
                    <a:pt x="10533" y="23"/>
                  </a:cubicBezTo>
                  <a:cubicBezTo>
                    <a:pt x="9898" y="108"/>
                    <a:pt x="9348" y="489"/>
                    <a:pt x="9031" y="1060"/>
                  </a:cubicBezTo>
                  <a:cubicBezTo>
                    <a:pt x="8714" y="1652"/>
                    <a:pt x="8714" y="2456"/>
                    <a:pt x="9052" y="3429"/>
                  </a:cubicBezTo>
                  <a:cubicBezTo>
                    <a:pt x="5076" y="4909"/>
                    <a:pt x="1058" y="9054"/>
                    <a:pt x="783" y="13876"/>
                  </a:cubicBezTo>
                  <a:cubicBezTo>
                    <a:pt x="254" y="14447"/>
                    <a:pt x="0" y="15018"/>
                    <a:pt x="22" y="15547"/>
                  </a:cubicBezTo>
                  <a:cubicBezTo>
                    <a:pt x="64" y="16076"/>
                    <a:pt x="381" y="16562"/>
                    <a:pt x="868" y="16795"/>
                  </a:cubicBezTo>
                  <a:cubicBezTo>
                    <a:pt x="931" y="16837"/>
                    <a:pt x="994" y="16858"/>
                    <a:pt x="1058" y="16879"/>
                  </a:cubicBezTo>
                  <a:cubicBezTo>
                    <a:pt x="1544" y="18868"/>
                    <a:pt x="2708" y="20602"/>
                    <a:pt x="4378" y="21765"/>
                  </a:cubicBezTo>
                  <a:cubicBezTo>
                    <a:pt x="4294" y="22103"/>
                    <a:pt x="4315" y="22463"/>
                    <a:pt x="4463" y="22780"/>
                  </a:cubicBezTo>
                  <a:cubicBezTo>
                    <a:pt x="4738" y="23372"/>
                    <a:pt x="5372" y="23711"/>
                    <a:pt x="6197" y="23753"/>
                  </a:cubicBezTo>
                  <a:cubicBezTo>
                    <a:pt x="6243" y="23755"/>
                    <a:pt x="6288" y="23755"/>
                    <a:pt x="6334" y="23755"/>
                  </a:cubicBezTo>
                  <a:cubicBezTo>
                    <a:pt x="6923" y="23755"/>
                    <a:pt x="7509" y="23629"/>
                    <a:pt x="8058" y="23393"/>
                  </a:cubicBezTo>
                  <a:cubicBezTo>
                    <a:pt x="9343" y="23709"/>
                    <a:pt x="10659" y="23869"/>
                    <a:pt x="11972" y="23869"/>
                  </a:cubicBezTo>
                  <a:cubicBezTo>
                    <a:pt x="13122" y="23869"/>
                    <a:pt x="14271" y="23746"/>
                    <a:pt x="15397" y="23499"/>
                  </a:cubicBezTo>
                  <a:lnTo>
                    <a:pt x="15609" y="23605"/>
                  </a:lnTo>
                  <a:cubicBezTo>
                    <a:pt x="16222" y="23901"/>
                    <a:pt x="16878" y="24049"/>
                    <a:pt x="17576" y="24070"/>
                  </a:cubicBezTo>
                  <a:lnTo>
                    <a:pt x="17724" y="24049"/>
                  </a:lnTo>
                  <a:cubicBezTo>
                    <a:pt x="18548" y="24028"/>
                    <a:pt x="19183" y="23668"/>
                    <a:pt x="19437" y="23076"/>
                  </a:cubicBezTo>
                  <a:cubicBezTo>
                    <a:pt x="19627" y="22653"/>
                    <a:pt x="19606" y="22167"/>
                    <a:pt x="19416" y="21765"/>
                  </a:cubicBezTo>
                  <a:cubicBezTo>
                    <a:pt x="21425" y="20285"/>
                    <a:pt x="22694" y="18043"/>
                    <a:pt x="22926" y="15568"/>
                  </a:cubicBezTo>
                  <a:cubicBezTo>
                    <a:pt x="23011" y="15547"/>
                    <a:pt x="23074" y="15526"/>
                    <a:pt x="23159" y="15505"/>
                  </a:cubicBezTo>
                  <a:lnTo>
                    <a:pt x="23624" y="15230"/>
                  </a:lnTo>
                  <a:lnTo>
                    <a:pt x="23667" y="15209"/>
                  </a:lnTo>
                  <a:cubicBezTo>
                    <a:pt x="24174" y="14765"/>
                    <a:pt x="24322" y="14024"/>
                    <a:pt x="24026" y="13411"/>
                  </a:cubicBezTo>
                  <a:lnTo>
                    <a:pt x="24090" y="13094"/>
                  </a:lnTo>
                  <a:cubicBezTo>
                    <a:pt x="24238" y="12734"/>
                    <a:pt x="24365" y="12354"/>
                    <a:pt x="24470" y="11973"/>
                  </a:cubicBezTo>
                  <a:cubicBezTo>
                    <a:pt x="24499" y="11974"/>
                    <a:pt x="24529" y="11974"/>
                    <a:pt x="24558" y="11974"/>
                  </a:cubicBezTo>
                  <a:cubicBezTo>
                    <a:pt x="25225" y="11974"/>
                    <a:pt x="25867" y="11743"/>
                    <a:pt x="26374" y="11317"/>
                  </a:cubicBezTo>
                  <a:cubicBezTo>
                    <a:pt x="27495" y="10344"/>
                    <a:pt x="27537" y="8779"/>
                    <a:pt x="27537" y="8589"/>
                  </a:cubicBezTo>
                  <a:lnTo>
                    <a:pt x="27537" y="7891"/>
                  </a:lnTo>
                  <a:lnTo>
                    <a:pt x="26839" y="7806"/>
                  </a:lnTo>
                  <a:cubicBezTo>
                    <a:pt x="26608" y="7779"/>
                    <a:pt x="26377" y="7763"/>
                    <a:pt x="26147" y="7763"/>
                  </a:cubicBezTo>
                  <a:cubicBezTo>
                    <a:pt x="25849" y="7763"/>
                    <a:pt x="25551" y="7789"/>
                    <a:pt x="25253" y="7849"/>
                  </a:cubicBezTo>
                  <a:lnTo>
                    <a:pt x="25274" y="7828"/>
                  </a:lnTo>
                  <a:lnTo>
                    <a:pt x="25359" y="7722"/>
                  </a:lnTo>
                  <a:cubicBezTo>
                    <a:pt x="25359" y="7722"/>
                    <a:pt x="26162" y="6136"/>
                    <a:pt x="26183" y="5353"/>
                  </a:cubicBezTo>
                  <a:cubicBezTo>
                    <a:pt x="26205" y="5184"/>
                    <a:pt x="26183" y="5015"/>
                    <a:pt x="26162" y="4824"/>
                  </a:cubicBezTo>
                  <a:cubicBezTo>
                    <a:pt x="26019" y="3680"/>
                    <a:pt x="25047" y="2812"/>
                    <a:pt x="23894" y="2812"/>
                  </a:cubicBezTo>
                  <a:cubicBezTo>
                    <a:pt x="23853" y="2812"/>
                    <a:pt x="23813" y="2813"/>
                    <a:pt x="23772" y="2815"/>
                  </a:cubicBezTo>
                  <a:lnTo>
                    <a:pt x="23667" y="2815"/>
                  </a:lnTo>
                  <a:lnTo>
                    <a:pt x="23476" y="2836"/>
                  </a:lnTo>
                  <a:cubicBezTo>
                    <a:pt x="23434" y="2836"/>
                    <a:pt x="23349" y="2857"/>
                    <a:pt x="23307" y="2857"/>
                  </a:cubicBezTo>
                  <a:cubicBezTo>
                    <a:pt x="23244" y="2879"/>
                    <a:pt x="23180" y="2900"/>
                    <a:pt x="23138" y="2900"/>
                  </a:cubicBezTo>
                  <a:lnTo>
                    <a:pt x="22969" y="2963"/>
                  </a:lnTo>
                  <a:lnTo>
                    <a:pt x="22948" y="2963"/>
                  </a:lnTo>
                  <a:cubicBezTo>
                    <a:pt x="22905" y="2984"/>
                    <a:pt x="22842" y="3006"/>
                    <a:pt x="22799" y="3027"/>
                  </a:cubicBezTo>
                  <a:cubicBezTo>
                    <a:pt x="22757" y="3048"/>
                    <a:pt x="22694" y="3069"/>
                    <a:pt x="22651" y="3090"/>
                  </a:cubicBezTo>
                  <a:lnTo>
                    <a:pt x="22609" y="3111"/>
                  </a:lnTo>
                  <a:cubicBezTo>
                    <a:pt x="22567" y="3132"/>
                    <a:pt x="22525" y="3175"/>
                    <a:pt x="22482" y="3196"/>
                  </a:cubicBezTo>
                  <a:cubicBezTo>
                    <a:pt x="22440" y="3217"/>
                    <a:pt x="22377" y="3259"/>
                    <a:pt x="22334" y="3302"/>
                  </a:cubicBezTo>
                  <a:lnTo>
                    <a:pt x="22292" y="3323"/>
                  </a:lnTo>
                  <a:cubicBezTo>
                    <a:pt x="22207" y="3386"/>
                    <a:pt x="22123" y="3471"/>
                    <a:pt x="22059" y="3555"/>
                  </a:cubicBezTo>
                  <a:cubicBezTo>
                    <a:pt x="21945" y="3517"/>
                    <a:pt x="21511" y="3327"/>
                    <a:pt x="20963" y="3327"/>
                  </a:cubicBezTo>
                  <a:cubicBezTo>
                    <a:pt x="20597" y="3327"/>
                    <a:pt x="20181" y="3412"/>
                    <a:pt x="19775" y="3682"/>
                  </a:cubicBezTo>
                  <a:cubicBezTo>
                    <a:pt x="18252" y="4676"/>
                    <a:pt x="18591" y="6114"/>
                    <a:pt x="18591" y="6114"/>
                  </a:cubicBezTo>
                  <a:cubicBezTo>
                    <a:pt x="17470" y="5142"/>
                    <a:pt x="16222" y="4338"/>
                    <a:pt x="14890" y="3703"/>
                  </a:cubicBezTo>
                  <a:cubicBezTo>
                    <a:pt x="15122" y="3323"/>
                    <a:pt x="15249" y="2857"/>
                    <a:pt x="15228" y="2413"/>
                  </a:cubicBezTo>
                  <a:cubicBezTo>
                    <a:pt x="15134" y="1397"/>
                    <a:pt x="14270" y="666"/>
                    <a:pt x="13291" y="666"/>
                  </a:cubicBezTo>
                  <a:cubicBezTo>
                    <a:pt x="13169" y="666"/>
                    <a:pt x="13046" y="677"/>
                    <a:pt x="12923" y="700"/>
                  </a:cubicBezTo>
                  <a:cubicBezTo>
                    <a:pt x="12754" y="743"/>
                    <a:pt x="12605" y="806"/>
                    <a:pt x="12457" y="912"/>
                  </a:cubicBezTo>
                  <a:cubicBezTo>
                    <a:pt x="12069" y="375"/>
                    <a:pt x="11518" y="0"/>
                    <a:pt x="10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672;p42">
              <a:extLst>
                <a:ext uri="{FF2B5EF4-FFF2-40B4-BE49-F238E27FC236}">
                  <a16:creationId xmlns:a16="http://schemas.microsoft.com/office/drawing/2014/main" xmlns="" id="{444ED6E0-3C69-4EBE-BE70-BC126618F298}"/>
                </a:ext>
              </a:extLst>
            </p:cNvPr>
            <p:cNvSpPr/>
            <p:nvPr/>
          </p:nvSpPr>
          <p:spPr>
            <a:xfrm>
              <a:off x="7854713" y="4729749"/>
              <a:ext cx="240057" cy="147174"/>
            </a:xfrm>
            <a:custGeom>
              <a:avLst/>
              <a:gdLst/>
              <a:ahLst/>
              <a:cxnLst/>
              <a:rect l="l" t="t" r="r" b="b"/>
              <a:pathLst>
                <a:path w="5076" h="3112" extrusionOk="0">
                  <a:moveTo>
                    <a:pt x="3645" y="0"/>
                  </a:moveTo>
                  <a:cubicBezTo>
                    <a:pt x="3162" y="0"/>
                    <a:pt x="2586" y="134"/>
                    <a:pt x="2009" y="407"/>
                  </a:cubicBezTo>
                  <a:cubicBezTo>
                    <a:pt x="761" y="978"/>
                    <a:pt x="0" y="1951"/>
                    <a:pt x="275" y="2586"/>
                  </a:cubicBezTo>
                  <a:cubicBezTo>
                    <a:pt x="433" y="2936"/>
                    <a:pt x="863" y="3111"/>
                    <a:pt x="1420" y="3111"/>
                  </a:cubicBezTo>
                  <a:cubicBezTo>
                    <a:pt x="1905" y="3111"/>
                    <a:pt x="2486" y="2978"/>
                    <a:pt x="3067" y="2713"/>
                  </a:cubicBezTo>
                  <a:cubicBezTo>
                    <a:pt x="4315" y="2142"/>
                    <a:pt x="5076" y="1169"/>
                    <a:pt x="4801" y="534"/>
                  </a:cubicBezTo>
                  <a:cubicBezTo>
                    <a:pt x="4642" y="181"/>
                    <a:pt x="4207" y="0"/>
                    <a:pt x="36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673;p42">
              <a:extLst>
                <a:ext uri="{FF2B5EF4-FFF2-40B4-BE49-F238E27FC236}">
                  <a16:creationId xmlns:a16="http://schemas.microsoft.com/office/drawing/2014/main" xmlns="" id="{4EDC4F21-2C2E-4EF1-9BF8-80A3FB06BDE9}"/>
                </a:ext>
              </a:extLst>
            </p:cNvPr>
            <p:cNvSpPr/>
            <p:nvPr/>
          </p:nvSpPr>
          <p:spPr>
            <a:xfrm>
              <a:off x="8280773" y="4744978"/>
              <a:ext cx="241097" cy="146607"/>
            </a:xfrm>
            <a:custGeom>
              <a:avLst/>
              <a:gdLst/>
              <a:ahLst/>
              <a:cxnLst/>
              <a:rect l="l" t="t" r="r" b="b"/>
              <a:pathLst>
                <a:path w="5098" h="3100" extrusionOk="0">
                  <a:moveTo>
                    <a:pt x="1458" y="1"/>
                  </a:moveTo>
                  <a:cubicBezTo>
                    <a:pt x="893" y="1"/>
                    <a:pt x="457" y="176"/>
                    <a:pt x="297" y="530"/>
                  </a:cubicBezTo>
                  <a:cubicBezTo>
                    <a:pt x="1" y="1164"/>
                    <a:pt x="783" y="2137"/>
                    <a:pt x="2010" y="2708"/>
                  </a:cubicBezTo>
                  <a:cubicBezTo>
                    <a:pt x="2585" y="2971"/>
                    <a:pt x="3159" y="3099"/>
                    <a:pt x="3641" y="3099"/>
                  </a:cubicBezTo>
                  <a:cubicBezTo>
                    <a:pt x="4205" y="3099"/>
                    <a:pt x="4642" y="2923"/>
                    <a:pt x="4802" y="2581"/>
                  </a:cubicBezTo>
                  <a:cubicBezTo>
                    <a:pt x="5098" y="1947"/>
                    <a:pt x="4336" y="952"/>
                    <a:pt x="3089" y="381"/>
                  </a:cubicBezTo>
                  <a:cubicBezTo>
                    <a:pt x="2514" y="128"/>
                    <a:pt x="1939" y="1"/>
                    <a:pt x="14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674;p42">
              <a:extLst>
                <a:ext uri="{FF2B5EF4-FFF2-40B4-BE49-F238E27FC236}">
                  <a16:creationId xmlns:a16="http://schemas.microsoft.com/office/drawing/2014/main" xmlns="" id="{8DD73C1F-39A3-4733-9B78-63F21CB898D9}"/>
                </a:ext>
              </a:extLst>
            </p:cNvPr>
            <p:cNvSpPr/>
            <p:nvPr/>
          </p:nvSpPr>
          <p:spPr>
            <a:xfrm>
              <a:off x="7704653" y="3971814"/>
              <a:ext cx="959234" cy="902246"/>
            </a:xfrm>
            <a:custGeom>
              <a:avLst/>
              <a:gdLst/>
              <a:ahLst/>
              <a:cxnLst/>
              <a:rect l="l" t="t" r="r" b="b"/>
              <a:pathLst>
                <a:path w="20283" h="19078" extrusionOk="0">
                  <a:moveTo>
                    <a:pt x="10152" y="0"/>
                  </a:moveTo>
                  <a:cubicBezTo>
                    <a:pt x="6155" y="0"/>
                    <a:pt x="1" y="4738"/>
                    <a:pt x="1" y="10533"/>
                  </a:cubicBezTo>
                  <a:cubicBezTo>
                    <a:pt x="1" y="16328"/>
                    <a:pt x="4611" y="19077"/>
                    <a:pt x="10216" y="19077"/>
                  </a:cubicBezTo>
                  <a:cubicBezTo>
                    <a:pt x="15799" y="19077"/>
                    <a:pt x="20283" y="16349"/>
                    <a:pt x="20283" y="10533"/>
                  </a:cubicBezTo>
                  <a:cubicBezTo>
                    <a:pt x="20283" y="4717"/>
                    <a:pt x="13050" y="0"/>
                    <a:pt x="10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675;p42">
              <a:extLst>
                <a:ext uri="{FF2B5EF4-FFF2-40B4-BE49-F238E27FC236}">
                  <a16:creationId xmlns:a16="http://schemas.microsoft.com/office/drawing/2014/main" xmlns="" id="{E0635A7A-56B8-4B91-88A6-C4791037D13C}"/>
                </a:ext>
              </a:extLst>
            </p:cNvPr>
            <p:cNvSpPr/>
            <p:nvPr/>
          </p:nvSpPr>
          <p:spPr>
            <a:xfrm>
              <a:off x="8098743" y="4365774"/>
              <a:ext cx="201088" cy="135493"/>
            </a:xfrm>
            <a:custGeom>
              <a:avLst/>
              <a:gdLst/>
              <a:ahLst/>
              <a:cxnLst/>
              <a:rect l="l" t="t" r="r" b="b"/>
              <a:pathLst>
                <a:path w="4252" h="2865" extrusionOk="0">
                  <a:moveTo>
                    <a:pt x="2168" y="1"/>
                  </a:moveTo>
                  <a:cubicBezTo>
                    <a:pt x="1907" y="1"/>
                    <a:pt x="1481" y="111"/>
                    <a:pt x="1016" y="680"/>
                  </a:cubicBezTo>
                  <a:cubicBezTo>
                    <a:pt x="233" y="1611"/>
                    <a:pt x="1" y="2499"/>
                    <a:pt x="741" y="2710"/>
                  </a:cubicBezTo>
                  <a:cubicBezTo>
                    <a:pt x="1041" y="2796"/>
                    <a:pt x="1447" y="2865"/>
                    <a:pt x="1869" y="2865"/>
                  </a:cubicBezTo>
                  <a:cubicBezTo>
                    <a:pt x="2486" y="2865"/>
                    <a:pt x="3139" y="2718"/>
                    <a:pt x="3554" y="2266"/>
                  </a:cubicBezTo>
                  <a:cubicBezTo>
                    <a:pt x="4252" y="1505"/>
                    <a:pt x="3363" y="384"/>
                    <a:pt x="2433" y="45"/>
                  </a:cubicBezTo>
                  <a:cubicBezTo>
                    <a:pt x="2433" y="45"/>
                    <a:pt x="2334" y="1"/>
                    <a:pt x="2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76;p42">
              <a:extLst>
                <a:ext uri="{FF2B5EF4-FFF2-40B4-BE49-F238E27FC236}">
                  <a16:creationId xmlns:a16="http://schemas.microsoft.com/office/drawing/2014/main" xmlns="" id="{9353BE80-E6CC-4822-BCD6-0A137E751D93}"/>
                </a:ext>
              </a:extLst>
            </p:cNvPr>
            <p:cNvSpPr/>
            <p:nvPr/>
          </p:nvSpPr>
          <p:spPr>
            <a:xfrm>
              <a:off x="7629646" y="4434918"/>
              <a:ext cx="175077" cy="112887"/>
            </a:xfrm>
            <a:custGeom>
              <a:avLst/>
              <a:gdLst/>
              <a:ahLst/>
              <a:cxnLst/>
              <a:rect l="l" t="t" r="r" b="b"/>
              <a:pathLst>
                <a:path w="3702" h="2387" extrusionOk="0">
                  <a:moveTo>
                    <a:pt x="2411" y="0"/>
                  </a:moveTo>
                  <a:cubicBezTo>
                    <a:pt x="2411" y="0"/>
                    <a:pt x="0" y="1671"/>
                    <a:pt x="1185" y="2327"/>
                  </a:cubicBezTo>
                  <a:cubicBezTo>
                    <a:pt x="1265" y="2368"/>
                    <a:pt x="1372" y="2386"/>
                    <a:pt x="1496" y="2386"/>
                  </a:cubicBezTo>
                  <a:cubicBezTo>
                    <a:pt x="2263" y="2386"/>
                    <a:pt x="3702" y="1714"/>
                    <a:pt x="3702" y="1714"/>
                  </a:cubicBezTo>
                  <a:lnTo>
                    <a:pt x="24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77;p42">
              <a:extLst>
                <a:ext uri="{FF2B5EF4-FFF2-40B4-BE49-F238E27FC236}">
                  <a16:creationId xmlns:a16="http://schemas.microsoft.com/office/drawing/2014/main" xmlns="" id="{0C21EAE4-3FF0-4E5D-B0C7-5E17C82466AE}"/>
                </a:ext>
              </a:extLst>
            </p:cNvPr>
            <p:cNvSpPr/>
            <p:nvPr/>
          </p:nvSpPr>
          <p:spPr>
            <a:xfrm>
              <a:off x="7659630" y="4426026"/>
              <a:ext cx="154079" cy="129960"/>
            </a:xfrm>
            <a:custGeom>
              <a:avLst/>
              <a:gdLst/>
              <a:ahLst/>
              <a:cxnLst/>
              <a:rect l="l" t="t" r="r" b="b"/>
              <a:pathLst>
                <a:path w="3258" h="2748" extrusionOk="0">
                  <a:moveTo>
                    <a:pt x="1778" y="0"/>
                  </a:moveTo>
                  <a:cubicBezTo>
                    <a:pt x="1744" y="0"/>
                    <a:pt x="1708" y="12"/>
                    <a:pt x="1672" y="40"/>
                  </a:cubicBezTo>
                  <a:cubicBezTo>
                    <a:pt x="1503" y="146"/>
                    <a:pt x="1" y="1225"/>
                    <a:pt x="43" y="2050"/>
                  </a:cubicBezTo>
                  <a:cubicBezTo>
                    <a:pt x="64" y="2325"/>
                    <a:pt x="234" y="2557"/>
                    <a:pt x="466" y="2663"/>
                  </a:cubicBezTo>
                  <a:cubicBezTo>
                    <a:pt x="593" y="2726"/>
                    <a:pt x="741" y="2748"/>
                    <a:pt x="889" y="2748"/>
                  </a:cubicBezTo>
                  <a:cubicBezTo>
                    <a:pt x="1651" y="2748"/>
                    <a:pt x="2856" y="2198"/>
                    <a:pt x="3131" y="2050"/>
                  </a:cubicBezTo>
                  <a:cubicBezTo>
                    <a:pt x="3237" y="2007"/>
                    <a:pt x="3258" y="1902"/>
                    <a:pt x="3216" y="1817"/>
                  </a:cubicBezTo>
                  <a:cubicBezTo>
                    <a:pt x="3185" y="1755"/>
                    <a:pt x="3120" y="1716"/>
                    <a:pt x="3054" y="1716"/>
                  </a:cubicBezTo>
                  <a:cubicBezTo>
                    <a:pt x="3030" y="1716"/>
                    <a:pt x="3006" y="1721"/>
                    <a:pt x="2983" y="1732"/>
                  </a:cubicBezTo>
                  <a:cubicBezTo>
                    <a:pt x="2352" y="2048"/>
                    <a:pt x="1386" y="2393"/>
                    <a:pt x="881" y="2393"/>
                  </a:cubicBezTo>
                  <a:cubicBezTo>
                    <a:pt x="778" y="2393"/>
                    <a:pt x="693" y="2378"/>
                    <a:pt x="635" y="2346"/>
                  </a:cubicBezTo>
                  <a:cubicBezTo>
                    <a:pt x="424" y="2240"/>
                    <a:pt x="403" y="2113"/>
                    <a:pt x="403" y="2028"/>
                  </a:cubicBezTo>
                  <a:cubicBezTo>
                    <a:pt x="382" y="1542"/>
                    <a:pt x="1291" y="738"/>
                    <a:pt x="1862" y="337"/>
                  </a:cubicBezTo>
                  <a:cubicBezTo>
                    <a:pt x="2016" y="217"/>
                    <a:pt x="1921" y="0"/>
                    <a:pt x="17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78;p42">
              <a:extLst>
                <a:ext uri="{FF2B5EF4-FFF2-40B4-BE49-F238E27FC236}">
                  <a16:creationId xmlns:a16="http://schemas.microsoft.com/office/drawing/2014/main" xmlns="" id="{EF2D60CC-B009-4CFE-8587-9B14B6E2CB1C}"/>
                </a:ext>
              </a:extLst>
            </p:cNvPr>
            <p:cNvSpPr/>
            <p:nvPr/>
          </p:nvSpPr>
          <p:spPr>
            <a:xfrm>
              <a:off x="8006712" y="3827945"/>
              <a:ext cx="339135" cy="214897"/>
            </a:xfrm>
            <a:custGeom>
              <a:avLst/>
              <a:gdLst/>
              <a:ahLst/>
              <a:cxnLst/>
              <a:rect l="l" t="t" r="r" b="b"/>
              <a:pathLst>
                <a:path w="7171" h="4544" extrusionOk="0">
                  <a:moveTo>
                    <a:pt x="2750" y="1"/>
                  </a:moveTo>
                  <a:cubicBezTo>
                    <a:pt x="2689" y="1"/>
                    <a:pt x="2626" y="6"/>
                    <a:pt x="2560" y="18"/>
                  </a:cubicBezTo>
                  <a:cubicBezTo>
                    <a:pt x="1" y="462"/>
                    <a:pt x="2771" y="4544"/>
                    <a:pt x="2771" y="4544"/>
                  </a:cubicBezTo>
                  <a:cubicBezTo>
                    <a:pt x="3375" y="3633"/>
                    <a:pt x="4134" y="3454"/>
                    <a:pt x="4637" y="3454"/>
                  </a:cubicBezTo>
                  <a:cubicBezTo>
                    <a:pt x="4963" y="3454"/>
                    <a:pt x="5182" y="3529"/>
                    <a:pt x="5182" y="3529"/>
                  </a:cubicBezTo>
                  <a:cubicBezTo>
                    <a:pt x="5182" y="3529"/>
                    <a:pt x="7170" y="1943"/>
                    <a:pt x="5944" y="927"/>
                  </a:cubicBezTo>
                  <a:cubicBezTo>
                    <a:pt x="5681" y="712"/>
                    <a:pt x="5445" y="629"/>
                    <a:pt x="5237" y="629"/>
                  </a:cubicBezTo>
                  <a:cubicBezTo>
                    <a:pt x="4526" y="629"/>
                    <a:pt x="4146" y="1604"/>
                    <a:pt x="4146" y="1604"/>
                  </a:cubicBezTo>
                  <a:cubicBezTo>
                    <a:pt x="4146" y="1604"/>
                    <a:pt x="3788" y="1"/>
                    <a:pt x="27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79;p42">
              <a:extLst>
                <a:ext uri="{FF2B5EF4-FFF2-40B4-BE49-F238E27FC236}">
                  <a16:creationId xmlns:a16="http://schemas.microsoft.com/office/drawing/2014/main" xmlns="" id="{DB65F52A-5A5A-488B-ABA7-AACFC113DE3B}"/>
                </a:ext>
              </a:extLst>
            </p:cNvPr>
            <p:cNvSpPr/>
            <p:nvPr/>
          </p:nvSpPr>
          <p:spPr>
            <a:xfrm>
              <a:off x="7839390" y="4141883"/>
              <a:ext cx="308725" cy="243083"/>
            </a:xfrm>
            <a:custGeom>
              <a:avLst/>
              <a:gdLst/>
              <a:ahLst/>
              <a:cxnLst/>
              <a:rect l="l" t="t" r="r" b="b"/>
              <a:pathLst>
                <a:path w="6528" h="5140" extrusionOk="0">
                  <a:moveTo>
                    <a:pt x="1281" y="1"/>
                  </a:moveTo>
                  <a:cubicBezTo>
                    <a:pt x="538" y="1"/>
                    <a:pt x="0" y="640"/>
                    <a:pt x="70" y="1565"/>
                  </a:cubicBezTo>
                  <a:cubicBezTo>
                    <a:pt x="197" y="3214"/>
                    <a:pt x="3264" y="5139"/>
                    <a:pt x="3264" y="5139"/>
                  </a:cubicBezTo>
                  <a:cubicBezTo>
                    <a:pt x="3264" y="5139"/>
                    <a:pt x="6309" y="3236"/>
                    <a:pt x="6457" y="1565"/>
                  </a:cubicBezTo>
                  <a:cubicBezTo>
                    <a:pt x="6528" y="640"/>
                    <a:pt x="5989" y="1"/>
                    <a:pt x="5247" y="1"/>
                  </a:cubicBezTo>
                  <a:cubicBezTo>
                    <a:pt x="4648" y="1"/>
                    <a:pt x="3916" y="418"/>
                    <a:pt x="3264" y="1438"/>
                  </a:cubicBezTo>
                  <a:cubicBezTo>
                    <a:pt x="2612" y="418"/>
                    <a:pt x="1880" y="1"/>
                    <a:pt x="12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680;p42">
              <a:extLst>
                <a:ext uri="{FF2B5EF4-FFF2-40B4-BE49-F238E27FC236}">
                  <a16:creationId xmlns:a16="http://schemas.microsoft.com/office/drawing/2014/main" xmlns="" id="{BAFA98F8-2D97-4AB9-A990-638CDB48D0F2}"/>
                </a:ext>
              </a:extLst>
            </p:cNvPr>
            <p:cNvSpPr/>
            <p:nvPr/>
          </p:nvSpPr>
          <p:spPr>
            <a:xfrm>
              <a:off x="7942724" y="4141836"/>
              <a:ext cx="205013" cy="243131"/>
            </a:xfrm>
            <a:custGeom>
              <a:avLst/>
              <a:gdLst/>
              <a:ahLst/>
              <a:cxnLst/>
              <a:rect l="l" t="t" r="r" b="b"/>
              <a:pathLst>
                <a:path w="4335" h="5141" extrusionOk="0">
                  <a:moveTo>
                    <a:pt x="3040" y="0"/>
                  </a:moveTo>
                  <a:cubicBezTo>
                    <a:pt x="3028" y="0"/>
                    <a:pt x="3016" y="0"/>
                    <a:pt x="3003" y="1"/>
                  </a:cubicBezTo>
                  <a:cubicBezTo>
                    <a:pt x="3913" y="529"/>
                    <a:pt x="4272" y="1566"/>
                    <a:pt x="2750" y="3173"/>
                  </a:cubicBezTo>
                  <a:cubicBezTo>
                    <a:pt x="1764" y="4227"/>
                    <a:pt x="903" y="4413"/>
                    <a:pt x="418" y="4413"/>
                  </a:cubicBezTo>
                  <a:cubicBezTo>
                    <a:pt x="153" y="4413"/>
                    <a:pt x="0" y="4358"/>
                    <a:pt x="0" y="4357"/>
                  </a:cubicBezTo>
                  <a:lnTo>
                    <a:pt x="0" y="4357"/>
                  </a:lnTo>
                  <a:cubicBezTo>
                    <a:pt x="592" y="4823"/>
                    <a:pt x="1079" y="5140"/>
                    <a:pt x="1079" y="5140"/>
                  </a:cubicBezTo>
                  <a:cubicBezTo>
                    <a:pt x="1079" y="5140"/>
                    <a:pt x="4124" y="3237"/>
                    <a:pt x="4272" y="1566"/>
                  </a:cubicBezTo>
                  <a:cubicBezTo>
                    <a:pt x="4335" y="629"/>
                    <a:pt x="3783" y="0"/>
                    <a:pt x="3040" y="0"/>
                  </a:cubicBezTo>
                  <a:close/>
                </a:path>
              </a:pathLst>
            </a:custGeom>
            <a:solidFill>
              <a:srgbClr val="9B0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681;p42">
              <a:extLst>
                <a:ext uri="{FF2B5EF4-FFF2-40B4-BE49-F238E27FC236}">
                  <a16:creationId xmlns:a16="http://schemas.microsoft.com/office/drawing/2014/main" xmlns="" id="{B593DC5B-0289-4071-8740-B092743AADB6}"/>
                </a:ext>
              </a:extLst>
            </p:cNvPr>
            <p:cNvSpPr/>
            <p:nvPr/>
          </p:nvSpPr>
          <p:spPr>
            <a:xfrm>
              <a:off x="7818723" y="4159855"/>
              <a:ext cx="102057" cy="150059"/>
            </a:xfrm>
            <a:custGeom>
              <a:avLst/>
              <a:gdLst/>
              <a:ahLst/>
              <a:cxnLst/>
              <a:rect l="l" t="t" r="r" b="b"/>
              <a:pathLst>
                <a:path w="2158" h="3173" extrusionOk="0">
                  <a:moveTo>
                    <a:pt x="1649" y="0"/>
                  </a:moveTo>
                  <a:lnTo>
                    <a:pt x="1649" y="0"/>
                  </a:lnTo>
                  <a:cubicBezTo>
                    <a:pt x="1" y="1323"/>
                    <a:pt x="2015" y="3038"/>
                    <a:pt x="2150" y="3165"/>
                  </a:cubicBezTo>
                  <a:lnTo>
                    <a:pt x="2150" y="3165"/>
                  </a:lnTo>
                  <a:cubicBezTo>
                    <a:pt x="933" y="1834"/>
                    <a:pt x="1649" y="1"/>
                    <a:pt x="1649" y="0"/>
                  </a:cubicBezTo>
                  <a:close/>
                  <a:moveTo>
                    <a:pt x="2150" y="3165"/>
                  </a:moveTo>
                  <a:cubicBezTo>
                    <a:pt x="2152" y="3168"/>
                    <a:pt x="2155" y="3170"/>
                    <a:pt x="2157" y="3173"/>
                  </a:cubicBezTo>
                  <a:cubicBezTo>
                    <a:pt x="2158" y="3173"/>
                    <a:pt x="2155" y="3170"/>
                    <a:pt x="2150" y="3165"/>
                  </a:cubicBezTo>
                  <a:close/>
                </a:path>
              </a:pathLst>
            </a:custGeom>
            <a:solidFill>
              <a:srgbClr val="DB8D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682;p42">
              <a:extLst>
                <a:ext uri="{FF2B5EF4-FFF2-40B4-BE49-F238E27FC236}">
                  <a16:creationId xmlns:a16="http://schemas.microsoft.com/office/drawing/2014/main" xmlns="" id="{329A9A9E-138E-4DEC-AE92-BE2F65B6C67F}"/>
                </a:ext>
              </a:extLst>
            </p:cNvPr>
            <p:cNvSpPr/>
            <p:nvPr/>
          </p:nvSpPr>
          <p:spPr>
            <a:xfrm>
              <a:off x="8211442" y="4141883"/>
              <a:ext cx="308773" cy="243083"/>
            </a:xfrm>
            <a:custGeom>
              <a:avLst/>
              <a:gdLst/>
              <a:ahLst/>
              <a:cxnLst/>
              <a:rect l="l" t="t" r="r" b="b"/>
              <a:pathLst>
                <a:path w="6529" h="5140" extrusionOk="0">
                  <a:moveTo>
                    <a:pt x="1281" y="1"/>
                  </a:moveTo>
                  <a:cubicBezTo>
                    <a:pt x="539" y="1"/>
                    <a:pt x="1" y="640"/>
                    <a:pt x="71" y="1565"/>
                  </a:cubicBezTo>
                  <a:cubicBezTo>
                    <a:pt x="198" y="3214"/>
                    <a:pt x="3264" y="5139"/>
                    <a:pt x="3264" y="5139"/>
                  </a:cubicBezTo>
                  <a:cubicBezTo>
                    <a:pt x="3264" y="5139"/>
                    <a:pt x="6310" y="3236"/>
                    <a:pt x="6458" y="1565"/>
                  </a:cubicBezTo>
                  <a:cubicBezTo>
                    <a:pt x="6528" y="640"/>
                    <a:pt x="5990" y="1"/>
                    <a:pt x="5248" y="1"/>
                  </a:cubicBezTo>
                  <a:cubicBezTo>
                    <a:pt x="4648" y="1"/>
                    <a:pt x="3916" y="418"/>
                    <a:pt x="3264" y="1438"/>
                  </a:cubicBezTo>
                  <a:cubicBezTo>
                    <a:pt x="2613" y="418"/>
                    <a:pt x="1881" y="1"/>
                    <a:pt x="12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683;p42">
              <a:extLst>
                <a:ext uri="{FF2B5EF4-FFF2-40B4-BE49-F238E27FC236}">
                  <a16:creationId xmlns:a16="http://schemas.microsoft.com/office/drawing/2014/main" xmlns="" id="{6BF440C6-2C79-4E1B-9B85-416B27B4A7AA}"/>
                </a:ext>
              </a:extLst>
            </p:cNvPr>
            <p:cNvSpPr/>
            <p:nvPr/>
          </p:nvSpPr>
          <p:spPr>
            <a:xfrm>
              <a:off x="8314777" y="4141836"/>
              <a:ext cx="205060" cy="243131"/>
            </a:xfrm>
            <a:custGeom>
              <a:avLst/>
              <a:gdLst/>
              <a:ahLst/>
              <a:cxnLst/>
              <a:rect l="l" t="t" r="r" b="b"/>
              <a:pathLst>
                <a:path w="4336" h="5141" extrusionOk="0">
                  <a:moveTo>
                    <a:pt x="3042" y="0"/>
                  </a:moveTo>
                  <a:cubicBezTo>
                    <a:pt x="3029" y="0"/>
                    <a:pt x="3017" y="0"/>
                    <a:pt x="3004" y="1"/>
                  </a:cubicBezTo>
                  <a:cubicBezTo>
                    <a:pt x="3913" y="529"/>
                    <a:pt x="4273" y="1566"/>
                    <a:pt x="2750" y="3173"/>
                  </a:cubicBezTo>
                  <a:cubicBezTo>
                    <a:pt x="1781" y="4209"/>
                    <a:pt x="932" y="4398"/>
                    <a:pt x="443" y="4398"/>
                  </a:cubicBezTo>
                  <a:cubicBezTo>
                    <a:pt x="163" y="4398"/>
                    <a:pt x="1" y="4336"/>
                    <a:pt x="1" y="4336"/>
                  </a:cubicBezTo>
                  <a:lnTo>
                    <a:pt x="1" y="4336"/>
                  </a:lnTo>
                  <a:cubicBezTo>
                    <a:pt x="593" y="4823"/>
                    <a:pt x="1079" y="5140"/>
                    <a:pt x="1079" y="5140"/>
                  </a:cubicBezTo>
                  <a:cubicBezTo>
                    <a:pt x="1079" y="5140"/>
                    <a:pt x="4125" y="3237"/>
                    <a:pt x="4273" y="1566"/>
                  </a:cubicBezTo>
                  <a:cubicBezTo>
                    <a:pt x="4335" y="629"/>
                    <a:pt x="3804" y="0"/>
                    <a:pt x="3042" y="0"/>
                  </a:cubicBezTo>
                  <a:close/>
                </a:path>
              </a:pathLst>
            </a:custGeom>
            <a:solidFill>
              <a:srgbClr val="9B0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684;p42">
              <a:extLst>
                <a:ext uri="{FF2B5EF4-FFF2-40B4-BE49-F238E27FC236}">
                  <a16:creationId xmlns:a16="http://schemas.microsoft.com/office/drawing/2014/main" xmlns="" id="{F7F0E4D7-6293-48F5-94F1-0BF56050BEBD}"/>
                </a:ext>
              </a:extLst>
            </p:cNvPr>
            <p:cNvSpPr/>
            <p:nvPr/>
          </p:nvSpPr>
          <p:spPr>
            <a:xfrm>
              <a:off x="8188741" y="4159855"/>
              <a:ext cx="105084" cy="150059"/>
            </a:xfrm>
            <a:custGeom>
              <a:avLst/>
              <a:gdLst/>
              <a:ahLst/>
              <a:cxnLst/>
              <a:rect l="l" t="t" r="r" b="b"/>
              <a:pathLst>
                <a:path w="2222" h="3173" extrusionOk="0">
                  <a:moveTo>
                    <a:pt x="1693" y="0"/>
                  </a:moveTo>
                  <a:lnTo>
                    <a:pt x="1693" y="0"/>
                  </a:lnTo>
                  <a:cubicBezTo>
                    <a:pt x="1" y="1375"/>
                    <a:pt x="2222" y="3173"/>
                    <a:pt x="2222" y="3173"/>
                  </a:cubicBezTo>
                  <a:cubicBezTo>
                    <a:pt x="974" y="1840"/>
                    <a:pt x="1693" y="1"/>
                    <a:pt x="1693" y="0"/>
                  </a:cubicBezTo>
                  <a:close/>
                </a:path>
              </a:pathLst>
            </a:custGeom>
            <a:solidFill>
              <a:srgbClr val="DB8D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685;p42">
              <a:extLst>
                <a:ext uri="{FF2B5EF4-FFF2-40B4-BE49-F238E27FC236}">
                  <a16:creationId xmlns:a16="http://schemas.microsoft.com/office/drawing/2014/main" xmlns="" id="{0E6FA602-085E-4075-8895-EC7BB9356259}"/>
                </a:ext>
              </a:extLst>
            </p:cNvPr>
            <p:cNvSpPr/>
            <p:nvPr/>
          </p:nvSpPr>
          <p:spPr>
            <a:xfrm>
              <a:off x="8160744" y="4604940"/>
              <a:ext cx="57082" cy="62095"/>
            </a:xfrm>
            <a:custGeom>
              <a:avLst/>
              <a:gdLst/>
              <a:ahLst/>
              <a:cxnLst/>
              <a:rect l="l" t="t" r="r" b="b"/>
              <a:pathLst>
                <a:path w="1207" h="1313" extrusionOk="0">
                  <a:moveTo>
                    <a:pt x="22" y="1"/>
                  </a:moveTo>
                  <a:lnTo>
                    <a:pt x="466" y="635"/>
                  </a:lnTo>
                  <a:lnTo>
                    <a:pt x="1" y="1312"/>
                  </a:lnTo>
                  <a:lnTo>
                    <a:pt x="276" y="1312"/>
                  </a:lnTo>
                  <a:lnTo>
                    <a:pt x="466" y="1016"/>
                  </a:lnTo>
                  <a:cubicBezTo>
                    <a:pt x="508" y="931"/>
                    <a:pt x="551" y="868"/>
                    <a:pt x="593" y="783"/>
                  </a:cubicBezTo>
                  <a:cubicBezTo>
                    <a:pt x="656" y="868"/>
                    <a:pt x="699" y="953"/>
                    <a:pt x="741" y="1016"/>
                  </a:cubicBezTo>
                  <a:lnTo>
                    <a:pt x="931" y="1312"/>
                  </a:lnTo>
                  <a:lnTo>
                    <a:pt x="1206" y="1312"/>
                  </a:lnTo>
                  <a:lnTo>
                    <a:pt x="741" y="635"/>
                  </a:lnTo>
                  <a:lnTo>
                    <a:pt x="1185" y="1"/>
                  </a:lnTo>
                  <a:lnTo>
                    <a:pt x="931" y="1"/>
                  </a:lnTo>
                  <a:lnTo>
                    <a:pt x="741" y="276"/>
                  </a:lnTo>
                  <a:cubicBezTo>
                    <a:pt x="699" y="360"/>
                    <a:pt x="656" y="424"/>
                    <a:pt x="614" y="508"/>
                  </a:cubicBezTo>
                  <a:cubicBezTo>
                    <a:pt x="572" y="424"/>
                    <a:pt x="530" y="360"/>
                    <a:pt x="487" y="276"/>
                  </a:cubicBezTo>
                  <a:lnTo>
                    <a:pt x="2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686;p42">
              <a:extLst>
                <a:ext uri="{FF2B5EF4-FFF2-40B4-BE49-F238E27FC236}">
                  <a16:creationId xmlns:a16="http://schemas.microsoft.com/office/drawing/2014/main" xmlns="" id="{8DEC0CAF-E3F1-4E27-9180-429218F2C27A}"/>
                </a:ext>
              </a:extLst>
            </p:cNvPr>
            <p:cNvSpPr/>
            <p:nvPr/>
          </p:nvSpPr>
          <p:spPr>
            <a:xfrm>
              <a:off x="8731946" y="4194900"/>
              <a:ext cx="155025" cy="124994"/>
            </a:xfrm>
            <a:custGeom>
              <a:avLst/>
              <a:gdLst/>
              <a:ahLst/>
              <a:cxnLst/>
              <a:rect l="l" t="t" r="r" b="b"/>
              <a:pathLst>
                <a:path w="3278" h="2643" extrusionOk="0">
                  <a:moveTo>
                    <a:pt x="2663" y="1"/>
                  </a:moveTo>
                  <a:cubicBezTo>
                    <a:pt x="1" y="1"/>
                    <a:pt x="443" y="2601"/>
                    <a:pt x="443" y="2601"/>
                  </a:cubicBezTo>
                  <a:cubicBezTo>
                    <a:pt x="631" y="2629"/>
                    <a:pt x="806" y="2642"/>
                    <a:pt x="970" y="2642"/>
                  </a:cubicBezTo>
                  <a:cubicBezTo>
                    <a:pt x="3277" y="2642"/>
                    <a:pt x="3277" y="42"/>
                    <a:pt x="3277" y="42"/>
                  </a:cubicBezTo>
                  <a:cubicBezTo>
                    <a:pt x="3056" y="14"/>
                    <a:pt x="2852" y="1"/>
                    <a:pt x="26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687;p42">
              <a:extLst>
                <a:ext uri="{FF2B5EF4-FFF2-40B4-BE49-F238E27FC236}">
                  <a16:creationId xmlns:a16="http://schemas.microsoft.com/office/drawing/2014/main" xmlns="" id="{4E060E8F-2E85-4FF8-819F-F378B85AB72F}"/>
                </a:ext>
              </a:extLst>
            </p:cNvPr>
            <p:cNvSpPr/>
            <p:nvPr/>
          </p:nvSpPr>
          <p:spPr>
            <a:xfrm>
              <a:off x="8750863" y="4217885"/>
              <a:ext cx="93072" cy="95058"/>
            </a:xfrm>
            <a:custGeom>
              <a:avLst/>
              <a:gdLst/>
              <a:ahLst/>
              <a:cxnLst/>
              <a:rect l="l" t="t" r="r" b="b"/>
              <a:pathLst>
                <a:path w="1968" h="2010" extrusionOk="0">
                  <a:moveTo>
                    <a:pt x="1968" y="0"/>
                  </a:moveTo>
                  <a:cubicBezTo>
                    <a:pt x="1566" y="846"/>
                    <a:pt x="1" y="1692"/>
                    <a:pt x="1" y="1692"/>
                  </a:cubicBezTo>
                  <a:cubicBezTo>
                    <a:pt x="1" y="1798"/>
                    <a:pt x="1" y="1904"/>
                    <a:pt x="1" y="2009"/>
                  </a:cubicBezTo>
                  <a:cubicBezTo>
                    <a:pt x="910" y="1671"/>
                    <a:pt x="1629" y="931"/>
                    <a:pt x="19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688;p42">
              <a:extLst>
                <a:ext uri="{FF2B5EF4-FFF2-40B4-BE49-F238E27FC236}">
                  <a16:creationId xmlns:a16="http://schemas.microsoft.com/office/drawing/2014/main" xmlns="" id="{848A4909-EA8D-413C-8AB8-F71F862AD714}"/>
                </a:ext>
              </a:extLst>
            </p:cNvPr>
            <p:cNvSpPr/>
            <p:nvPr/>
          </p:nvSpPr>
          <p:spPr>
            <a:xfrm>
              <a:off x="8563867" y="4232215"/>
              <a:ext cx="154315" cy="121163"/>
            </a:xfrm>
            <a:custGeom>
              <a:avLst/>
              <a:gdLst/>
              <a:ahLst/>
              <a:cxnLst/>
              <a:rect l="l" t="t" r="r" b="b"/>
              <a:pathLst>
                <a:path w="3263" h="2562" extrusionOk="0">
                  <a:moveTo>
                    <a:pt x="808" y="0"/>
                  </a:moveTo>
                  <a:cubicBezTo>
                    <a:pt x="567" y="0"/>
                    <a:pt x="298" y="25"/>
                    <a:pt x="0" y="78"/>
                  </a:cubicBezTo>
                  <a:cubicBezTo>
                    <a:pt x="0" y="78"/>
                    <a:pt x="123" y="2561"/>
                    <a:pt x="2299" y="2561"/>
                  </a:cubicBezTo>
                  <a:cubicBezTo>
                    <a:pt x="2507" y="2561"/>
                    <a:pt x="2734" y="2539"/>
                    <a:pt x="2982" y="2489"/>
                  </a:cubicBezTo>
                  <a:cubicBezTo>
                    <a:pt x="2982" y="2489"/>
                    <a:pt x="3262" y="0"/>
                    <a:pt x="8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689;p42">
              <a:extLst>
                <a:ext uri="{FF2B5EF4-FFF2-40B4-BE49-F238E27FC236}">
                  <a16:creationId xmlns:a16="http://schemas.microsoft.com/office/drawing/2014/main" xmlns="" id="{77BD4415-76F7-4870-B49A-A2E659D33972}"/>
                </a:ext>
              </a:extLst>
            </p:cNvPr>
            <p:cNvSpPr/>
            <p:nvPr/>
          </p:nvSpPr>
          <p:spPr>
            <a:xfrm>
              <a:off x="8607850" y="4255862"/>
              <a:ext cx="97092" cy="90092"/>
            </a:xfrm>
            <a:custGeom>
              <a:avLst/>
              <a:gdLst/>
              <a:ahLst/>
              <a:cxnLst/>
              <a:rect l="l" t="t" r="r" b="b"/>
              <a:pathLst>
                <a:path w="2053" h="1905" extrusionOk="0">
                  <a:moveTo>
                    <a:pt x="1" y="1"/>
                  </a:moveTo>
                  <a:lnTo>
                    <a:pt x="1" y="1"/>
                  </a:lnTo>
                  <a:cubicBezTo>
                    <a:pt x="381" y="910"/>
                    <a:pt x="1122" y="1587"/>
                    <a:pt x="2052" y="1904"/>
                  </a:cubicBezTo>
                  <a:lnTo>
                    <a:pt x="2052" y="1587"/>
                  </a:lnTo>
                  <a:cubicBezTo>
                    <a:pt x="2052" y="1587"/>
                    <a:pt x="445" y="80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690;p42">
              <a:extLst>
                <a:ext uri="{FF2B5EF4-FFF2-40B4-BE49-F238E27FC236}">
                  <a16:creationId xmlns:a16="http://schemas.microsoft.com/office/drawing/2014/main" xmlns="" id="{5EDCF5C0-D386-453B-BE5D-9FEC14E6461A}"/>
                </a:ext>
              </a:extLst>
            </p:cNvPr>
            <p:cNvSpPr/>
            <p:nvPr/>
          </p:nvSpPr>
          <p:spPr>
            <a:xfrm>
              <a:off x="8641853" y="4138856"/>
              <a:ext cx="172097" cy="319082"/>
            </a:xfrm>
            <a:custGeom>
              <a:avLst/>
              <a:gdLst/>
              <a:ahLst/>
              <a:cxnLst/>
              <a:rect l="l" t="t" r="r" b="b"/>
              <a:pathLst>
                <a:path w="3639" h="6747" extrusionOk="0">
                  <a:moveTo>
                    <a:pt x="1566" y="0"/>
                  </a:moveTo>
                  <a:lnTo>
                    <a:pt x="1079" y="148"/>
                  </a:lnTo>
                  <a:cubicBezTo>
                    <a:pt x="1079" y="148"/>
                    <a:pt x="2391" y="3955"/>
                    <a:pt x="1" y="6472"/>
                  </a:cubicBezTo>
                  <a:cubicBezTo>
                    <a:pt x="267" y="6655"/>
                    <a:pt x="572" y="6746"/>
                    <a:pt x="885" y="6746"/>
                  </a:cubicBezTo>
                  <a:cubicBezTo>
                    <a:pt x="971" y="6746"/>
                    <a:pt x="1057" y="6739"/>
                    <a:pt x="1143" y="6726"/>
                  </a:cubicBezTo>
                  <a:cubicBezTo>
                    <a:pt x="1143" y="6726"/>
                    <a:pt x="3638" y="3130"/>
                    <a:pt x="1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691;p42">
              <a:extLst>
                <a:ext uri="{FF2B5EF4-FFF2-40B4-BE49-F238E27FC236}">
                  <a16:creationId xmlns:a16="http://schemas.microsoft.com/office/drawing/2014/main" xmlns="" id="{C7ED5517-4BB8-4A00-ADE1-C5996AEE08F9}"/>
                </a:ext>
              </a:extLst>
            </p:cNvPr>
            <p:cNvSpPr/>
            <p:nvPr/>
          </p:nvSpPr>
          <p:spPr>
            <a:xfrm>
              <a:off x="8678883" y="4137863"/>
              <a:ext cx="135067" cy="319082"/>
            </a:xfrm>
            <a:custGeom>
              <a:avLst/>
              <a:gdLst/>
              <a:ahLst/>
              <a:cxnLst/>
              <a:rect l="l" t="t" r="r" b="b"/>
              <a:pathLst>
                <a:path w="2856" h="6747" extrusionOk="0">
                  <a:moveTo>
                    <a:pt x="783" y="0"/>
                  </a:moveTo>
                  <a:lnTo>
                    <a:pt x="592" y="64"/>
                  </a:lnTo>
                  <a:cubicBezTo>
                    <a:pt x="592" y="64"/>
                    <a:pt x="2707" y="2517"/>
                    <a:pt x="0" y="6747"/>
                  </a:cubicBezTo>
                  <a:lnTo>
                    <a:pt x="339" y="6747"/>
                  </a:lnTo>
                  <a:cubicBezTo>
                    <a:pt x="339" y="6747"/>
                    <a:pt x="2855" y="3130"/>
                    <a:pt x="7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692;p42">
              <a:extLst>
                <a:ext uri="{FF2B5EF4-FFF2-40B4-BE49-F238E27FC236}">
                  <a16:creationId xmlns:a16="http://schemas.microsoft.com/office/drawing/2014/main" xmlns="" id="{8E0B1324-4DCA-407A-B1C4-1B4142BB41CF}"/>
                </a:ext>
              </a:extLst>
            </p:cNvPr>
            <p:cNvSpPr/>
            <p:nvPr/>
          </p:nvSpPr>
          <p:spPr>
            <a:xfrm>
              <a:off x="8535917" y="3959659"/>
              <a:ext cx="301017" cy="244218"/>
            </a:xfrm>
            <a:custGeom>
              <a:avLst/>
              <a:gdLst/>
              <a:ahLst/>
              <a:cxnLst/>
              <a:rect l="l" t="t" r="r" b="b"/>
              <a:pathLst>
                <a:path w="6365" h="5164" extrusionOk="0">
                  <a:moveTo>
                    <a:pt x="4535" y="0"/>
                  </a:moveTo>
                  <a:cubicBezTo>
                    <a:pt x="3869" y="0"/>
                    <a:pt x="3198" y="379"/>
                    <a:pt x="3002" y="1040"/>
                  </a:cubicBezTo>
                  <a:cubicBezTo>
                    <a:pt x="2726" y="763"/>
                    <a:pt x="2357" y="637"/>
                    <a:pt x="1983" y="637"/>
                  </a:cubicBezTo>
                  <a:cubicBezTo>
                    <a:pt x="1012" y="637"/>
                    <a:pt x="0" y="1486"/>
                    <a:pt x="443" y="2753"/>
                  </a:cubicBezTo>
                  <a:cubicBezTo>
                    <a:pt x="1120" y="4635"/>
                    <a:pt x="4017" y="5164"/>
                    <a:pt x="4017" y="5164"/>
                  </a:cubicBezTo>
                  <a:cubicBezTo>
                    <a:pt x="4017" y="5164"/>
                    <a:pt x="6365" y="3345"/>
                    <a:pt x="6069" y="1357"/>
                  </a:cubicBezTo>
                  <a:cubicBezTo>
                    <a:pt x="5928" y="416"/>
                    <a:pt x="5234" y="0"/>
                    <a:pt x="45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693;p42">
              <a:extLst>
                <a:ext uri="{FF2B5EF4-FFF2-40B4-BE49-F238E27FC236}">
                  <a16:creationId xmlns:a16="http://schemas.microsoft.com/office/drawing/2014/main" xmlns="" id="{AD0B4CCE-75FD-4C41-935F-4686CFB4A812}"/>
                </a:ext>
              </a:extLst>
            </p:cNvPr>
            <p:cNvSpPr/>
            <p:nvPr/>
          </p:nvSpPr>
          <p:spPr>
            <a:xfrm>
              <a:off x="8538850" y="4017831"/>
              <a:ext cx="253109" cy="186049"/>
            </a:xfrm>
            <a:custGeom>
              <a:avLst/>
              <a:gdLst/>
              <a:ahLst/>
              <a:cxnLst/>
              <a:rect l="l" t="t" r="r" b="b"/>
              <a:pathLst>
                <a:path w="5352" h="3934" extrusionOk="0">
                  <a:moveTo>
                    <a:pt x="635" y="0"/>
                  </a:moveTo>
                  <a:lnTo>
                    <a:pt x="635" y="0"/>
                  </a:lnTo>
                  <a:cubicBezTo>
                    <a:pt x="275" y="423"/>
                    <a:pt x="169" y="994"/>
                    <a:pt x="381" y="1523"/>
                  </a:cubicBezTo>
                  <a:cubicBezTo>
                    <a:pt x="1058" y="3405"/>
                    <a:pt x="3955" y="3934"/>
                    <a:pt x="3955" y="3934"/>
                  </a:cubicBezTo>
                  <a:cubicBezTo>
                    <a:pt x="4484" y="3490"/>
                    <a:pt x="4949" y="2982"/>
                    <a:pt x="5351" y="2432"/>
                  </a:cubicBezTo>
                  <a:lnTo>
                    <a:pt x="5351" y="2432"/>
                  </a:lnTo>
                  <a:cubicBezTo>
                    <a:pt x="5351" y="2432"/>
                    <a:pt x="4467" y="3034"/>
                    <a:pt x="3365" y="3034"/>
                  </a:cubicBezTo>
                  <a:cubicBezTo>
                    <a:pt x="2840" y="3034"/>
                    <a:pt x="2266" y="2898"/>
                    <a:pt x="1713" y="2496"/>
                  </a:cubicBezTo>
                  <a:cubicBezTo>
                    <a:pt x="0" y="1269"/>
                    <a:pt x="487" y="339"/>
                    <a:pt x="635" y="0"/>
                  </a:cubicBezTo>
                  <a:close/>
                </a:path>
              </a:pathLst>
            </a:custGeom>
            <a:solidFill>
              <a:srgbClr val="B75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694;p42">
              <a:extLst>
                <a:ext uri="{FF2B5EF4-FFF2-40B4-BE49-F238E27FC236}">
                  <a16:creationId xmlns:a16="http://schemas.microsoft.com/office/drawing/2014/main" xmlns="" id="{D9354BA9-D8D5-4699-B331-CAA478714652}"/>
                </a:ext>
              </a:extLst>
            </p:cNvPr>
            <p:cNvSpPr/>
            <p:nvPr/>
          </p:nvSpPr>
          <p:spPr>
            <a:xfrm>
              <a:off x="8745897" y="3971057"/>
              <a:ext cx="30173" cy="25160"/>
            </a:xfrm>
            <a:custGeom>
              <a:avLst/>
              <a:gdLst/>
              <a:ahLst/>
              <a:cxnLst/>
              <a:rect l="l" t="t" r="r" b="b"/>
              <a:pathLst>
                <a:path w="638" h="532" extrusionOk="0">
                  <a:moveTo>
                    <a:pt x="305" y="1"/>
                  </a:moveTo>
                  <a:cubicBezTo>
                    <a:pt x="275" y="1"/>
                    <a:pt x="244" y="6"/>
                    <a:pt x="212" y="16"/>
                  </a:cubicBezTo>
                  <a:cubicBezTo>
                    <a:pt x="85" y="37"/>
                    <a:pt x="0" y="143"/>
                    <a:pt x="21" y="270"/>
                  </a:cubicBezTo>
                  <a:cubicBezTo>
                    <a:pt x="35" y="430"/>
                    <a:pt x="166" y="531"/>
                    <a:pt x="298" y="531"/>
                  </a:cubicBezTo>
                  <a:cubicBezTo>
                    <a:pt x="375" y="531"/>
                    <a:pt x="453" y="496"/>
                    <a:pt x="508" y="418"/>
                  </a:cubicBezTo>
                  <a:cubicBezTo>
                    <a:pt x="637" y="234"/>
                    <a:pt x="508" y="1"/>
                    <a:pt x="305" y="1"/>
                  </a:cubicBezTo>
                  <a:close/>
                </a:path>
              </a:pathLst>
            </a:custGeom>
            <a:solidFill>
              <a:srgbClr val="ECC9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695;p42">
              <a:extLst>
                <a:ext uri="{FF2B5EF4-FFF2-40B4-BE49-F238E27FC236}">
                  <a16:creationId xmlns:a16="http://schemas.microsoft.com/office/drawing/2014/main" xmlns="" id="{A156B114-53AE-4FC9-90E4-2CFDB7A0EFC3}"/>
                </a:ext>
              </a:extLst>
            </p:cNvPr>
            <p:cNvSpPr/>
            <p:nvPr/>
          </p:nvSpPr>
          <p:spPr>
            <a:xfrm>
              <a:off x="8771908" y="3983826"/>
              <a:ext cx="61055" cy="129061"/>
            </a:xfrm>
            <a:custGeom>
              <a:avLst/>
              <a:gdLst/>
              <a:ahLst/>
              <a:cxnLst/>
              <a:rect l="l" t="t" r="r" b="b"/>
              <a:pathLst>
                <a:path w="1291" h="2729" extrusionOk="0">
                  <a:moveTo>
                    <a:pt x="190" y="0"/>
                  </a:moveTo>
                  <a:cubicBezTo>
                    <a:pt x="190" y="148"/>
                    <a:pt x="127" y="254"/>
                    <a:pt x="0" y="317"/>
                  </a:cubicBezTo>
                  <a:cubicBezTo>
                    <a:pt x="0" y="317"/>
                    <a:pt x="783" y="846"/>
                    <a:pt x="444" y="2728"/>
                  </a:cubicBezTo>
                  <a:cubicBezTo>
                    <a:pt x="444" y="2728"/>
                    <a:pt x="1290" y="740"/>
                    <a:pt x="190" y="0"/>
                  </a:cubicBezTo>
                  <a:close/>
                </a:path>
              </a:pathLst>
            </a:custGeom>
            <a:solidFill>
              <a:srgbClr val="ECC9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696;p42">
              <a:extLst>
                <a:ext uri="{FF2B5EF4-FFF2-40B4-BE49-F238E27FC236}">
                  <a16:creationId xmlns:a16="http://schemas.microsoft.com/office/drawing/2014/main" xmlns="" id="{0BC41941-243A-4970-AF5B-5E0980E9B682}"/>
                </a:ext>
              </a:extLst>
            </p:cNvPr>
            <p:cNvSpPr/>
            <p:nvPr/>
          </p:nvSpPr>
          <p:spPr>
            <a:xfrm>
              <a:off x="8677890" y="3959801"/>
              <a:ext cx="70040" cy="54055"/>
            </a:xfrm>
            <a:custGeom>
              <a:avLst/>
              <a:gdLst/>
              <a:ahLst/>
              <a:cxnLst/>
              <a:rect l="l" t="t" r="r" b="b"/>
              <a:pathLst>
                <a:path w="1481" h="1143" extrusionOk="0">
                  <a:moveTo>
                    <a:pt x="1481" y="1"/>
                  </a:moveTo>
                  <a:cubicBezTo>
                    <a:pt x="825" y="1"/>
                    <a:pt x="212" y="402"/>
                    <a:pt x="0" y="1037"/>
                  </a:cubicBezTo>
                  <a:lnTo>
                    <a:pt x="127" y="1143"/>
                  </a:lnTo>
                  <a:cubicBezTo>
                    <a:pt x="127" y="1143"/>
                    <a:pt x="486" y="127"/>
                    <a:pt x="1481" y="1"/>
                  </a:cubicBezTo>
                  <a:close/>
                </a:path>
              </a:pathLst>
            </a:custGeom>
            <a:solidFill>
              <a:srgbClr val="B75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697;p42">
              <a:extLst>
                <a:ext uri="{FF2B5EF4-FFF2-40B4-BE49-F238E27FC236}">
                  <a16:creationId xmlns:a16="http://schemas.microsoft.com/office/drawing/2014/main" xmlns="" id="{BEEBAAFC-8756-4DBF-9769-9AC32ADA1046}"/>
                </a:ext>
              </a:extLst>
            </p:cNvPr>
            <p:cNvSpPr/>
            <p:nvPr/>
          </p:nvSpPr>
          <p:spPr>
            <a:xfrm>
              <a:off x="8587845" y="4383887"/>
              <a:ext cx="169071" cy="101963"/>
            </a:xfrm>
            <a:custGeom>
              <a:avLst/>
              <a:gdLst/>
              <a:ahLst/>
              <a:cxnLst/>
              <a:rect l="l" t="t" r="r" b="b"/>
              <a:pathLst>
                <a:path w="3575" h="2156" extrusionOk="0">
                  <a:moveTo>
                    <a:pt x="825" y="1"/>
                  </a:moveTo>
                  <a:lnTo>
                    <a:pt x="1" y="1989"/>
                  </a:lnTo>
                  <a:cubicBezTo>
                    <a:pt x="1" y="1989"/>
                    <a:pt x="878" y="2156"/>
                    <a:pt x="1627" y="2156"/>
                  </a:cubicBezTo>
                  <a:cubicBezTo>
                    <a:pt x="2041" y="2156"/>
                    <a:pt x="2415" y="2105"/>
                    <a:pt x="2581" y="1947"/>
                  </a:cubicBezTo>
                  <a:cubicBezTo>
                    <a:pt x="3575" y="1016"/>
                    <a:pt x="825"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698;p42">
              <a:extLst>
                <a:ext uri="{FF2B5EF4-FFF2-40B4-BE49-F238E27FC236}">
                  <a16:creationId xmlns:a16="http://schemas.microsoft.com/office/drawing/2014/main" xmlns="" id="{14CBB395-3AE0-4DF3-82D8-8A93C7AB5D0F}"/>
                </a:ext>
              </a:extLst>
            </p:cNvPr>
            <p:cNvSpPr/>
            <p:nvPr/>
          </p:nvSpPr>
          <p:spPr>
            <a:xfrm>
              <a:off x="8575502" y="4375280"/>
              <a:ext cx="154410" cy="119697"/>
            </a:xfrm>
            <a:custGeom>
              <a:avLst/>
              <a:gdLst/>
              <a:ahLst/>
              <a:cxnLst/>
              <a:rect l="l" t="t" r="r" b="b"/>
              <a:pathLst>
                <a:path w="3265" h="2531" extrusionOk="0">
                  <a:moveTo>
                    <a:pt x="1078" y="0"/>
                  </a:moveTo>
                  <a:cubicBezTo>
                    <a:pt x="898" y="0"/>
                    <a:pt x="835" y="277"/>
                    <a:pt x="1023" y="352"/>
                  </a:cubicBezTo>
                  <a:cubicBezTo>
                    <a:pt x="1679" y="585"/>
                    <a:pt x="2778" y="1156"/>
                    <a:pt x="2884" y="1642"/>
                  </a:cubicBezTo>
                  <a:cubicBezTo>
                    <a:pt x="2905" y="1769"/>
                    <a:pt x="2842" y="1917"/>
                    <a:pt x="2715" y="2002"/>
                  </a:cubicBezTo>
                  <a:cubicBezTo>
                    <a:pt x="2595" y="2113"/>
                    <a:pt x="2276" y="2155"/>
                    <a:pt x="1887" y="2155"/>
                  </a:cubicBezTo>
                  <a:cubicBezTo>
                    <a:pt x="1386" y="2155"/>
                    <a:pt x="768" y="2085"/>
                    <a:pt x="304" y="2002"/>
                  </a:cubicBezTo>
                  <a:cubicBezTo>
                    <a:pt x="290" y="1999"/>
                    <a:pt x="277" y="1998"/>
                    <a:pt x="265" y="1998"/>
                  </a:cubicBezTo>
                  <a:cubicBezTo>
                    <a:pt x="62" y="1998"/>
                    <a:pt x="0" y="2300"/>
                    <a:pt x="219" y="2340"/>
                  </a:cubicBezTo>
                  <a:cubicBezTo>
                    <a:pt x="769" y="2446"/>
                    <a:pt x="1319" y="2509"/>
                    <a:pt x="1869" y="2530"/>
                  </a:cubicBezTo>
                  <a:cubicBezTo>
                    <a:pt x="2313" y="2530"/>
                    <a:pt x="2757" y="2467"/>
                    <a:pt x="2969" y="2255"/>
                  </a:cubicBezTo>
                  <a:cubicBezTo>
                    <a:pt x="3159" y="2086"/>
                    <a:pt x="3265" y="1833"/>
                    <a:pt x="3223" y="1558"/>
                  </a:cubicBezTo>
                  <a:cubicBezTo>
                    <a:pt x="3053" y="733"/>
                    <a:pt x="1340" y="77"/>
                    <a:pt x="1150" y="14"/>
                  </a:cubicBezTo>
                  <a:cubicBezTo>
                    <a:pt x="1124" y="4"/>
                    <a:pt x="1100" y="0"/>
                    <a:pt x="10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6" name="Picture 75">
            <a:extLst>
              <a:ext uri="{FF2B5EF4-FFF2-40B4-BE49-F238E27FC236}">
                <a16:creationId xmlns:a16="http://schemas.microsoft.com/office/drawing/2014/main" xmlns="" id="{F0ABE3B4-C61F-4CDB-8410-4C847841576B}"/>
              </a:ext>
            </a:extLst>
          </p:cNvPr>
          <p:cNvPicPr>
            <a:picLocks noChangeAspect="1"/>
          </p:cNvPicPr>
          <p:nvPr/>
        </p:nvPicPr>
        <p:blipFill>
          <a:blip r:embed="rId2"/>
          <a:stretch>
            <a:fillRect/>
          </a:stretch>
        </p:blipFill>
        <p:spPr>
          <a:xfrm>
            <a:off x="5341261" y="5686255"/>
            <a:ext cx="3784813" cy="1554704"/>
          </a:xfrm>
          <a:prstGeom prst="rect">
            <a:avLst/>
          </a:prstGeom>
          <a:ln>
            <a:noFill/>
          </a:ln>
          <a:effectLst>
            <a:softEdge rad="112500"/>
          </a:effectLst>
        </p:spPr>
      </p:pic>
      <p:sp>
        <p:nvSpPr>
          <p:cNvPr id="77" name="Rectangle 76">
            <a:extLst>
              <a:ext uri="{FF2B5EF4-FFF2-40B4-BE49-F238E27FC236}">
                <a16:creationId xmlns:a16="http://schemas.microsoft.com/office/drawing/2014/main" xmlns="" id="{9FAD0293-D17F-4696-9C2E-50F0E393E663}"/>
              </a:ext>
            </a:extLst>
          </p:cNvPr>
          <p:cNvSpPr/>
          <p:nvPr/>
        </p:nvSpPr>
        <p:spPr>
          <a:xfrm>
            <a:off x="9820800" y="108997"/>
            <a:ext cx="4857007" cy="2677656"/>
          </a:xfrm>
          <a:prstGeom prst="rect">
            <a:avLst/>
          </a:prstGeom>
        </p:spPr>
        <p:txBody>
          <a:bodyPr wrap="square">
            <a:spAutoFit/>
          </a:bodyPr>
          <a:lstStyle/>
          <a:p>
            <a:pPr algn="just"/>
            <a:r>
              <a:rPr lang="en-US" b="1" dirty="0">
                <a:solidFill>
                  <a:schemeClr val="tx1">
                    <a:lumMod val="65000"/>
                    <a:lumOff val="35000"/>
                  </a:schemeClr>
                </a:solidFill>
              </a:rPr>
              <a:t>     </a:t>
            </a:r>
            <a:r>
              <a:rPr lang="vi-VN" b="1" dirty="0">
                <a:solidFill>
                  <a:schemeClr val="tx1">
                    <a:lumMod val="65000"/>
                    <a:lumOff val="35000"/>
                  </a:schemeClr>
                </a:solidFill>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algn="just"/>
            <a:endParaRPr lang="vi-VN" b="1" dirty="0">
              <a:solidFill>
                <a:schemeClr val="tx1">
                  <a:lumMod val="65000"/>
                  <a:lumOff val="35000"/>
                </a:schemeClr>
              </a:solidFill>
            </a:endParaRPr>
          </a:p>
          <a:p>
            <a:pPr algn="just"/>
            <a:r>
              <a:rPr lang="en-US" b="1" dirty="0">
                <a:solidFill>
                  <a:schemeClr val="tx1">
                    <a:lumMod val="65000"/>
                    <a:lumOff val="35000"/>
                  </a:schemeClr>
                </a:solidFill>
              </a:rPr>
              <a:t>     </a:t>
            </a:r>
            <a:r>
              <a:rPr lang="vi-VN" b="1" dirty="0">
                <a:solidFill>
                  <a:schemeClr val="tx1">
                    <a:lumMod val="65000"/>
                    <a:lumOff val="35000"/>
                  </a:schemeClr>
                </a:solidFill>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p:txBody>
      </p:sp>
      <p:sp>
        <p:nvSpPr>
          <p:cNvPr id="78" name="Rectangle 77">
            <a:extLst>
              <a:ext uri="{FF2B5EF4-FFF2-40B4-BE49-F238E27FC236}">
                <a16:creationId xmlns:a16="http://schemas.microsoft.com/office/drawing/2014/main" xmlns="" id="{4E4EDF80-AED6-4076-946F-34921480558D}"/>
              </a:ext>
            </a:extLst>
          </p:cNvPr>
          <p:cNvSpPr/>
          <p:nvPr/>
        </p:nvSpPr>
        <p:spPr>
          <a:xfrm>
            <a:off x="-5940255" y="3020688"/>
            <a:ext cx="5172167" cy="2246769"/>
          </a:xfrm>
          <a:prstGeom prst="rect">
            <a:avLst/>
          </a:prstGeom>
        </p:spPr>
        <p:txBody>
          <a:bodyPr wrap="square">
            <a:spAutoFit/>
          </a:bodyPr>
          <a:lstStyle/>
          <a:p>
            <a:pPr algn="just"/>
            <a:r>
              <a:rPr lang="en-US" b="1" dirty="0">
                <a:solidFill>
                  <a:schemeClr val="tx1">
                    <a:lumMod val="65000"/>
                    <a:lumOff val="35000"/>
                  </a:schemeClr>
                </a:solidFill>
              </a:rPr>
              <a:t>      </a:t>
            </a:r>
            <a:r>
              <a:rPr lang="vi-VN" b="1" dirty="0">
                <a:solidFill>
                  <a:schemeClr val="tx1">
                    <a:lumMod val="65000"/>
                    <a:lumOff val="35000"/>
                  </a:schemeClr>
                </a:solidFill>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algn="just"/>
            <a:endParaRPr lang="vi-VN" b="1" dirty="0">
              <a:solidFill>
                <a:schemeClr val="tx1">
                  <a:lumMod val="65000"/>
                  <a:lumOff val="35000"/>
                </a:schemeClr>
              </a:solidFill>
            </a:endParaRPr>
          </a:p>
          <a:p>
            <a:pPr algn="just"/>
            <a:r>
              <a:rPr lang="en-US" b="1" dirty="0">
                <a:solidFill>
                  <a:schemeClr val="tx1">
                    <a:lumMod val="65000"/>
                    <a:lumOff val="35000"/>
                  </a:schemeClr>
                </a:solidFill>
              </a:rPr>
              <a:t>     </a:t>
            </a:r>
            <a:r>
              <a:rPr lang="vi-VN" b="1" dirty="0">
                <a:solidFill>
                  <a:schemeClr val="tx1">
                    <a:lumMod val="65000"/>
                    <a:lumOff val="35000"/>
                  </a:schemeClr>
                </a:solidFill>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p:txBody>
      </p:sp>
      <p:pic>
        <p:nvPicPr>
          <p:cNvPr id="79" name="Picture 78">
            <a:extLst>
              <a:ext uri="{FF2B5EF4-FFF2-40B4-BE49-F238E27FC236}">
                <a16:creationId xmlns:a16="http://schemas.microsoft.com/office/drawing/2014/main" xmlns="" id="{51B0B976-881D-416B-A73A-8F6EE2E0ED70}"/>
              </a:ext>
            </a:extLst>
          </p:cNvPr>
          <p:cNvPicPr>
            <a:picLocks noChangeAspect="1"/>
          </p:cNvPicPr>
          <p:nvPr/>
        </p:nvPicPr>
        <p:blipFill>
          <a:blip r:embed="rId3"/>
          <a:stretch>
            <a:fillRect/>
          </a:stretch>
        </p:blipFill>
        <p:spPr>
          <a:xfrm>
            <a:off x="-69395" y="-4019632"/>
            <a:ext cx="3505504" cy="3603048"/>
          </a:xfrm>
          <a:prstGeom prst="rect">
            <a:avLst/>
          </a:prstGeom>
          <a:ln>
            <a:noFill/>
          </a:ln>
          <a:effectLst>
            <a:softEdge rad="112500"/>
          </a:effectLst>
        </p:spPr>
      </p:pic>
      <p:sp>
        <p:nvSpPr>
          <p:cNvPr id="80" name="TextBox 79">
            <a:extLst>
              <a:ext uri="{FF2B5EF4-FFF2-40B4-BE49-F238E27FC236}">
                <a16:creationId xmlns:a16="http://schemas.microsoft.com/office/drawing/2014/main" xmlns="" id="{0CC5AE67-6ECA-48C8-A263-CF4CD5FB0C21}"/>
              </a:ext>
            </a:extLst>
          </p:cNvPr>
          <p:cNvSpPr txBox="1"/>
          <p:nvPr/>
        </p:nvSpPr>
        <p:spPr>
          <a:xfrm>
            <a:off x="160629" y="-3142970"/>
            <a:ext cx="3017173" cy="1077218"/>
          </a:xfrm>
          <a:prstGeom prst="rect">
            <a:avLst/>
          </a:prstGeom>
          <a:noFill/>
        </p:spPr>
        <p:txBody>
          <a:bodyPr wrap="none" rtlCol="0">
            <a:spAutoFit/>
          </a:bodyPr>
          <a:lstStyle/>
          <a:p>
            <a:r>
              <a:rPr lang="en-US" sz="3200" b="1" dirty="0">
                <a:solidFill>
                  <a:srgbClr val="CA1E49"/>
                </a:solidFill>
                <a:effectLst>
                  <a:outerShdw blurRad="38100" dist="38100" dir="2700000" algn="tl">
                    <a:srgbClr val="000000">
                      <a:alpha val="43137"/>
                    </a:srgbClr>
                  </a:outerShdw>
                </a:effectLst>
              </a:rPr>
              <a:t>CON Đ</a:t>
            </a:r>
            <a:r>
              <a:rPr lang="vi-VN" sz="3200" b="1" dirty="0">
                <a:solidFill>
                  <a:srgbClr val="CA1E49"/>
                </a:solidFill>
                <a:effectLst>
                  <a:outerShdw blurRad="38100" dist="38100" dir="2700000" algn="tl">
                    <a:srgbClr val="000000">
                      <a:alpha val="43137"/>
                    </a:srgbClr>
                  </a:outerShdw>
                </a:effectLst>
              </a:rPr>
              <a:t>Ư</a:t>
            </a:r>
            <a:r>
              <a:rPr lang="en-US" sz="3200" b="1" dirty="0">
                <a:solidFill>
                  <a:srgbClr val="CA1E49"/>
                </a:solidFill>
                <a:effectLst>
                  <a:outerShdw blurRad="38100" dist="38100" dir="2700000" algn="tl">
                    <a:srgbClr val="000000">
                      <a:alpha val="43137"/>
                    </a:srgbClr>
                  </a:outerShdw>
                </a:effectLst>
              </a:rPr>
              <a:t>ỜNG</a:t>
            </a:r>
          </a:p>
          <a:p>
            <a:r>
              <a:rPr lang="en-US" sz="3200" b="1" dirty="0">
                <a:solidFill>
                  <a:srgbClr val="CA1E49"/>
                </a:solidFill>
                <a:effectLst>
                  <a:outerShdw blurRad="38100" dist="38100" dir="2700000" algn="tl">
                    <a:srgbClr val="000000">
                      <a:alpha val="43137"/>
                    </a:srgbClr>
                  </a:outerShdw>
                </a:effectLst>
              </a:rPr>
              <a:t>ĐẾN TR</a:t>
            </a:r>
            <a:r>
              <a:rPr lang="vi-VN" sz="3200" b="1" dirty="0">
                <a:solidFill>
                  <a:srgbClr val="CA1E49"/>
                </a:solidFill>
                <a:effectLst>
                  <a:outerShdw blurRad="38100" dist="38100" dir="2700000" algn="tl">
                    <a:srgbClr val="000000">
                      <a:alpha val="43137"/>
                    </a:srgbClr>
                  </a:outerShdw>
                </a:effectLst>
              </a:rPr>
              <a:t>Ư</a:t>
            </a:r>
            <a:r>
              <a:rPr lang="en-US" sz="3200" b="1" dirty="0">
                <a:solidFill>
                  <a:srgbClr val="CA1E49"/>
                </a:solidFill>
                <a:effectLst>
                  <a:outerShdw blurRad="38100" dist="38100" dir="2700000" algn="tl">
                    <a:srgbClr val="000000">
                      <a:alpha val="43137"/>
                    </a:srgbClr>
                  </a:outerShdw>
                </a:effectLst>
              </a:rPr>
              <a:t>ỜNG</a:t>
            </a:r>
          </a:p>
        </p:txBody>
      </p:sp>
      <p:sp>
        <p:nvSpPr>
          <p:cNvPr id="82" name="TextBox 81">
            <a:extLst>
              <a:ext uri="{FF2B5EF4-FFF2-40B4-BE49-F238E27FC236}">
                <a16:creationId xmlns:a16="http://schemas.microsoft.com/office/drawing/2014/main" xmlns="" id="{88EB1443-CB28-4152-8D62-76E8C53CDC1E}"/>
              </a:ext>
            </a:extLst>
          </p:cNvPr>
          <p:cNvSpPr txBox="1"/>
          <p:nvPr/>
        </p:nvSpPr>
        <p:spPr>
          <a:xfrm>
            <a:off x="2546282" y="6366990"/>
            <a:ext cx="1779654" cy="307777"/>
          </a:xfrm>
          <a:prstGeom prst="rect">
            <a:avLst/>
          </a:prstGeom>
        </p:spPr>
        <p:txBody>
          <a:bodyPr wrap="square">
            <a:spAutoFit/>
          </a:bodyPr>
          <a:lstStyle>
            <a:defPPr marR="0" lvl="0" algn="l" rtl="0">
              <a:lnSpc>
                <a:spcPct val="100000"/>
              </a:lnSpc>
              <a:spcBef>
                <a:spcPts val="0"/>
              </a:spcBef>
              <a:spcAft>
                <a:spcPts val="0"/>
              </a:spcAft>
            </a:defPPr>
            <a:lvl1pPr algn="just">
              <a:defRPr b="1">
                <a:solidFill>
                  <a:schemeClr val="tx1">
                    <a:lumMod val="65000"/>
                    <a:lumOff val="35000"/>
                  </a:schemeClr>
                </a:solidFill>
              </a:defRPr>
            </a:lvl1pPr>
          </a:lstStyle>
          <a:p>
            <a:r>
              <a:rPr lang="en-US" dirty="0"/>
              <a:t>ĐỖ </a:t>
            </a:r>
            <a:r>
              <a:rPr lang="en-US"/>
              <a:t>ĐĂNG D</a:t>
            </a:r>
            <a:r>
              <a:rPr lang="vi-VN" dirty="0"/>
              <a:t>Ư</a:t>
            </a:r>
            <a:r>
              <a:rPr lang="en-US" dirty="0"/>
              <a:t>ƠNG</a:t>
            </a:r>
          </a:p>
        </p:txBody>
      </p:sp>
    </p:spTree>
    <p:extLst>
      <p:ext uri="{BB962C8B-B14F-4D97-AF65-F5344CB8AC3E}">
        <p14:creationId xmlns:p14="http://schemas.microsoft.com/office/powerpoint/2010/main" val="297880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ute Chicks Newsletter by Slidesgo">
  <a:themeElements>
    <a:clrScheme name="Simple Light">
      <a:dk1>
        <a:srgbClr val="000000"/>
      </a:dk1>
      <a:lt1>
        <a:srgbClr val="EFF5FF"/>
      </a:lt1>
      <a:dk2>
        <a:srgbClr val="6CA368"/>
      </a:dk2>
      <a:lt2>
        <a:srgbClr val="8AC789"/>
      </a:lt2>
      <a:accent1>
        <a:srgbClr val="F6DF5C"/>
      </a:accent1>
      <a:accent2>
        <a:srgbClr val="FDE886"/>
      </a:accent2>
      <a:accent3>
        <a:srgbClr val="FAC54B"/>
      </a:accent3>
      <a:accent4>
        <a:srgbClr val="E69138"/>
      </a:accent4>
      <a:accent5>
        <a:srgbClr val="CA1E49"/>
      </a:accent5>
      <a:accent6>
        <a:srgbClr val="BBA2FD"/>
      </a:accent6>
      <a:hlink>
        <a:srgbClr val="46464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753</TotalTime>
  <Words>549</Words>
  <Application>Microsoft Office PowerPoint</Application>
  <PresentationFormat>On-screen Show (16:9)</PresentationFormat>
  <Paragraphs>50</Paragraphs>
  <Slides>18</Slides>
  <Notes>8</Notes>
  <HiddenSlides>0</HiddenSlides>
  <MMClips>1</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Cute Chicks Newsletter by Slidesgo</vt:lpstr>
      <vt:lpstr>PowerPoint Presentation</vt:lpstr>
      <vt:lpstr>CHÀO MỪNG CÁC EM  ĐẾN VỚI TIẾT HỌC NGÀY HÔM NAY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Newsletter de Pollitos Bonitos</dc:title>
  <dc:creator>Admin</dc:creator>
  <cp:lastModifiedBy>Windows User</cp:lastModifiedBy>
  <cp:revision>76</cp:revision>
  <dcterms:modified xsi:type="dcterms:W3CDTF">2025-03-11T07:48:38Z</dcterms:modified>
</cp:coreProperties>
</file>