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80" r:id="rId3"/>
  </p:sldMasterIdLst>
  <p:notesMasterIdLst>
    <p:notesMasterId r:id="rId25"/>
  </p:notesMasterIdLst>
  <p:sldIdLst>
    <p:sldId id="350" r:id="rId4"/>
    <p:sldId id="312" r:id="rId5"/>
    <p:sldId id="313" r:id="rId6"/>
    <p:sldId id="317" r:id="rId7"/>
    <p:sldId id="270" r:id="rId8"/>
    <p:sldId id="288" r:id="rId9"/>
    <p:sldId id="314" r:id="rId10"/>
    <p:sldId id="346" r:id="rId11"/>
    <p:sldId id="340" r:id="rId12"/>
    <p:sldId id="345" r:id="rId13"/>
    <p:sldId id="323" r:id="rId14"/>
    <p:sldId id="341" r:id="rId15"/>
    <p:sldId id="316" r:id="rId16"/>
    <p:sldId id="319" r:id="rId17"/>
    <p:sldId id="320" r:id="rId18"/>
    <p:sldId id="321" r:id="rId19"/>
    <p:sldId id="322" r:id="rId20"/>
    <p:sldId id="348" r:id="rId21"/>
    <p:sldId id="347" r:id="rId22"/>
    <p:sldId id="349" r:id="rId23"/>
    <p:sldId id="339" r:id="rId24"/>
  </p:sldIdLst>
  <p:sldSz cx="18288000" cy="10287000"/>
  <p:notesSz cx="6858000" cy="9144000"/>
  <p:embeddedFontLst>
    <p:embeddedFont>
      <p:font typeface="宋体" pitchFamily="2" charset="-122"/>
      <p:regular r:id="rId26"/>
    </p:embeddedFont>
    <p:embeddedFont>
      <p:font typeface="#9Slide02 Noi dung rat dai" charset="0"/>
      <p:regular r:id="rId27"/>
    </p:embeddedFont>
    <p:embeddedFont>
      <p:font typeface="Barlow" charset="0"/>
      <p:regular r:id="rId28"/>
      <p:bold r:id="rId29"/>
      <p:italic r:id="rId30"/>
      <p:boldItalic r:id="rId31"/>
    </p:embeddedFont>
    <p:embeddedFont>
      <p:font typeface="#9Slide01 Tieu de ngan" charset="0"/>
      <p:bold r:id="rId32"/>
    </p:embeddedFont>
    <p:embeddedFont>
      <p:font typeface="Livvic" charset="0"/>
      <p:regular r:id="rId33"/>
      <p:bold r:id="rId34"/>
      <p:italic r:id="rId35"/>
      <p:boldItalic r:id="rId36"/>
    </p:embeddedFont>
    <p:embeddedFont>
      <p:font typeface="HP001 4 hàng" pitchFamily="34" charset="0"/>
      <p:regular r:id="rId37"/>
      <p:bold r:id="rId38"/>
    </p:embeddedFont>
    <p:embeddedFont>
      <p:font typeface="Calibri" pitchFamily="34" charset="0"/>
      <p:regular r:id="rId39"/>
      <p:bold r:id="rId40"/>
      <p:italic r:id="rId41"/>
      <p:bold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E828E"/>
    <a:srgbClr val="2038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22" autoAdjust="0"/>
  </p:normalViewPr>
  <p:slideViewPr>
    <p:cSldViewPr>
      <p:cViewPr varScale="1">
        <p:scale>
          <a:sx n="61" d="100"/>
          <a:sy n="61" d="100"/>
        </p:scale>
        <p:origin x="-444"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font" Target="fonts/font1.fntdata"/><Relationship Id="rId39" Type="http://schemas.openxmlformats.org/officeDocument/2006/relationships/font" Target="fonts/font14.fntdata"/><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font" Target="fonts/font9.fntdata"/><Relationship Id="rId42" Type="http://schemas.openxmlformats.org/officeDocument/2006/relationships/font" Target="fonts/font17.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4.fntdata"/><Relationship Id="rId41"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6.fntdata"/><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pPr/>
              <a:t>11.3.2025</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pPr/>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704749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7178056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903630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cs-CZ" sz="1200" b="0" i="0" u="none" strike="noStrike" kern="1200" cap="none" spc="0" normalizeH="0" baseline="0" noProof="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3294906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823339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13651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070729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954DDB0-00C1-5EB5-3B30-D1BE452EE471}"/>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4233FABA-BA84-F185-B6B9-91F85D55532E}"/>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xmlns="" id="{1DDB9E2B-2EF4-3B29-4602-1C2748A924A4}"/>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xmlns="" id="{69C8FBD3-571C-3EF0-60B5-70DFAD080B3E}"/>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xmlns="" id="{34A65FBD-EA16-54ED-2F4E-CF8AC7D2F700}"/>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xmlns="" id="{742CFA06-8420-9E9D-2A5F-FDE85E42B90B}"/>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xmlns="" id="{0145394A-A143-F6EB-380B-07575EC4AAC0}"/>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6330585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545912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087053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426321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2290763" y="512763"/>
            <a:ext cx="4562475" cy="2566987"/>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44F9F34-E8EB-4022-92FC-9D85651C51A9}" type="slidenum">
              <a:rPr lang="zh-CN" altLang="en-US" smtClean="0">
                <a:solidFill>
                  <a:prstClr val="black"/>
                </a:solidFill>
                <a:latin typeface="Calibri"/>
                <a:ea typeface="宋体"/>
              </a:rPr>
              <a:pPr/>
              <a:t>6</a:t>
            </a:fld>
            <a:endParaRPr lang="zh-CN" altLang="en-US">
              <a:solidFill>
                <a:prstClr val="black"/>
              </a:solidFill>
              <a:latin typeface="Calibri"/>
              <a:ea typeface="宋体"/>
            </a:endParaRPr>
          </a:p>
        </p:txBody>
      </p:sp>
    </p:spTree>
    <p:extLst>
      <p:ext uri="{BB962C8B-B14F-4D97-AF65-F5344CB8AC3E}">
        <p14:creationId xmlns:p14="http://schemas.microsoft.com/office/powerpoint/2010/main" val="3558780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676586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4C91E1C-EE99-DA2E-DB32-A9A295174E10}"/>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29DB277E-03B7-5829-7D6D-A1F12284966F}"/>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xmlns="" id="{9C56286D-EA3F-37D7-4C7F-723BE95FA537}"/>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xmlns="" id="{BBB364A4-8ECD-E324-EFCD-1489EA772BEB}"/>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xmlns="" id="{C8D1F82C-6F32-CFD7-B7E2-5AC2D2346560}"/>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xmlns="" id="{AC0190FF-DC95-0920-C9EA-8F49C31F0286}"/>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xmlns="" id="{1C3F0D5D-C9B2-4A19-425F-10A9D84168FA}"/>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755777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3"/>
        <p:cNvGrpSpPr/>
        <p:nvPr/>
      </p:nvGrpSpPr>
      <p:grpSpPr>
        <a:xfrm>
          <a:off x="0" y="0"/>
          <a:ext cx="0" cy="0"/>
          <a:chOff x="0" y="0"/>
          <a:chExt cx="0" cy="0"/>
        </a:xfrm>
      </p:grpSpPr>
      <p:sp>
        <p:nvSpPr>
          <p:cNvPr id="964" name="Google Shape;964;g20f31467ef1_0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5" name="Google Shape;965;g20f31467ef1_0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64447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485B0FB-20D7-2755-A4B6-D5F9FE62E06E}"/>
            </a:ext>
          </a:extLst>
        </p:cNvPr>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702AF4F4-5FF3-CD13-405D-9573F844501C}"/>
              </a:ext>
            </a:extLst>
          </p:cNvPr>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a:extLst>
              <a:ext uri="{FF2B5EF4-FFF2-40B4-BE49-F238E27FC236}">
                <a16:creationId xmlns:a16="http://schemas.microsoft.com/office/drawing/2014/main" xmlns="" id="{D227C060-FF78-49C2-40C7-5D75090A50BE}"/>
              </a:ext>
            </a:extLst>
          </p:cNvPr>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a:extLst>
              <a:ext uri="{FF2B5EF4-FFF2-40B4-BE49-F238E27FC236}">
                <a16:creationId xmlns:a16="http://schemas.microsoft.com/office/drawing/2014/main" xmlns="" id="{745BDFA2-56B1-51CE-831C-BDADF79B8E74}"/>
              </a:ext>
            </a:extLst>
          </p:cNvPr>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a:extLst>
              <a:ext uri="{FF2B5EF4-FFF2-40B4-BE49-F238E27FC236}">
                <a16:creationId xmlns:a16="http://schemas.microsoft.com/office/drawing/2014/main" xmlns="" id="{580944D4-35EA-8ED4-D80A-89C293287922}"/>
              </a:ext>
            </a:extLst>
          </p:cNvPr>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a:extLst>
              <a:ext uri="{FF2B5EF4-FFF2-40B4-BE49-F238E27FC236}">
                <a16:creationId xmlns:a16="http://schemas.microsoft.com/office/drawing/2014/main" xmlns="" id="{BFDDFCD6-9E92-C1AB-5BE1-511912500E39}"/>
              </a:ext>
            </a:extLst>
          </p:cNvPr>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a:extLst>
              <a:ext uri="{FF2B5EF4-FFF2-40B4-BE49-F238E27FC236}">
                <a16:creationId xmlns:a16="http://schemas.microsoft.com/office/drawing/2014/main" xmlns="" id="{A16E6904-DCC5-5D00-61F1-781BA91F4A29}"/>
              </a:ext>
            </a:extLst>
          </p:cNvPr>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849976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Tree>
    <p:extLst>
      <p:ext uri="{BB962C8B-B14F-4D97-AF65-F5344CB8AC3E}">
        <p14:creationId xmlns:p14="http://schemas.microsoft.com/office/powerpoint/2010/main" val="30370476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450482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990098" y="3181750"/>
            <a:ext cx="12307800" cy="28746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80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0" name="Google Shape;10;p2"/>
          <p:cNvSpPr txBox="1">
            <a:spLocks noGrp="1"/>
          </p:cNvSpPr>
          <p:nvPr>
            <p:ph type="subTitle" idx="1"/>
          </p:nvPr>
        </p:nvSpPr>
        <p:spPr>
          <a:xfrm>
            <a:off x="2990050" y="5878652"/>
            <a:ext cx="12307800" cy="92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3200"/>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1204845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325450" y="4618200"/>
            <a:ext cx="9330000" cy="1602000"/>
          </a:xfrm>
          <a:prstGeom prst="rect">
            <a:avLst/>
          </a:prstGeom>
        </p:spPr>
        <p:txBody>
          <a:bodyPr spcFirstLastPara="1" wrap="square" lIns="91425" tIns="91425" rIns="91425" bIns="91425" anchor="t" anchorCtr="0">
            <a:noAutofit/>
          </a:bodyPr>
          <a:lstStyle>
            <a:lvl1pPr lvl="0" rtl="0">
              <a:spcBef>
                <a:spcPts val="0"/>
              </a:spcBef>
              <a:spcAft>
                <a:spcPts val="0"/>
              </a:spcAft>
              <a:buSzPts val="4200"/>
              <a:buNone/>
              <a:defRPr sz="84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13" name="Google Shape;13;p3"/>
          <p:cNvSpPr txBox="1">
            <a:spLocks noGrp="1"/>
          </p:cNvSpPr>
          <p:nvPr>
            <p:ph type="title" idx="2" hasCustomPrompt="1"/>
          </p:nvPr>
        </p:nvSpPr>
        <p:spPr>
          <a:xfrm>
            <a:off x="2325450" y="2709000"/>
            <a:ext cx="2841000" cy="1909200"/>
          </a:xfrm>
          <a:prstGeom prst="rect">
            <a:avLst/>
          </a:prstGeom>
        </p:spPr>
        <p:txBody>
          <a:bodyPr spcFirstLastPara="1" wrap="square" lIns="91425" tIns="91425" rIns="91425" bIns="91425" anchor="ctr" anchorCtr="0">
            <a:noAutofit/>
          </a:bodyPr>
          <a:lstStyle>
            <a:lvl1pPr lvl="0" rtl="0">
              <a:spcBef>
                <a:spcPts val="0"/>
              </a:spcBef>
              <a:spcAft>
                <a:spcPts val="0"/>
              </a:spcAft>
              <a:buSzPts val="6200"/>
              <a:buNone/>
              <a:defRPr sz="124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14" name="Google Shape;14;p3"/>
          <p:cNvSpPr txBox="1">
            <a:spLocks noGrp="1"/>
          </p:cNvSpPr>
          <p:nvPr>
            <p:ph type="subTitle" idx="1"/>
          </p:nvPr>
        </p:nvSpPr>
        <p:spPr>
          <a:xfrm>
            <a:off x="2325450" y="6139696"/>
            <a:ext cx="9330000" cy="9540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200"/>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grpSp>
        <p:nvGrpSpPr>
          <p:cNvPr id="15" name="Google Shape;15;p3"/>
          <p:cNvGrpSpPr/>
          <p:nvPr/>
        </p:nvGrpSpPr>
        <p:grpSpPr>
          <a:xfrm>
            <a:off x="16285379" y="524082"/>
            <a:ext cx="2058718" cy="3504728"/>
            <a:chOff x="8104589" y="262041"/>
            <a:chExt cx="1029359" cy="1752364"/>
          </a:xfrm>
        </p:grpSpPr>
        <p:sp>
          <p:nvSpPr>
            <p:cNvPr id="16" name="Google Shape;16;p3"/>
            <p:cNvSpPr/>
            <p:nvPr/>
          </p:nvSpPr>
          <p:spPr>
            <a:xfrm flipH="1">
              <a:off x="8656708" y="692267"/>
              <a:ext cx="374942" cy="984233"/>
            </a:xfrm>
            <a:custGeom>
              <a:avLst/>
              <a:gdLst/>
              <a:ahLst/>
              <a:cxnLst/>
              <a:rect l="l" t="t" r="r" b="b"/>
              <a:pathLst>
                <a:path w="4171" h="10949" extrusionOk="0">
                  <a:moveTo>
                    <a:pt x="3773" y="1"/>
                  </a:moveTo>
                  <a:cubicBezTo>
                    <a:pt x="3678" y="1"/>
                    <a:pt x="3583" y="48"/>
                    <a:pt x="3526" y="143"/>
                  </a:cubicBezTo>
                  <a:cubicBezTo>
                    <a:pt x="76" y="3062"/>
                    <a:pt x="0" y="8939"/>
                    <a:pt x="76" y="10569"/>
                  </a:cubicBezTo>
                  <a:cubicBezTo>
                    <a:pt x="76" y="10759"/>
                    <a:pt x="266" y="10949"/>
                    <a:pt x="493" y="10949"/>
                  </a:cubicBezTo>
                  <a:lnTo>
                    <a:pt x="1517" y="10949"/>
                  </a:lnTo>
                  <a:cubicBezTo>
                    <a:pt x="1744" y="10949"/>
                    <a:pt x="1934" y="10721"/>
                    <a:pt x="1934" y="10456"/>
                  </a:cubicBezTo>
                  <a:cubicBezTo>
                    <a:pt x="872" y="2797"/>
                    <a:pt x="3185" y="1470"/>
                    <a:pt x="3981" y="674"/>
                  </a:cubicBezTo>
                  <a:cubicBezTo>
                    <a:pt x="4133" y="522"/>
                    <a:pt x="4171" y="295"/>
                    <a:pt x="4019" y="143"/>
                  </a:cubicBezTo>
                  <a:cubicBezTo>
                    <a:pt x="3962" y="48"/>
                    <a:pt x="3867" y="1"/>
                    <a:pt x="377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 name="Google Shape;17;p3"/>
            <p:cNvSpPr/>
            <p:nvPr/>
          </p:nvSpPr>
          <p:spPr>
            <a:xfrm flipH="1">
              <a:off x="8469282" y="708447"/>
              <a:ext cx="381773" cy="548884"/>
            </a:xfrm>
            <a:custGeom>
              <a:avLst/>
              <a:gdLst/>
              <a:ahLst/>
              <a:cxnLst/>
              <a:rect l="l" t="t" r="r" b="b"/>
              <a:pathLst>
                <a:path w="4247" h="6106" extrusionOk="0">
                  <a:moveTo>
                    <a:pt x="1896" y="1"/>
                  </a:moveTo>
                  <a:lnTo>
                    <a:pt x="1896" y="1"/>
                  </a:lnTo>
                  <a:cubicBezTo>
                    <a:pt x="1896" y="1"/>
                    <a:pt x="1" y="2996"/>
                    <a:pt x="1972" y="6105"/>
                  </a:cubicBezTo>
                  <a:cubicBezTo>
                    <a:pt x="1972" y="6105"/>
                    <a:pt x="4247" y="4020"/>
                    <a:pt x="18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8" name="Google Shape;18;p3"/>
            <p:cNvSpPr/>
            <p:nvPr/>
          </p:nvSpPr>
          <p:spPr>
            <a:xfrm flipH="1">
              <a:off x="8680530" y="628443"/>
              <a:ext cx="450002" cy="390313"/>
            </a:xfrm>
            <a:custGeom>
              <a:avLst/>
              <a:gdLst/>
              <a:ahLst/>
              <a:cxnLst/>
              <a:rect l="l" t="t" r="r" b="b"/>
              <a:pathLst>
                <a:path w="5006" h="4342" extrusionOk="0">
                  <a:moveTo>
                    <a:pt x="2849" y="0"/>
                  </a:moveTo>
                  <a:cubicBezTo>
                    <a:pt x="2596" y="0"/>
                    <a:pt x="2340" y="31"/>
                    <a:pt x="2086" y="95"/>
                  </a:cubicBezTo>
                  <a:cubicBezTo>
                    <a:pt x="1" y="853"/>
                    <a:pt x="532" y="4341"/>
                    <a:pt x="532" y="4341"/>
                  </a:cubicBezTo>
                  <a:cubicBezTo>
                    <a:pt x="1972" y="1725"/>
                    <a:pt x="5005" y="891"/>
                    <a:pt x="5005" y="891"/>
                  </a:cubicBezTo>
                  <a:cubicBezTo>
                    <a:pt x="4428" y="314"/>
                    <a:pt x="3654" y="0"/>
                    <a:pt x="28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19;p3"/>
            <p:cNvSpPr/>
            <p:nvPr/>
          </p:nvSpPr>
          <p:spPr>
            <a:xfrm flipH="1">
              <a:off x="8666956" y="455939"/>
              <a:ext cx="466992" cy="252598"/>
            </a:xfrm>
            <a:custGeom>
              <a:avLst/>
              <a:gdLst/>
              <a:ahLst/>
              <a:cxnLst/>
              <a:rect l="l" t="t" r="r" b="b"/>
              <a:pathLst>
                <a:path w="5195" h="2810" extrusionOk="0">
                  <a:moveTo>
                    <a:pt x="2277" y="0"/>
                  </a:moveTo>
                  <a:cubicBezTo>
                    <a:pt x="765" y="0"/>
                    <a:pt x="1" y="1104"/>
                    <a:pt x="1" y="1104"/>
                  </a:cubicBezTo>
                  <a:cubicBezTo>
                    <a:pt x="282" y="1072"/>
                    <a:pt x="551" y="1058"/>
                    <a:pt x="809" y="1058"/>
                  </a:cubicBezTo>
                  <a:cubicBezTo>
                    <a:pt x="3642" y="1058"/>
                    <a:pt x="5043" y="2810"/>
                    <a:pt x="5043" y="2810"/>
                  </a:cubicBezTo>
                  <a:cubicBezTo>
                    <a:pt x="5195" y="1104"/>
                    <a:pt x="4058" y="459"/>
                    <a:pt x="4058" y="459"/>
                  </a:cubicBezTo>
                  <a:cubicBezTo>
                    <a:pt x="3380" y="125"/>
                    <a:pt x="2786" y="0"/>
                    <a:pt x="22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 name="Google Shape;20;p3"/>
            <p:cNvSpPr/>
            <p:nvPr/>
          </p:nvSpPr>
          <p:spPr>
            <a:xfrm flipH="1">
              <a:off x="8489688" y="262041"/>
              <a:ext cx="419259" cy="446496"/>
            </a:xfrm>
            <a:custGeom>
              <a:avLst/>
              <a:gdLst/>
              <a:ahLst/>
              <a:cxnLst/>
              <a:rect l="l" t="t" r="r" b="b"/>
              <a:pathLst>
                <a:path w="4664" h="4967" extrusionOk="0">
                  <a:moveTo>
                    <a:pt x="0" y="0"/>
                  </a:moveTo>
                  <a:lnTo>
                    <a:pt x="0" y="0"/>
                  </a:lnTo>
                  <a:cubicBezTo>
                    <a:pt x="1251" y="1441"/>
                    <a:pt x="2123" y="3147"/>
                    <a:pt x="2540" y="4967"/>
                  </a:cubicBezTo>
                  <a:cubicBezTo>
                    <a:pt x="2540" y="4967"/>
                    <a:pt x="4664" y="228"/>
                    <a:pt x="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 name="Google Shape;21;p3"/>
            <p:cNvSpPr/>
            <p:nvPr/>
          </p:nvSpPr>
          <p:spPr>
            <a:xfrm flipH="1">
              <a:off x="8251113" y="615139"/>
              <a:ext cx="429506" cy="270666"/>
            </a:xfrm>
            <a:custGeom>
              <a:avLst/>
              <a:gdLst/>
              <a:ahLst/>
              <a:cxnLst/>
              <a:rect l="l" t="t" r="r" b="b"/>
              <a:pathLst>
                <a:path w="4778" h="3011" extrusionOk="0">
                  <a:moveTo>
                    <a:pt x="1999" y="0"/>
                  </a:moveTo>
                  <a:cubicBezTo>
                    <a:pt x="562" y="0"/>
                    <a:pt x="0" y="1039"/>
                    <a:pt x="0" y="1039"/>
                  </a:cubicBezTo>
                  <a:cubicBezTo>
                    <a:pt x="3185" y="1153"/>
                    <a:pt x="4626" y="3010"/>
                    <a:pt x="4626" y="3010"/>
                  </a:cubicBezTo>
                  <a:cubicBezTo>
                    <a:pt x="4626" y="3010"/>
                    <a:pt x="4777" y="584"/>
                    <a:pt x="2768" y="91"/>
                  </a:cubicBezTo>
                  <a:cubicBezTo>
                    <a:pt x="2488" y="28"/>
                    <a:pt x="2232" y="0"/>
                    <a:pt x="199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2" name="Google Shape;22;p3"/>
            <p:cNvSpPr/>
            <p:nvPr/>
          </p:nvSpPr>
          <p:spPr>
            <a:xfrm flipH="1">
              <a:off x="8326084" y="708447"/>
              <a:ext cx="354536" cy="446676"/>
            </a:xfrm>
            <a:custGeom>
              <a:avLst/>
              <a:gdLst/>
              <a:ahLst/>
              <a:cxnLst/>
              <a:rect l="l" t="t" r="r" b="b"/>
              <a:pathLst>
                <a:path w="3944" h="4969" extrusionOk="0">
                  <a:moveTo>
                    <a:pt x="0" y="1"/>
                  </a:moveTo>
                  <a:lnTo>
                    <a:pt x="0" y="1"/>
                  </a:lnTo>
                  <a:cubicBezTo>
                    <a:pt x="1998" y="1810"/>
                    <a:pt x="2834" y="4968"/>
                    <a:pt x="2844" y="4968"/>
                  </a:cubicBezTo>
                  <a:cubicBezTo>
                    <a:pt x="2844" y="4968"/>
                    <a:pt x="2844" y="4968"/>
                    <a:pt x="2844" y="4968"/>
                  </a:cubicBezTo>
                  <a:cubicBezTo>
                    <a:pt x="3943" y="191"/>
                    <a:pt x="1" y="1"/>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3" name="Google Shape;23;p3"/>
            <p:cNvSpPr/>
            <p:nvPr/>
          </p:nvSpPr>
          <p:spPr>
            <a:xfrm flipH="1">
              <a:off x="8404470" y="1293827"/>
              <a:ext cx="272734" cy="720578"/>
            </a:xfrm>
            <a:custGeom>
              <a:avLst/>
              <a:gdLst/>
              <a:ahLst/>
              <a:cxnLst/>
              <a:rect l="l" t="t" r="r" b="b"/>
              <a:pathLst>
                <a:path w="3034" h="8016" extrusionOk="0">
                  <a:moveTo>
                    <a:pt x="2749" y="1"/>
                  </a:moveTo>
                  <a:cubicBezTo>
                    <a:pt x="2683" y="1"/>
                    <a:pt x="2616" y="29"/>
                    <a:pt x="2578" y="86"/>
                  </a:cubicBezTo>
                  <a:cubicBezTo>
                    <a:pt x="38" y="2247"/>
                    <a:pt x="0" y="6569"/>
                    <a:pt x="38" y="7745"/>
                  </a:cubicBezTo>
                  <a:cubicBezTo>
                    <a:pt x="38" y="7880"/>
                    <a:pt x="159" y="8016"/>
                    <a:pt x="321" y="8016"/>
                  </a:cubicBezTo>
                  <a:cubicBezTo>
                    <a:pt x="340" y="8016"/>
                    <a:pt x="359" y="8014"/>
                    <a:pt x="379" y="8010"/>
                  </a:cubicBezTo>
                  <a:lnTo>
                    <a:pt x="1100" y="8010"/>
                  </a:lnTo>
                  <a:cubicBezTo>
                    <a:pt x="1289" y="8010"/>
                    <a:pt x="1441" y="7858"/>
                    <a:pt x="1403" y="7669"/>
                  </a:cubicBezTo>
                  <a:cubicBezTo>
                    <a:pt x="645" y="2057"/>
                    <a:pt x="2351" y="1072"/>
                    <a:pt x="2920" y="503"/>
                  </a:cubicBezTo>
                  <a:cubicBezTo>
                    <a:pt x="3033" y="389"/>
                    <a:pt x="3033" y="200"/>
                    <a:pt x="2920" y="86"/>
                  </a:cubicBezTo>
                  <a:cubicBezTo>
                    <a:pt x="2882" y="29"/>
                    <a:pt x="2815" y="1"/>
                    <a:pt x="27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4;p3"/>
            <p:cNvSpPr/>
            <p:nvPr/>
          </p:nvSpPr>
          <p:spPr>
            <a:xfrm flipH="1">
              <a:off x="8264777" y="1304884"/>
              <a:ext cx="228417" cy="402269"/>
            </a:xfrm>
            <a:custGeom>
              <a:avLst/>
              <a:gdLst/>
              <a:ahLst/>
              <a:cxnLst/>
              <a:rect l="l" t="t" r="r" b="b"/>
              <a:pathLst>
                <a:path w="2541" h="4475" extrusionOk="0">
                  <a:moveTo>
                    <a:pt x="797" y="1"/>
                  </a:moveTo>
                  <a:cubicBezTo>
                    <a:pt x="1" y="1404"/>
                    <a:pt x="39" y="3110"/>
                    <a:pt x="873" y="4475"/>
                  </a:cubicBezTo>
                  <a:cubicBezTo>
                    <a:pt x="873" y="4475"/>
                    <a:pt x="2541" y="2958"/>
                    <a:pt x="79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5" name="Google Shape;25;p3"/>
            <p:cNvSpPr/>
            <p:nvPr/>
          </p:nvSpPr>
          <p:spPr>
            <a:xfrm flipH="1">
              <a:off x="8421550" y="1244476"/>
              <a:ext cx="327209" cy="288914"/>
            </a:xfrm>
            <a:custGeom>
              <a:avLst/>
              <a:gdLst/>
              <a:ahLst/>
              <a:cxnLst/>
              <a:rect l="l" t="t" r="r" b="b"/>
              <a:pathLst>
                <a:path w="3640" h="3214" extrusionOk="0">
                  <a:moveTo>
                    <a:pt x="2052" y="1"/>
                  </a:moveTo>
                  <a:cubicBezTo>
                    <a:pt x="1873" y="1"/>
                    <a:pt x="1693" y="22"/>
                    <a:pt x="1517" y="66"/>
                  </a:cubicBezTo>
                  <a:cubicBezTo>
                    <a:pt x="0" y="635"/>
                    <a:pt x="379" y="3213"/>
                    <a:pt x="379" y="3213"/>
                  </a:cubicBezTo>
                  <a:cubicBezTo>
                    <a:pt x="1137" y="2000"/>
                    <a:pt x="2275" y="1090"/>
                    <a:pt x="3640" y="673"/>
                  </a:cubicBezTo>
                  <a:cubicBezTo>
                    <a:pt x="3232" y="236"/>
                    <a:pt x="2646" y="1"/>
                    <a:pt x="20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 name="Google Shape;26;p3"/>
            <p:cNvSpPr/>
            <p:nvPr/>
          </p:nvSpPr>
          <p:spPr>
            <a:xfrm flipH="1">
              <a:off x="8411302" y="1119076"/>
              <a:ext cx="344288" cy="185898"/>
            </a:xfrm>
            <a:custGeom>
              <a:avLst/>
              <a:gdLst/>
              <a:ahLst/>
              <a:cxnLst/>
              <a:rect l="l" t="t" r="r" b="b"/>
              <a:pathLst>
                <a:path w="3830" h="2068" extrusionOk="0">
                  <a:moveTo>
                    <a:pt x="1707" y="1"/>
                  </a:moveTo>
                  <a:cubicBezTo>
                    <a:pt x="580" y="1"/>
                    <a:pt x="0" y="817"/>
                    <a:pt x="0" y="817"/>
                  </a:cubicBezTo>
                  <a:cubicBezTo>
                    <a:pt x="228" y="780"/>
                    <a:pt x="454" y="762"/>
                    <a:pt x="678" y="762"/>
                  </a:cubicBezTo>
                  <a:cubicBezTo>
                    <a:pt x="1834" y="762"/>
                    <a:pt x="2922" y="1242"/>
                    <a:pt x="3716" y="2068"/>
                  </a:cubicBezTo>
                  <a:cubicBezTo>
                    <a:pt x="3830" y="1385"/>
                    <a:pt x="3564" y="703"/>
                    <a:pt x="2995" y="324"/>
                  </a:cubicBezTo>
                  <a:cubicBezTo>
                    <a:pt x="2507" y="89"/>
                    <a:pt x="2077" y="1"/>
                    <a:pt x="170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 name="Google Shape;27;p3"/>
            <p:cNvSpPr/>
            <p:nvPr/>
          </p:nvSpPr>
          <p:spPr>
            <a:xfrm flipH="1">
              <a:off x="8278351" y="974349"/>
              <a:ext cx="306893" cy="330625"/>
            </a:xfrm>
            <a:custGeom>
              <a:avLst/>
              <a:gdLst/>
              <a:ahLst/>
              <a:cxnLst/>
              <a:rect l="l" t="t" r="r" b="b"/>
              <a:pathLst>
                <a:path w="3414" h="3678" extrusionOk="0">
                  <a:moveTo>
                    <a:pt x="1" y="0"/>
                  </a:moveTo>
                  <a:lnTo>
                    <a:pt x="1" y="0"/>
                  </a:lnTo>
                  <a:cubicBezTo>
                    <a:pt x="911" y="1062"/>
                    <a:pt x="1517" y="2313"/>
                    <a:pt x="1821" y="3678"/>
                  </a:cubicBezTo>
                  <a:cubicBezTo>
                    <a:pt x="1821" y="3678"/>
                    <a:pt x="3413" y="228"/>
                    <a:pt x="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 name="Google Shape;28;p3"/>
            <p:cNvSpPr/>
            <p:nvPr/>
          </p:nvSpPr>
          <p:spPr>
            <a:xfrm flipH="1">
              <a:off x="8104589" y="1236206"/>
              <a:ext cx="317051" cy="198303"/>
            </a:xfrm>
            <a:custGeom>
              <a:avLst/>
              <a:gdLst/>
              <a:ahLst/>
              <a:cxnLst/>
              <a:rect l="l" t="t" r="r" b="b"/>
              <a:pathLst>
                <a:path w="3527" h="2206" extrusionOk="0">
                  <a:moveTo>
                    <a:pt x="1438" y="1"/>
                  </a:moveTo>
                  <a:cubicBezTo>
                    <a:pt x="410" y="1"/>
                    <a:pt x="1" y="765"/>
                    <a:pt x="1" y="765"/>
                  </a:cubicBezTo>
                  <a:cubicBezTo>
                    <a:pt x="1290" y="765"/>
                    <a:pt x="2541" y="1258"/>
                    <a:pt x="3413" y="2206"/>
                  </a:cubicBezTo>
                  <a:cubicBezTo>
                    <a:pt x="3413" y="2206"/>
                    <a:pt x="3527" y="462"/>
                    <a:pt x="2048" y="82"/>
                  </a:cubicBezTo>
                  <a:cubicBezTo>
                    <a:pt x="1824" y="25"/>
                    <a:pt x="1621" y="1"/>
                    <a:pt x="143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 name="Google Shape;29;p3"/>
            <p:cNvSpPr/>
            <p:nvPr/>
          </p:nvSpPr>
          <p:spPr>
            <a:xfrm flipH="1">
              <a:off x="8159063" y="1304884"/>
              <a:ext cx="262576" cy="327299"/>
            </a:xfrm>
            <a:custGeom>
              <a:avLst/>
              <a:gdLst/>
              <a:ahLst/>
              <a:cxnLst/>
              <a:rect l="l" t="t" r="r" b="b"/>
              <a:pathLst>
                <a:path w="2921" h="3641" extrusionOk="0">
                  <a:moveTo>
                    <a:pt x="1" y="1"/>
                  </a:moveTo>
                  <a:cubicBezTo>
                    <a:pt x="1479" y="1328"/>
                    <a:pt x="2086" y="3641"/>
                    <a:pt x="2086" y="3641"/>
                  </a:cubicBezTo>
                  <a:cubicBezTo>
                    <a:pt x="2920" y="153"/>
                    <a:pt x="1" y="1"/>
                    <a:pt x="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07595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3"/>
        <p:cNvGrpSpPr/>
        <p:nvPr/>
      </p:nvGrpSpPr>
      <p:grpSpPr>
        <a:xfrm>
          <a:off x="0" y="0"/>
          <a:ext cx="0" cy="0"/>
          <a:chOff x="0" y="0"/>
          <a:chExt cx="0" cy="0"/>
        </a:xfrm>
      </p:grpSpPr>
      <p:sp>
        <p:nvSpPr>
          <p:cNvPr id="34" name="Google Shape;34;p5"/>
          <p:cNvSpPr txBox="1">
            <a:spLocks noGrp="1"/>
          </p:cNvSpPr>
          <p:nvPr>
            <p:ph type="title"/>
          </p:nvPr>
        </p:nvSpPr>
        <p:spPr>
          <a:xfrm>
            <a:off x="1426450" y="890050"/>
            <a:ext cx="15435000" cy="1145400"/>
          </a:xfrm>
          <a:prstGeom prst="rect">
            <a:avLst/>
          </a:prstGeom>
        </p:spPr>
        <p:txBody>
          <a:bodyPr spcFirstLastPara="1" wrap="square" lIns="91425" tIns="91425" rIns="91425" bIns="91425" anchor="t" anchorCtr="0">
            <a:noAutofit/>
          </a:bodyPr>
          <a:lstStyle>
            <a:lvl1pPr lvl="0" algn="ctr">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5" name="Google Shape;35;p5"/>
          <p:cNvSpPr txBox="1">
            <a:spLocks noGrp="1"/>
          </p:cNvSpPr>
          <p:nvPr>
            <p:ph type="subTitle" idx="1"/>
          </p:nvPr>
        </p:nvSpPr>
        <p:spPr>
          <a:xfrm>
            <a:off x="9739950" y="2807050"/>
            <a:ext cx="6222600" cy="4791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6" name="Google Shape;36;p5"/>
          <p:cNvSpPr txBox="1">
            <a:spLocks noGrp="1"/>
          </p:cNvSpPr>
          <p:nvPr>
            <p:ph type="subTitle" idx="2"/>
          </p:nvPr>
        </p:nvSpPr>
        <p:spPr>
          <a:xfrm>
            <a:off x="2645900" y="2807050"/>
            <a:ext cx="6222600" cy="47910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7" name="Google Shape;37;p5"/>
          <p:cNvGrpSpPr/>
          <p:nvPr/>
        </p:nvGrpSpPr>
        <p:grpSpPr>
          <a:xfrm>
            <a:off x="16484158" y="6785495"/>
            <a:ext cx="1804212" cy="2878910"/>
            <a:chOff x="4232725" y="4068350"/>
            <a:chExt cx="133675" cy="213300"/>
          </a:xfrm>
        </p:grpSpPr>
        <p:sp>
          <p:nvSpPr>
            <p:cNvPr id="38" name="Google Shape;38;p5"/>
            <p:cNvSpPr/>
            <p:nvPr/>
          </p:nvSpPr>
          <p:spPr>
            <a:xfrm>
              <a:off x="4248850" y="4133300"/>
              <a:ext cx="56875" cy="148350"/>
            </a:xfrm>
            <a:custGeom>
              <a:avLst/>
              <a:gdLst/>
              <a:ahLst/>
              <a:cxnLst/>
              <a:rect l="l" t="t" r="r" b="b"/>
              <a:pathLst>
                <a:path w="2275" h="5934" extrusionOk="0">
                  <a:moveTo>
                    <a:pt x="2047" y="0"/>
                  </a:moveTo>
                  <a:cubicBezTo>
                    <a:pt x="1991" y="0"/>
                    <a:pt x="1934" y="19"/>
                    <a:pt x="1896" y="57"/>
                  </a:cubicBezTo>
                  <a:cubicBezTo>
                    <a:pt x="38" y="1649"/>
                    <a:pt x="0" y="4834"/>
                    <a:pt x="38" y="5706"/>
                  </a:cubicBezTo>
                  <a:cubicBezTo>
                    <a:pt x="38" y="5820"/>
                    <a:pt x="152" y="5934"/>
                    <a:pt x="303" y="5934"/>
                  </a:cubicBezTo>
                  <a:lnTo>
                    <a:pt x="834" y="5934"/>
                  </a:lnTo>
                  <a:cubicBezTo>
                    <a:pt x="986" y="5934"/>
                    <a:pt x="1062" y="5782"/>
                    <a:pt x="1062" y="5668"/>
                  </a:cubicBezTo>
                  <a:cubicBezTo>
                    <a:pt x="493" y="1498"/>
                    <a:pt x="1744" y="777"/>
                    <a:pt x="2199" y="360"/>
                  </a:cubicBezTo>
                  <a:cubicBezTo>
                    <a:pt x="2275" y="284"/>
                    <a:pt x="2275" y="133"/>
                    <a:pt x="2199" y="57"/>
                  </a:cubicBezTo>
                  <a:cubicBezTo>
                    <a:pt x="2161" y="19"/>
                    <a:pt x="2104" y="0"/>
                    <a:pt x="204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9" name="Google Shape;39;p5"/>
            <p:cNvSpPr/>
            <p:nvPr/>
          </p:nvSpPr>
          <p:spPr>
            <a:xfrm>
              <a:off x="4286750" y="4135650"/>
              <a:ext cx="46475" cy="83450"/>
            </a:xfrm>
            <a:custGeom>
              <a:avLst/>
              <a:gdLst/>
              <a:ahLst/>
              <a:cxnLst/>
              <a:rect l="l" t="t" r="r" b="b"/>
              <a:pathLst>
                <a:path w="1859" h="3338" extrusionOk="0">
                  <a:moveTo>
                    <a:pt x="607" y="1"/>
                  </a:moveTo>
                  <a:lnTo>
                    <a:pt x="607" y="1"/>
                  </a:lnTo>
                  <a:cubicBezTo>
                    <a:pt x="1" y="1025"/>
                    <a:pt x="1" y="2314"/>
                    <a:pt x="645" y="3337"/>
                  </a:cubicBezTo>
                  <a:cubicBezTo>
                    <a:pt x="645" y="3337"/>
                    <a:pt x="1858" y="2162"/>
                    <a:pt x="60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 name="Google Shape;40;p5"/>
            <p:cNvSpPr/>
            <p:nvPr/>
          </p:nvSpPr>
          <p:spPr>
            <a:xfrm>
              <a:off x="4233675" y="4123000"/>
              <a:ext cx="68275" cy="59125"/>
            </a:xfrm>
            <a:custGeom>
              <a:avLst/>
              <a:gdLst/>
              <a:ahLst/>
              <a:cxnLst/>
              <a:rect l="l" t="t" r="r" b="b"/>
              <a:pathLst>
                <a:path w="2731" h="2365" extrusionOk="0">
                  <a:moveTo>
                    <a:pt x="1535" y="0"/>
                  </a:moveTo>
                  <a:cubicBezTo>
                    <a:pt x="1403" y="0"/>
                    <a:pt x="1269" y="17"/>
                    <a:pt x="1138" y="52"/>
                  </a:cubicBezTo>
                  <a:cubicBezTo>
                    <a:pt x="0" y="469"/>
                    <a:pt x="304" y="2365"/>
                    <a:pt x="304" y="2365"/>
                  </a:cubicBezTo>
                  <a:cubicBezTo>
                    <a:pt x="835" y="1493"/>
                    <a:pt x="1707" y="810"/>
                    <a:pt x="2730" y="507"/>
                  </a:cubicBezTo>
                  <a:cubicBezTo>
                    <a:pt x="2410" y="186"/>
                    <a:pt x="1977" y="0"/>
                    <a:pt x="15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 name="Google Shape;41;p5"/>
            <p:cNvSpPr/>
            <p:nvPr/>
          </p:nvSpPr>
          <p:spPr>
            <a:xfrm>
              <a:off x="4232725" y="4097175"/>
              <a:ext cx="71125" cy="38500"/>
            </a:xfrm>
            <a:custGeom>
              <a:avLst/>
              <a:gdLst/>
              <a:ahLst/>
              <a:cxnLst/>
              <a:rect l="l" t="t" r="r" b="b"/>
              <a:pathLst>
                <a:path w="2845" h="1540" extrusionOk="0">
                  <a:moveTo>
                    <a:pt x="1237" y="0"/>
                  </a:moveTo>
                  <a:cubicBezTo>
                    <a:pt x="423" y="0"/>
                    <a:pt x="1" y="592"/>
                    <a:pt x="1" y="592"/>
                  </a:cubicBezTo>
                  <a:cubicBezTo>
                    <a:pt x="160" y="568"/>
                    <a:pt x="319" y="557"/>
                    <a:pt x="478" y="557"/>
                  </a:cubicBezTo>
                  <a:cubicBezTo>
                    <a:pt x="1336" y="557"/>
                    <a:pt x="2160" y="900"/>
                    <a:pt x="2768" y="1540"/>
                  </a:cubicBezTo>
                  <a:cubicBezTo>
                    <a:pt x="2844" y="1047"/>
                    <a:pt x="2617" y="554"/>
                    <a:pt x="2200" y="251"/>
                  </a:cubicBezTo>
                  <a:cubicBezTo>
                    <a:pt x="1835" y="68"/>
                    <a:pt x="1513" y="0"/>
                    <a:pt x="12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 name="Google Shape;42;p5"/>
            <p:cNvSpPr/>
            <p:nvPr/>
          </p:nvSpPr>
          <p:spPr>
            <a:xfrm>
              <a:off x="4267800" y="4068350"/>
              <a:ext cx="62575" cy="67325"/>
            </a:xfrm>
            <a:custGeom>
              <a:avLst/>
              <a:gdLst/>
              <a:ahLst/>
              <a:cxnLst/>
              <a:rect l="l" t="t" r="r" b="b"/>
              <a:pathLst>
                <a:path w="2503" h="2693" extrusionOk="0">
                  <a:moveTo>
                    <a:pt x="0" y="1"/>
                  </a:moveTo>
                  <a:lnTo>
                    <a:pt x="0" y="1"/>
                  </a:lnTo>
                  <a:cubicBezTo>
                    <a:pt x="645" y="759"/>
                    <a:pt x="1138" y="1707"/>
                    <a:pt x="1365" y="2693"/>
                  </a:cubicBezTo>
                  <a:cubicBezTo>
                    <a:pt x="1365" y="2693"/>
                    <a:pt x="2503" y="153"/>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 name="Google Shape;43;p5"/>
            <p:cNvSpPr/>
            <p:nvPr/>
          </p:nvSpPr>
          <p:spPr>
            <a:xfrm>
              <a:off x="4301925" y="4121525"/>
              <a:ext cx="64475" cy="40700"/>
            </a:xfrm>
            <a:custGeom>
              <a:avLst/>
              <a:gdLst/>
              <a:ahLst/>
              <a:cxnLst/>
              <a:rect l="l" t="t" r="r" b="b"/>
              <a:pathLst>
                <a:path w="2579" h="1628" extrusionOk="0">
                  <a:moveTo>
                    <a:pt x="1056" y="1"/>
                  </a:moveTo>
                  <a:cubicBezTo>
                    <a:pt x="640" y="1"/>
                    <a:pt x="226" y="199"/>
                    <a:pt x="0" y="566"/>
                  </a:cubicBezTo>
                  <a:cubicBezTo>
                    <a:pt x="948" y="566"/>
                    <a:pt x="1858" y="945"/>
                    <a:pt x="2503" y="1627"/>
                  </a:cubicBezTo>
                  <a:cubicBezTo>
                    <a:pt x="2503" y="1627"/>
                    <a:pt x="2578" y="338"/>
                    <a:pt x="1479" y="73"/>
                  </a:cubicBezTo>
                  <a:cubicBezTo>
                    <a:pt x="1343" y="24"/>
                    <a:pt x="1199" y="1"/>
                    <a:pt x="10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 name="Google Shape;44;p5"/>
            <p:cNvSpPr/>
            <p:nvPr/>
          </p:nvSpPr>
          <p:spPr>
            <a:xfrm>
              <a:off x="4301925" y="4135650"/>
              <a:ext cx="53100" cy="67325"/>
            </a:xfrm>
            <a:custGeom>
              <a:avLst/>
              <a:gdLst/>
              <a:ahLst/>
              <a:cxnLst/>
              <a:rect l="l" t="t" r="r" b="b"/>
              <a:pathLst>
                <a:path w="2124" h="2693" extrusionOk="0">
                  <a:moveTo>
                    <a:pt x="0" y="1"/>
                  </a:moveTo>
                  <a:lnTo>
                    <a:pt x="0" y="1"/>
                  </a:lnTo>
                  <a:cubicBezTo>
                    <a:pt x="721" y="759"/>
                    <a:pt x="1251" y="1707"/>
                    <a:pt x="1517" y="2693"/>
                  </a:cubicBezTo>
                  <a:cubicBezTo>
                    <a:pt x="2123" y="115"/>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5" name="Google Shape;45;p5"/>
          <p:cNvGrpSpPr/>
          <p:nvPr/>
        </p:nvGrpSpPr>
        <p:grpSpPr>
          <a:xfrm flipH="1">
            <a:off x="152389" y="6972913"/>
            <a:ext cx="1604394" cy="2560026"/>
            <a:chOff x="4232725" y="4068350"/>
            <a:chExt cx="133675" cy="213300"/>
          </a:xfrm>
        </p:grpSpPr>
        <p:sp>
          <p:nvSpPr>
            <p:cNvPr id="46" name="Google Shape;46;p5"/>
            <p:cNvSpPr/>
            <p:nvPr/>
          </p:nvSpPr>
          <p:spPr>
            <a:xfrm>
              <a:off x="4248850" y="4133300"/>
              <a:ext cx="56875" cy="148350"/>
            </a:xfrm>
            <a:custGeom>
              <a:avLst/>
              <a:gdLst/>
              <a:ahLst/>
              <a:cxnLst/>
              <a:rect l="l" t="t" r="r" b="b"/>
              <a:pathLst>
                <a:path w="2275" h="5934" extrusionOk="0">
                  <a:moveTo>
                    <a:pt x="2047" y="0"/>
                  </a:moveTo>
                  <a:cubicBezTo>
                    <a:pt x="1991" y="0"/>
                    <a:pt x="1934" y="19"/>
                    <a:pt x="1896" y="57"/>
                  </a:cubicBezTo>
                  <a:cubicBezTo>
                    <a:pt x="38" y="1649"/>
                    <a:pt x="0" y="4834"/>
                    <a:pt x="38" y="5706"/>
                  </a:cubicBezTo>
                  <a:cubicBezTo>
                    <a:pt x="38" y="5820"/>
                    <a:pt x="152" y="5934"/>
                    <a:pt x="303" y="5934"/>
                  </a:cubicBezTo>
                  <a:lnTo>
                    <a:pt x="834" y="5934"/>
                  </a:lnTo>
                  <a:cubicBezTo>
                    <a:pt x="986" y="5934"/>
                    <a:pt x="1062" y="5782"/>
                    <a:pt x="1062" y="5668"/>
                  </a:cubicBezTo>
                  <a:cubicBezTo>
                    <a:pt x="493" y="1498"/>
                    <a:pt x="1744" y="777"/>
                    <a:pt x="2199" y="360"/>
                  </a:cubicBezTo>
                  <a:cubicBezTo>
                    <a:pt x="2275" y="284"/>
                    <a:pt x="2275" y="133"/>
                    <a:pt x="2199" y="57"/>
                  </a:cubicBezTo>
                  <a:cubicBezTo>
                    <a:pt x="2161" y="19"/>
                    <a:pt x="2104" y="0"/>
                    <a:pt x="204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5"/>
            <p:cNvSpPr/>
            <p:nvPr/>
          </p:nvSpPr>
          <p:spPr>
            <a:xfrm>
              <a:off x="4286750" y="4135650"/>
              <a:ext cx="46475" cy="83450"/>
            </a:xfrm>
            <a:custGeom>
              <a:avLst/>
              <a:gdLst/>
              <a:ahLst/>
              <a:cxnLst/>
              <a:rect l="l" t="t" r="r" b="b"/>
              <a:pathLst>
                <a:path w="1859" h="3338" extrusionOk="0">
                  <a:moveTo>
                    <a:pt x="607" y="1"/>
                  </a:moveTo>
                  <a:lnTo>
                    <a:pt x="607" y="1"/>
                  </a:lnTo>
                  <a:cubicBezTo>
                    <a:pt x="1" y="1025"/>
                    <a:pt x="1" y="2314"/>
                    <a:pt x="645" y="3337"/>
                  </a:cubicBezTo>
                  <a:cubicBezTo>
                    <a:pt x="645" y="3337"/>
                    <a:pt x="1858" y="2162"/>
                    <a:pt x="60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 name="Google Shape;48;p5"/>
            <p:cNvSpPr/>
            <p:nvPr/>
          </p:nvSpPr>
          <p:spPr>
            <a:xfrm>
              <a:off x="4233675" y="4123000"/>
              <a:ext cx="68275" cy="59125"/>
            </a:xfrm>
            <a:custGeom>
              <a:avLst/>
              <a:gdLst/>
              <a:ahLst/>
              <a:cxnLst/>
              <a:rect l="l" t="t" r="r" b="b"/>
              <a:pathLst>
                <a:path w="2731" h="2365" extrusionOk="0">
                  <a:moveTo>
                    <a:pt x="1535" y="0"/>
                  </a:moveTo>
                  <a:cubicBezTo>
                    <a:pt x="1403" y="0"/>
                    <a:pt x="1269" y="17"/>
                    <a:pt x="1138" y="52"/>
                  </a:cubicBezTo>
                  <a:cubicBezTo>
                    <a:pt x="0" y="469"/>
                    <a:pt x="304" y="2365"/>
                    <a:pt x="304" y="2365"/>
                  </a:cubicBezTo>
                  <a:cubicBezTo>
                    <a:pt x="835" y="1493"/>
                    <a:pt x="1707" y="810"/>
                    <a:pt x="2730" y="507"/>
                  </a:cubicBezTo>
                  <a:cubicBezTo>
                    <a:pt x="2410" y="186"/>
                    <a:pt x="1977" y="0"/>
                    <a:pt x="15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9" name="Google Shape;49;p5"/>
            <p:cNvSpPr/>
            <p:nvPr/>
          </p:nvSpPr>
          <p:spPr>
            <a:xfrm>
              <a:off x="4232725" y="4097175"/>
              <a:ext cx="71125" cy="38500"/>
            </a:xfrm>
            <a:custGeom>
              <a:avLst/>
              <a:gdLst/>
              <a:ahLst/>
              <a:cxnLst/>
              <a:rect l="l" t="t" r="r" b="b"/>
              <a:pathLst>
                <a:path w="2845" h="1540" extrusionOk="0">
                  <a:moveTo>
                    <a:pt x="1237" y="0"/>
                  </a:moveTo>
                  <a:cubicBezTo>
                    <a:pt x="423" y="0"/>
                    <a:pt x="1" y="592"/>
                    <a:pt x="1" y="592"/>
                  </a:cubicBezTo>
                  <a:cubicBezTo>
                    <a:pt x="160" y="568"/>
                    <a:pt x="319" y="557"/>
                    <a:pt x="478" y="557"/>
                  </a:cubicBezTo>
                  <a:cubicBezTo>
                    <a:pt x="1336" y="557"/>
                    <a:pt x="2160" y="900"/>
                    <a:pt x="2768" y="1540"/>
                  </a:cubicBezTo>
                  <a:cubicBezTo>
                    <a:pt x="2844" y="1047"/>
                    <a:pt x="2617" y="554"/>
                    <a:pt x="2200" y="251"/>
                  </a:cubicBezTo>
                  <a:cubicBezTo>
                    <a:pt x="1835" y="68"/>
                    <a:pt x="1513" y="0"/>
                    <a:pt x="12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0" name="Google Shape;50;p5"/>
            <p:cNvSpPr/>
            <p:nvPr/>
          </p:nvSpPr>
          <p:spPr>
            <a:xfrm>
              <a:off x="4267800" y="4068350"/>
              <a:ext cx="62575" cy="67325"/>
            </a:xfrm>
            <a:custGeom>
              <a:avLst/>
              <a:gdLst/>
              <a:ahLst/>
              <a:cxnLst/>
              <a:rect l="l" t="t" r="r" b="b"/>
              <a:pathLst>
                <a:path w="2503" h="2693" extrusionOk="0">
                  <a:moveTo>
                    <a:pt x="0" y="1"/>
                  </a:moveTo>
                  <a:lnTo>
                    <a:pt x="0" y="1"/>
                  </a:lnTo>
                  <a:cubicBezTo>
                    <a:pt x="645" y="759"/>
                    <a:pt x="1138" y="1707"/>
                    <a:pt x="1365" y="2693"/>
                  </a:cubicBezTo>
                  <a:cubicBezTo>
                    <a:pt x="1365" y="2693"/>
                    <a:pt x="2503" y="153"/>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1" name="Google Shape;51;p5"/>
            <p:cNvSpPr/>
            <p:nvPr/>
          </p:nvSpPr>
          <p:spPr>
            <a:xfrm>
              <a:off x="4301925" y="4121525"/>
              <a:ext cx="64475" cy="40700"/>
            </a:xfrm>
            <a:custGeom>
              <a:avLst/>
              <a:gdLst/>
              <a:ahLst/>
              <a:cxnLst/>
              <a:rect l="l" t="t" r="r" b="b"/>
              <a:pathLst>
                <a:path w="2579" h="1628" extrusionOk="0">
                  <a:moveTo>
                    <a:pt x="1056" y="1"/>
                  </a:moveTo>
                  <a:cubicBezTo>
                    <a:pt x="640" y="1"/>
                    <a:pt x="226" y="199"/>
                    <a:pt x="0" y="566"/>
                  </a:cubicBezTo>
                  <a:cubicBezTo>
                    <a:pt x="948" y="566"/>
                    <a:pt x="1858" y="945"/>
                    <a:pt x="2503" y="1627"/>
                  </a:cubicBezTo>
                  <a:cubicBezTo>
                    <a:pt x="2503" y="1627"/>
                    <a:pt x="2578" y="338"/>
                    <a:pt x="1479" y="73"/>
                  </a:cubicBezTo>
                  <a:cubicBezTo>
                    <a:pt x="1343" y="24"/>
                    <a:pt x="1199" y="1"/>
                    <a:pt x="10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 name="Google Shape;52;p5"/>
            <p:cNvSpPr/>
            <p:nvPr/>
          </p:nvSpPr>
          <p:spPr>
            <a:xfrm>
              <a:off x="4301925" y="4135650"/>
              <a:ext cx="53100" cy="67325"/>
            </a:xfrm>
            <a:custGeom>
              <a:avLst/>
              <a:gdLst/>
              <a:ahLst/>
              <a:cxnLst/>
              <a:rect l="l" t="t" r="r" b="b"/>
              <a:pathLst>
                <a:path w="2124" h="2693" extrusionOk="0">
                  <a:moveTo>
                    <a:pt x="0" y="1"/>
                  </a:moveTo>
                  <a:lnTo>
                    <a:pt x="0" y="1"/>
                  </a:lnTo>
                  <a:cubicBezTo>
                    <a:pt x="721" y="759"/>
                    <a:pt x="1251" y="1707"/>
                    <a:pt x="1517" y="2693"/>
                  </a:cubicBezTo>
                  <a:cubicBezTo>
                    <a:pt x="2123" y="115"/>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3" name="Google Shape;53;p5"/>
          <p:cNvSpPr/>
          <p:nvPr/>
        </p:nvSpPr>
        <p:spPr>
          <a:xfrm flipH="1">
            <a:off x="16370261" y="5766887"/>
            <a:ext cx="982566" cy="735118"/>
          </a:xfrm>
          <a:custGeom>
            <a:avLst/>
            <a:gdLst/>
            <a:ahLst/>
            <a:cxnLst/>
            <a:rect l="l" t="t" r="r" b="b"/>
            <a:pathLst>
              <a:path w="5575" h="4171" extrusionOk="0">
                <a:moveTo>
                  <a:pt x="1" y="0"/>
                </a:moveTo>
                <a:lnTo>
                  <a:pt x="1" y="0"/>
                </a:lnTo>
                <a:cubicBezTo>
                  <a:pt x="1" y="0"/>
                  <a:pt x="2124" y="1631"/>
                  <a:pt x="1441" y="4171"/>
                </a:cubicBezTo>
                <a:cubicBezTo>
                  <a:pt x="2385" y="2850"/>
                  <a:pt x="3754" y="2600"/>
                  <a:pt x="4654" y="2600"/>
                </a:cubicBezTo>
                <a:cubicBezTo>
                  <a:pt x="5201" y="2600"/>
                  <a:pt x="5574" y="2692"/>
                  <a:pt x="5574" y="2692"/>
                </a:cubicBezTo>
                <a:cubicBezTo>
                  <a:pt x="5067" y="2403"/>
                  <a:pt x="4500" y="2260"/>
                  <a:pt x="3930" y="2260"/>
                </a:cubicBezTo>
                <a:cubicBezTo>
                  <a:pt x="3306" y="2260"/>
                  <a:pt x="2679" y="2431"/>
                  <a:pt x="2124" y="2768"/>
                </a:cubicBezTo>
                <a:cubicBezTo>
                  <a:pt x="1934" y="1517"/>
                  <a:pt x="1138" y="455"/>
                  <a:pt x="1"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4" name="Google Shape;54;p5"/>
          <p:cNvGrpSpPr/>
          <p:nvPr/>
        </p:nvGrpSpPr>
        <p:grpSpPr>
          <a:xfrm>
            <a:off x="461651" y="343853"/>
            <a:ext cx="1929554" cy="1207810"/>
            <a:chOff x="230825" y="171926"/>
            <a:chExt cx="964777" cy="603905"/>
          </a:xfrm>
        </p:grpSpPr>
        <p:sp>
          <p:nvSpPr>
            <p:cNvPr id="55" name="Google Shape;55;p5"/>
            <p:cNvSpPr/>
            <p:nvPr/>
          </p:nvSpPr>
          <p:spPr>
            <a:xfrm>
              <a:off x="230825" y="171926"/>
              <a:ext cx="964777" cy="461709"/>
            </a:xfrm>
            <a:custGeom>
              <a:avLst/>
              <a:gdLst/>
              <a:ahLst/>
              <a:cxnLst/>
              <a:rect l="l" t="t" r="r" b="b"/>
              <a:pathLst>
                <a:path w="16266" h="7785" extrusionOk="0">
                  <a:moveTo>
                    <a:pt x="6808" y="0"/>
                  </a:moveTo>
                  <a:cubicBezTo>
                    <a:pt x="5852" y="0"/>
                    <a:pt x="4891" y="665"/>
                    <a:pt x="4891" y="1893"/>
                  </a:cubicBezTo>
                  <a:cubicBezTo>
                    <a:pt x="4891" y="1931"/>
                    <a:pt x="4891" y="1931"/>
                    <a:pt x="4891" y="1968"/>
                  </a:cubicBezTo>
                  <a:cubicBezTo>
                    <a:pt x="4498" y="1564"/>
                    <a:pt x="4030" y="1390"/>
                    <a:pt x="3574" y="1390"/>
                  </a:cubicBezTo>
                  <a:cubicBezTo>
                    <a:pt x="2405" y="1390"/>
                    <a:pt x="1318" y="2538"/>
                    <a:pt x="1782" y="3902"/>
                  </a:cubicBezTo>
                  <a:cubicBezTo>
                    <a:pt x="758" y="3978"/>
                    <a:pt x="0" y="4812"/>
                    <a:pt x="0" y="5798"/>
                  </a:cubicBezTo>
                  <a:cubicBezTo>
                    <a:pt x="0" y="6821"/>
                    <a:pt x="834" y="7693"/>
                    <a:pt x="1896" y="7693"/>
                  </a:cubicBezTo>
                  <a:cubicBezTo>
                    <a:pt x="2199" y="7693"/>
                    <a:pt x="2464" y="7618"/>
                    <a:pt x="2730" y="7504"/>
                  </a:cubicBezTo>
                  <a:cubicBezTo>
                    <a:pt x="2995" y="7618"/>
                    <a:pt x="3261" y="7693"/>
                    <a:pt x="3564" y="7693"/>
                  </a:cubicBezTo>
                  <a:cubicBezTo>
                    <a:pt x="3905" y="7693"/>
                    <a:pt x="4209" y="7618"/>
                    <a:pt x="4512" y="7428"/>
                  </a:cubicBezTo>
                  <a:cubicBezTo>
                    <a:pt x="4816" y="7597"/>
                    <a:pt x="5150" y="7683"/>
                    <a:pt x="5481" y="7683"/>
                  </a:cubicBezTo>
                  <a:cubicBezTo>
                    <a:pt x="5892" y="7683"/>
                    <a:pt x="6299" y="7550"/>
                    <a:pt x="6635" y="7276"/>
                  </a:cubicBezTo>
                  <a:cubicBezTo>
                    <a:pt x="6971" y="7550"/>
                    <a:pt x="7378" y="7683"/>
                    <a:pt x="7789" y="7683"/>
                  </a:cubicBezTo>
                  <a:cubicBezTo>
                    <a:pt x="8120" y="7683"/>
                    <a:pt x="8454" y="7597"/>
                    <a:pt x="8758" y="7428"/>
                  </a:cubicBezTo>
                  <a:cubicBezTo>
                    <a:pt x="9045" y="7597"/>
                    <a:pt x="9370" y="7683"/>
                    <a:pt x="9696" y="7683"/>
                  </a:cubicBezTo>
                  <a:cubicBezTo>
                    <a:pt x="10101" y="7683"/>
                    <a:pt x="10507" y="7550"/>
                    <a:pt x="10843" y="7276"/>
                  </a:cubicBezTo>
                  <a:cubicBezTo>
                    <a:pt x="11180" y="7550"/>
                    <a:pt x="11586" y="7683"/>
                    <a:pt x="11998" y="7683"/>
                  </a:cubicBezTo>
                  <a:cubicBezTo>
                    <a:pt x="12328" y="7683"/>
                    <a:pt x="12663" y="7597"/>
                    <a:pt x="12967" y="7428"/>
                  </a:cubicBezTo>
                  <a:cubicBezTo>
                    <a:pt x="13299" y="7671"/>
                    <a:pt x="13680" y="7785"/>
                    <a:pt x="14055" y="7785"/>
                  </a:cubicBezTo>
                  <a:cubicBezTo>
                    <a:pt x="14791" y="7785"/>
                    <a:pt x="15509" y="7347"/>
                    <a:pt x="15810" y="6594"/>
                  </a:cubicBezTo>
                  <a:cubicBezTo>
                    <a:pt x="16265" y="5457"/>
                    <a:pt x="15545" y="4205"/>
                    <a:pt x="14332" y="4016"/>
                  </a:cubicBezTo>
                  <a:cubicBezTo>
                    <a:pt x="14369" y="3978"/>
                    <a:pt x="14369" y="3940"/>
                    <a:pt x="14332" y="3902"/>
                  </a:cubicBezTo>
                  <a:cubicBezTo>
                    <a:pt x="14332" y="2840"/>
                    <a:pt x="13497" y="2006"/>
                    <a:pt x="12436" y="2006"/>
                  </a:cubicBezTo>
                  <a:cubicBezTo>
                    <a:pt x="12095" y="2006"/>
                    <a:pt x="11715" y="2120"/>
                    <a:pt x="11412" y="2310"/>
                  </a:cubicBezTo>
                  <a:cubicBezTo>
                    <a:pt x="11109" y="1627"/>
                    <a:pt x="10426" y="1172"/>
                    <a:pt x="9706" y="1172"/>
                  </a:cubicBezTo>
                  <a:cubicBezTo>
                    <a:pt x="9327" y="1172"/>
                    <a:pt x="8948" y="1286"/>
                    <a:pt x="8644" y="1513"/>
                  </a:cubicBezTo>
                  <a:cubicBezTo>
                    <a:pt x="8435" y="484"/>
                    <a:pt x="7623" y="0"/>
                    <a:pt x="680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6;p5"/>
            <p:cNvSpPr/>
            <p:nvPr/>
          </p:nvSpPr>
          <p:spPr>
            <a:xfrm flipH="1">
              <a:off x="553112" y="445018"/>
              <a:ext cx="431095" cy="330812"/>
            </a:xfrm>
            <a:custGeom>
              <a:avLst/>
              <a:gdLst/>
              <a:ahLst/>
              <a:cxnLst/>
              <a:rect l="l" t="t" r="r" b="b"/>
              <a:pathLst>
                <a:path w="4892" h="3754" extrusionOk="0">
                  <a:moveTo>
                    <a:pt x="4891" y="0"/>
                  </a:moveTo>
                  <a:cubicBezTo>
                    <a:pt x="3905" y="455"/>
                    <a:pt x="3185" y="1403"/>
                    <a:pt x="3071" y="2502"/>
                  </a:cubicBezTo>
                  <a:cubicBezTo>
                    <a:pt x="2613" y="2246"/>
                    <a:pt x="2102" y="2113"/>
                    <a:pt x="1589" y="2113"/>
                  </a:cubicBezTo>
                  <a:cubicBezTo>
                    <a:pt x="1041" y="2113"/>
                    <a:pt x="490" y="2265"/>
                    <a:pt x="0" y="2578"/>
                  </a:cubicBezTo>
                  <a:cubicBezTo>
                    <a:pt x="0" y="2578"/>
                    <a:pt x="398" y="2467"/>
                    <a:pt x="963" y="2467"/>
                  </a:cubicBezTo>
                  <a:cubicBezTo>
                    <a:pt x="1762" y="2467"/>
                    <a:pt x="2895" y="2688"/>
                    <a:pt x="3716" y="3754"/>
                  </a:cubicBezTo>
                  <a:cubicBezTo>
                    <a:pt x="3071" y="1517"/>
                    <a:pt x="4891" y="0"/>
                    <a:pt x="4891"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46469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2"/>
        <p:cNvGrpSpPr/>
        <p:nvPr/>
      </p:nvGrpSpPr>
      <p:grpSpPr>
        <a:xfrm>
          <a:off x="0" y="0"/>
          <a:ext cx="0" cy="0"/>
          <a:chOff x="0" y="0"/>
          <a:chExt cx="0" cy="0"/>
        </a:xfrm>
      </p:grpSpPr>
      <p:sp>
        <p:nvSpPr>
          <p:cNvPr id="63" name="Google Shape;63;p7"/>
          <p:cNvSpPr txBox="1">
            <a:spLocks noGrp="1"/>
          </p:cNvSpPr>
          <p:nvPr>
            <p:ph type="body" idx="1"/>
          </p:nvPr>
        </p:nvSpPr>
        <p:spPr>
          <a:xfrm>
            <a:off x="1426574" y="2956000"/>
            <a:ext cx="8924400" cy="4426200"/>
          </a:xfrm>
          <a:prstGeom prst="rect">
            <a:avLst/>
          </a:prstGeom>
        </p:spPr>
        <p:txBody>
          <a:bodyPr spcFirstLastPara="1" wrap="square" lIns="91425" tIns="91425" rIns="91425" bIns="91425" anchor="t" anchorCtr="0">
            <a:noAutofit/>
          </a:bodyPr>
          <a:lstStyle>
            <a:lvl1pPr marL="914400" lvl="0" indent="-635000" rtl="0">
              <a:lnSpc>
                <a:spcPct val="115000"/>
              </a:lnSpc>
              <a:spcBef>
                <a:spcPts val="0"/>
              </a:spcBef>
              <a:spcAft>
                <a:spcPts val="0"/>
              </a:spcAft>
              <a:buClr>
                <a:schemeClr val="lt2"/>
              </a:buClr>
              <a:buSzPts val="1400"/>
              <a:buChar char="☀"/>
              <a:defRPr>
                <a:solidFill>
                  <a:schemeClr val="dk1"/>
                </a:solidFill>
              </a:defRPr>
            </a:lvl1pPr>
            <a:lvl2pPr marL="1828800" lvl="1" indent="-635000" rtl="0">
              <a:lnSpc>
                <a:spcPct val="115000"/>
              </a:lnSpc>
              <a:spcBef>
                <a:spcPts val="0"/>
              </a:spcBef>
              <a:spcAft>
                <a:spcPts val="0"/>
              </a:spcAft>
              <a:buClr>
                <a:schemeClr val="dk1"/>
              </a:buClr>
              <a:buSzPts val="1400"/>
              <a:buChar char="○"/>
              <a:defRPr>
                <a:solidFill>
                  <a:schemeClr val="dk1"/>
                </a:solidFill>
              </a:defRPr>
            </a:lvl2pPr>
            <a:lvl3pPr marL="2743200" lvl="2" indent="-635000" rtl="0">
              <a:lnSpc>
                <a:spcPct val="115000"/>
              </a:lnSpc>
              <a:spcBef>
                <a:spcPts val="0"/>
              </a:spcBef>
              <a:spcAft>
                <a:spcPts val="0"/>
              </a:spcAft>
              <a:buClr>
                <a:schemeClr val="dk1"/>
              </a:buClr>
              <a:buSzPts val="1400"/>
              <a:buChar char="■"/>
              <a:defRPr>
                <a:solidFill>
                  <a:schemeClr val="dk1"/>
                </a:solidFill>
              </a:defRPr>
            </a:lvl3pPr>
            <a:lvl4pPr marL="3657600" lvl="3" indent="-635000" rtl="0">
              <a:lnSpc>
                <a:spcPct val="115000"/>
              </a:lnSpc>
              <a:spcBef>
                <a:spcPts val="0"/>
              </a:spcBef>
              <a:spcAft>
                <a:spcPts val="0"/>
              </a:spcAft>
              <a:buClr>
                <a:schemeClr val="dk1"/>
              </a:buClr>
              <a:buSzPts val="1400"/>
              <a:buChar char="●"/>
              <a:defRPr>
                <a:solidFill>
                  <a:schemeClr val="dk1"/>
                </a:solidFill>
              </a:defRPr>
            </a:lvl4pPr>
            <a:lvl5pPr marL="4572000" lvl="4" indent="-635000" rtl="0">
              <a:lnSpc>
                <a:spcPct val="115000"/>
              </a:lnSpc>
              <a:spcBef>
                <a:spcPts val="0"/>
              </a:spcBef>
              <a:spcAft>
                <a:spcPts val="0"/>
              </a:spcAft>
              <a:buClr>
                <a:schemeClr val="dk1"/>
              </a:buClr>
              <a:buSzPts val="1400"/>
              <a:buChar char="○"/>
              <a:defRPr>
                <a:solidFill>
                  <a:schemeClr val="dk1"/>
                </a:solidFill>
              </a:defRPr>
            </a:lvl5pPr>
            <a:lvl6pPr marL="5486400" lvl="5" indent="-635000" rtl="0">
              <a:lnSpc>
                <a:spcPct val="115000"/>
              </a:lnSpc>
              <a:spcBef>
                <a:spcPts val="0"/>
              </a:spcBef>
              <a:spcAft>
                <a:spcPts val="0"/>
              </a:spcAft>
              <a:buClr>
                <a:schemeClr val="dk1"/>
              </a:buClr>
              <a:buSzPts val="1400"/>
              <a:buChar char="■"/>
              <a:defRPr>
                <a:solidFill>
                  <a:schemeClr val="dk1"/>
                </a:solidFill>
              </a:defRPr>
            </a:lvl6pPr>
            <a:lvl7pPr marL="6400800" lvl="6" indent="-635000" rtl="0">
              <a:lnSpc>
                <a:spcPct val="115000"/>
              </a:lnSpc>
              <a:spcBef>
                <a:spcPts val="0"/>
              </a:spcBef>
              <a:spcAft>
                <a:spcPts val="0"/>
              </a:spcAft>
              <a:buClr>
                <a:schemeClr val="dk1"/>
              </a:buClr>
              <a:buSzPts val="1400"/>
              <a:buChar char="●"/>
              <a:defRPr>
                <a:solidFill>
                  <a:schemeClr val="dk1"/>
                </a:solidFill>
              </a:defRPr>
            </a:lvl7pPr>
            <a:lvl8pPr marL="7315200" lvl="7" indent="-635000" rtl="0">
              <a:lnSpc>
                <a:spcPct val="115000"/>
              </a:lnSpc>
              <a:spcBef>
                <a:spcPts val="0"/>
              </a:spcBef>
              <a:spcAft>
                <a:spcPts val="0"/>
              </a:spcAft>
              <a:buClr>
                <a:schemeClr val="dk1"/>
              </a:buClr>
              <a:buSzPts val="1400"/>
              <a:buChar char="○"/>
              <a:defRPr>
                <a:solidFill>
                  <a:schemeClr val="dk1"/>
                </a:solidFill>
              </a:defRPr>
            </a:lvl8pPr>
            <a:lvl9pPr marL="8229600" lvl="8" indent="-635000" rtl="0">
              <a:lnSpc>
                <a:spcPct val="115000"/>
              </a:lnSpc>
              <a:spcBef>
                <a:spcPts val="0"/>
              </a:spcBef>
              <a:spcAft>
                <a:spcPts val="0"/>
              </a:spcAft>
              <a:buClr>
                <a:schemeClr val="dk1"/>
              </a:buClr>
              <a:buSzPts val="1400"/>
              <a:buChar char="■"/>
              <a:defRPr>
                <a:solidFill>
                  <a:schemeClr val="dk1"/>
                </a:solidFill>
              </a:defRPr>
            </a:lvl9pPr>
          </a:lstStyle>
          <a:p>
            <a:endParaRPr/>
          </a:p>
        </p:txBody>
      </p:sp>
      <p:sp>
        <p:nvSpPr>
          <p:cNvPr id="64" name="Google Shape;64;p7"/>
          <p:cNvSpPr txBox="1">
            <a:spLocks noGrp="1"/>
          </p:cNvSpPr>
          <p:nvPr>
            <p:ph type="title"/>
          </p:nvPr>
        </p:nvSpPr>
        <p:spPr>
          <a:xfrm>
            <a:off x="1426450" y="890050"/>
            <a:ext cx="15364800" cy="1145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Clr>
                <a:schemeClr val="dk1"/>
              </a:buClr>
              <a:buSzPts val="3200"/>
              <a:buNone/>
              <a:defRPr sz="6400">
                <a:solidFill>
                  <a:schemeClr val="dk1"/>
                </a:solidFill>
              </a:defRPr>
            </a:lvl1pPr>
            <a:lvl2pPr lvl="1" rtl="0">
              <a:lnSpc>
                <a:spcPct val="115000"/>
              </a:lnSpc>
              <a:spcBef>
                <a:spcPts val="0"/>
              </a:spcBef>
              <a:spcAft>
                <a:spcPts val="0"/>
              </a:spcAft>
              <a:buClr>
                <a:schemeClr val="dk1"/>
              </a:buClr>
              <a:buSzPts val="3200"/>
              <a:buFont typeface="Barlow"/>
              <a:buNone/>
              <a:defRPr sz="6400" b="1">
                <a:solidFill>
                  <a:schemeClr val="dk1"/>
                </a:solidFill>
                <a:latin typeface="Barlow"/>
                <a:ea typeface="Barlow"/>
                <a:cs typeface="Barlow"/>
                <a:sym typeface="Barlow"/>
              </a:defRPr>
            </a:lvl2pPr>
            <a:lvl3pPr lvl="2" rtl="0">
              <a:lnSpc>
                <a:spcPct val="115000"/>
              </a:lnSpc>
              <a:spcBef>
                <a:spcPts val="0"/>
              </a:spcBef>
              <a:spcAft>
                <a:spcPts val="0"/>
              </a:spcAft>
              <a:buClr>
                <a:schemeClr val="dk1"/>
              </a:buClr>
              <a:buSzPts val="3200"/>
              <a:buFont typeface="Barlow"/>
              <a:buNone/>
              <a:defRPr sz="6400" b="1">
                <a:solidFill>
                  <a:schemeClr val="dk1"/>
                </a:solidFill>
                <a:latin typeface="Barlow"/>
                <a:ea typeface="Barlow"/>
                <a:cs typeface="Barlow"/>
                <a:sym typeface="Barlow"/>
              </a:defRPr>
            </a:lvl3pPr>
            <a:lvl4pPr lvl="3" rtl="0">
              <a:lnSpc>
                <a:spcPct val="115000"/>
              </a:lnSpc>
              <a:spcBef>
                <a:spcPts val="0"/>
              </a:spcBef>
              <a:spcAft>
                <a:spcPts val="0"/>
              </a:spcAft>
              <a:buClr>
                <a:schemeClr val="dk1"/>
              </a:buClr>
              <a:buSzPts val="3200"/>
              <a:buFont typeface="Barlow"/>
              <a:buNone/>
              <a:defRPr sz="6400" b="1">
                <a:solidFill>
                  <a:schemeClr val="dk1"/>
                </a:solidFill>
                <a:latin typeface="Barlow"/>
                <a:ea typeface="Barlow"/>
                <a:cs typeface="Barlow"/>
                <a:sym typeface="Barlow"/>
              </a:defRPr>
            </a:lvl4pPr>
            <a:lvl5pPr lvl="4" rtl="0">
              <a:lnSpc>
                <a:spcPct val="115000"/>
              </a:lnSpc>
              <a:spcBef>
                <a:spcPts val="0"/>
              </a:spcBef>
              <a:spcAft>
                <a:spcPts val="0"/>
              </a:spcAft>
              <a:buClr>
                <a:schemeClr val="dk1"/>
              </a:buClr>
              <a:buSzPts val="3200"/>
              <a:buFont typeface="Barlow"/>
              <a:buNone/>
              <a:defRPr sz="6400" b="1">
                <a:solidFill>
                  <a:schemeClr val="dk1"/>
                </a:solidFill>
                <a:latin typeface="Barlow"/>
                <a:ea typeface="Barlow"/>
                <a:cs typeface="Barlow"/>
                <a:sym typeface="Barlow"/>
              </a:defRPr>
            </a:lvl5pPr>
            <a:lvl6pPr lvl="5" rtl="0">
              <a:lnSpc>
                <a:spcPct val="115000"/>
              </a:lnSpc>
              <a:spcBef>
                <a:spcPts val="0"/>
              </a:spcBef>
              <a:spcAft>
                <a:spcPts val="0"/>
              </a:spcAft>
              <a:buClr>
                <a:schemeClr val="dk1"/>
              </a:buClr>
              <a:buSzPts val="3200"/>
              <a:buFont typeface="Barlow"/>
              <a:buNone/>
              <a:defRPr sz="6400" b="1">
                <a:solidFill>
                  <a:schemeClr val="dk1"/>
                </a:solidFill>
                <a:latin typeface="Barlow"/>
                <a:ea typeface="Barlow"/>
                <a:cs typeface="Barlow"/>
                <a:sym typeface="Barlow"/>
              </a:defRPr>
            </a:lvl6pPr>
            <a:lvl7pPr lvl="6" rtl="0">
              <a:lnSpc>
                <a:spcPct val="115000"/>
              </a:lnSpc>
              <a:spcBef>
                <a:spcPts val="0"/>
              </a:spcBef>
              <a:spcAft>
                <a:spcPts val="0"/>
              </a:spcAft>
              <a:buClr>
                <a:schemeClr val="dk1"/>
              </a:buClr>
              <a:buSzPts val="3200"/>
              <a:buFont typeface="Barlow"/>
              <a:buNone/>
              <a:defRPr sz="6400" b="1">
                <a:solidFill>
                  <a:schemeClr val="dk1"/>
                </a:solidFill>
                <a:latin typeface="Barlow"/>
                <a:ea typeface="Barlow"/>
                <a:cs typeface="Barlow"/>
                <a:sym typeface="Barlow"/>
              </a:defRPr>
            </a:lvl7pPr>
            <a:lvl8pPr lvl="7" rtl="0">
              <a:lnSpc>
                <a:spcPct val="115000"/>
              </a:lnSpc>
              <a:spcBef>
                <a:spcPts val="0"/>
              </a:spcBef>
              <a:spcAft>
                <a:spcPts val="0"/>
              </a:spcAft>
              <a:buClr>
                <a:schemeClr val="dk1"/>
              </a:buClr>
              <a:buSzPts val="3200"/>
              <a:buFont typeface="Barlow"/>
              <a:buNone/>
              <a:defRPr sz="6400" b="1">
                <a:solidFill>
                  <a:schemeClr val="dk1"/>
                </a:solidFill>
                <a:latin typeface="Barlow"/>
                <a:ea typeface="Barlow"/>
                <a:cs typeface="Barlow"/>
                <a:sym typeface="Barlow"/>
              </a:defRPr>
            </a:lvl8pPr>
            <a:lvl9pPr lvl="8" rtl="0">
              <a:lnSpc>
                <a:spcPct val="115000"/>
              </a:lnSpc>
              <a:spcBef>
                <a:spcPts val="0"/>
              </a:spcBef>
              <a:spcAft>
                <a:spcPts val="0"/>
              </a:spcAft>
              <a:buClr>
                <a:schemeClr val="dk1"/>
              </a:buClr>
              <a:buSzPts val="3200"/>
              <a:buFont typeface="Barlow"/>
              <a:buNone/>
              <a:defRPr sz="6400" b="1">
                <a:solidFill>
                  <a:schemeClr val="dk1"/>
                </a:solidFill>
                <a:latin typeface="Barlow"/>
                <a:ea typeface="Barlow"/>
                <a:cs typeface="Barlow"/>
                <a:sym typeface="Barlow"/>
              </a:defRPr>
            </a:lvl9pPr>
          </a:lstStyle>
          <a:p>
            <a:endParaRPr/>
          </a:p>
        </p:txBody>
      </p:sp>
    </p:spTree>
    <p:extLst>
      <p:ext uri="{BB962C8B-B14F-4D97-AF65-F5344CB8AC3E}">
        <p14:creationId xmlns:p14="http://schemas.microsoft.com/office/powerpoint/2010/main" val="31628644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8"/>
        <p:cNvGrpSpPr/>
        <p:nvPr/>
      </p:nvGrpSpPr>
      <p:grpSpPr>
        <a:xfrm>
          <a:off x="0" y="0"/>
          <a:ext cx="0" cy="0"/>
          <a:chOff x="0" y="0"/>
          <a:chExt cx="0" cy="0"/>
        </a:xfrm>
      </p:grpSpPr>
      <p:sp>
        <p:nvSpPr>
          <p:cNvPr id="69" name="Google Shape;69;p9"/>
          <p:cNvSpPr txBox="1">
            <a:spLocks noGrp="1"/>
          </p:cNvSpPr>
          <p:nvPr>
            <p:ph type="title"/>
          </p:nvPr>
        </p:nvSpPr>
        <p:spPr>
          <a:xfrm>
            <a:off x="4726200" y="2150526"/>
            <a:ext cx="8835600" cy="14178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70" name="Google Shape;70;p9"/>
          <p:cNvSpPr txBox="1">
            <a:spLocks noGrp="1"/>
          </p:cNvSpPr>
          <p:nvPr>
            <p:ph type="subTitle" idx="1"/>
          </p:nvPr>
        </p:nvSpPr>
        <p:spPr>
          <a:xfrm>
            <a:off x="4726050" y="3438476"/>
            <a:ext cx="8835600" cy="2731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600"/>
              <a:buNone/>
              <a:defRPr sz="3200"/>
            </a:lvl1pPr>
            <a:lvl2pPr lvl="1" algn="ctr">
              <a:lnSpc>
                <a:spcPct val="100000"/>
              </a:lnSpc>
              <a:spcBef>
                <a:spcPts val="0"/>
              </a:spcBef>
              <a:spcAft>
                <a:spcPts val="0"/>
              </a:spcAft>
              <a:buSzPts val="1600"/>
              <a:buNone/>
              <a:defRPr sz="3200"/>
            </a:lvl2pPr>
            <a:lvl3pPr lvl="2" algn="ctr">
              <a:lnSpc>
                <a:spcPct val="100000"/>
              </a:lnSpc>
              <a:spcBef>
                <a:spcPts val="0"/>
              </a:spcBef>
              <a:spcAft>
                <a:spcPts val="0"/>
              </a:spcAft>
              <a:buSzPts val="1600"/>
              <a:buNone/>
              <a:defRPr sz="3200"/>
            </a:lvl3pPr>
            <a:lvl4pPr lvl="3" algn="ctr">
              <a:lnSpc>
                <a:spcPct val="100000"/>
              </a:lnSpc>
              <a:spcBef>
                <a:spcPts val="0"/>
              </a:spcBef>
              <a:spcAft>
                <a:spcPts val="0"/>
              </a:spcAft>
              <a:buSzPts val="1600"/>
              <a:buNone/>
              <a:defRPr sz="3200"/>
            </a:lvl4pPr>
            <a:lvl5pPr lvl="4" algn="ctr">
              <a:lnSpc>
                <a:spcPct val="100000"/>
              </a:lnSpc>
              <a:spcBef>
                <a:spcPts val="0"/>
              </a:spcBef>
              <a:spcAft>
                <a:spcPts val="0"/>
              </a:spcAft>
              <a:buSzPts val="1600"/>
              <a:buNone/>
              <a:defRPr sz="3200"/>
            </a:lvl5pPr>
            <a:lvl6pPr lvl="5" algn="ctr">
              <a:lnSpc>
                <a:spcPct val="100000"/>
              </a:lnSpc>
              <a:spcBef>
                <a:spcPts val="0"/>
              </a:spcBef>
              <a:spcAft>
                <a:spcPts val="0"/>
              </a:spcAft>
              <a:buSzPts val="1600"/>
              <a:buNone/>
              <a:defRPr sz="3200"/>
            </a:lvl6pPr>
            <a:lvl7pPr lvl="6" algn="ctr">
              <a:lnSpc>
                <a:spcPct val="100000"/>
              </a:lnSpc>
              <a:spcBef>
                <a:spcPts val="0"/>
              </a:spcBef>
              <a:spcAft>
                <a:spcPts val="0"/>
              </a:spcAft>
              <a:buSzPts val="1600"/>
              <a:buNone/>
              <a:defRPr sz="3200"/>
            </a:lvl7pPr>
            <a:lvl8pPr lvl="7" algn="ctr">
              <a:lnSpc>
                <a:spcPct val="100000"/>
              </a:lnSpc>
              <a:spcBef>
                <a:spcPts val="0"/>
              </a:spcBef>
              <a:spcAft>
                <a:spcPts val="0"/>
              </a:spcAft>
              <a:buSzPts val="1600"/>
              <a:buNone/>
              <a:defRPr sz="3200"/>
            </a:lvl8pPr>
            <a:lvl9pPr lvl="8" algn="ctr">
              <a:lnSpc>
                <a:spcPct val="100000"/>
              </a:lnSpc>
              <a:spcBef>
                <a:spcPts val="0"/>
              </a:spcBef>
              <a:spcAft>
                <a:spcPts val="0"/>
              </a:spcAft>
              <a:buSzPts val="1600"/>
              <a:buNone/>
              <a:defRPr sz="3200"/>
            </a:lvl9pPr>
          </a:lstStyle>
          <a:p>
            <a:endParaRPr/>
          </a:p>
        </p:txBody>
      </p:sp>
    </p:spTree>
    <p:extLst>
      <p:ext uri="{BB962C8B-B14F-4D97-AF65-F5344CB8AC3E}">
        <p14:creationId xmlns:p14="http://schemas.microsoft.com/office/powerpoint/2010/main" val="3431329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74"/>
        <p:cNvGrpSpPr/>
        <p:nvPr/>
      </p:nvGrpSpPr>
      <p:grpSpPr>
        <a:xfrm>
          <a:off x="0" y="0"/>
          <a:ext cx="0" cy="0"/>
          <a:chOff x="0" y="0"/>
          <a:chExt cx="0" cy="0"/>
        </a:xfrm>
      </p:grpSpPr>
      <p:sp>
        <p:nvSpPr>
          <p:cNvPr id="75" name="Google Shape;75;p11"/>
          <p:cNvSpPr txBox="1">
            <a:spLocks noGrp="1"/>
          </p:cNvSpPr>
          <p:nvPr>
            <p:ph type="title" hasCustomPrompt="1"/>
          </p:nvPr>
        </p:nvSpPr>
        <p:spPr>
          <a:xfrm>
            <a:off x="2486950" y="2695950"/>
            <a:ext cx="13314000" cy="2631600"/>
          </a:xfrm>
          <a:prstGeom prst="rect">
            <a:avLst/>
          </a:prstGeom>
        </p:spPr>
        <p:txBody>
          <a:bodyPr spcFirstLastPara="1" wrap="square" lIns="91425" tIns="91425" rIns="91425" bIns="91425" anchor="b" anchorCtr="0">
            <a:noAutofit/>
          </a:bodyPr>
          <a:lstStyle>
            <a:lvl1pPr lvl="0" algn="ctr">
              <a:spcBef>
                <a:spcPts val="0"/>
              </a:spcBef>
              <a:spcAft>
                <a:spcPts val="0"/>
              </a:spcAft>
              <a:buSzPts val="7200"/>
              <a:buNone/>
              <a:defRPr sz="144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76" name="Google Shape;76;p11"/>
          <p:cNvSpPr txBox="1">
            <a:spLocks noGrp="1"/>
          </p:cNvSpPr>
          <p:nvPr>
            <p:ph type="subTitle" idx="1"/>
          </p:nvPr>
        </p:nvSpPr>
        <p:spPr>
          <a:xfrm>
            <a:off x="2486950" y="5327750"/>
            <a:ext cx="13314000" cy="92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3200"/>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2679053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7"/>
        <p:cNvGrpSpPr/>
        <p:nvPr/>
      </p:nvGrpSpPr>
      <p:grpSpPr>
        <a:xfrm>
          <a:off x="0" y="0"/>
          <a:ext cx="0" cy="0"/>
          <a:chOff x="0" y="0"/>
          <a:chExt cx="0" cy="0"/>
        </a:xfrm>
      </p:grpSpPr>
    </p:spTree>
    <p:extLst>
      <p:ext uri="{BB962C8B-B14F-4D97-AF65-F5344CB8AC3E}">
        <p14:creationId xmlns:p14="http://schemas.microsoft.com/office/powerpoint/2010/main" val="34064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92"/>
        <p:cNvGrpSpPr/>
        <p:nvPr/>
      </p:nvGrpSpPr>
      <p:grpSpPr>
        <a:xfrm>
          <a:off x="0" y="0"/>
          <a:ext cx="0" cy="0"/>
          <a:chOff x="0" y="0"/>
          <a:chExt cx="0" cy="0"/>
        </a:xfrm>
      </p:grpSpPr>
      <p:sp>
        <p:nvSpPr>
          <p:cNvPr id="93" name="Google Shape;93;p14"/>
          <p:cNvSpPr/>
          <p:nvPr/>
        </p:nvSpPr>
        <p:spPr>
          <a:xfrm flipH="1">
            <a:off x="728110" y="2286008"/>
            <a:ext cx="721940" cy="483768"/>
          </a:xfrm>
          <a:custGeom>
            <a:avLst/>
            <a:gdLst/>
            <a:ahLst/>
            <a:cxnLst/>
            <a:rect l="l" t="t" r="r" b="b"/>
            <a:pathLst>
              <a:path w="3792" h="2541" extrusionOk="0">
                <a:moveTo>
                  <a:pt x="3792" y="0"/>
                </a:moveTo>
                <a:lnTo>
                  <a:pt x="3792" y="0"/>
                </a:lnTo>
                <a:cubicBezTo>
                  <a:pt x="3033" y="228"/>
                  <a:pt x="2427" y="835"/>
                  <a:pt x="2237" y="1593"/>
                </a:cubicBezTo>
                <a:cubicBezTo>
                  <a:pt x="1831" y="1282"/>
                  <a:pt x="1335" y="1122"/>
                  <a:pt x="843" y="1122"/>
                </a:cubicBezTo>
                <a:cubicBezTo>
                  <a:pt x="554" y="1122"/>
                  <a:pt x="267" y="1177"/>
                  <a:pt x="0" y="1290"/>
                </a:cubicBezTo>
                <a:cubicBezTo>
                  <a:pt x="98" y="1279"/>
                  <a:pt x="195" y="1273"/>
                  <a:pt x="292" y="1273"/>
                </a:cubicBezTo>
                <a:cubicBezTo>
                  <a:pt x="1208" y="1273"/>
                  <a:pt x="2060" y="1752"/>
                  <a:pt x="2540" y="2541"/>
                </a:cubicBezTo>
                <a:cubicBezTo>
                  <a:pt x="2427" y="1517"/>
                  <a:pt x="2920" y="531"/>
                  <a:pt x="3792"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4" name="Google Shape;94;p14"/>
          <p:cNvSpPr txBox="1">
            <a:spLocks noGrp="1"/>
          </p:cNvSpPr>
          <p:nvPr>
            <p:ph type="title"/>
          </p:nvPr>
        </p:nvSpPr>
        <p:spPr>
          <a:xfrm>
            <a:off x="2897200" y="1663850"/>
            <a:ext cx="9330000" cy="1602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4200"/>
              <a:buNone/>
              <a:defRPr sz="8400"/>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95" name="Google Shape;95;p14"/>
          <p:cNvSpPr txBox="1">
            <a:spLocks noGrp="1"/>
          </p:cNvSpPr>
          <p:nvPr>
            <p:ph type="title" idx="2" hasCustomPrompt="1"/>
          </p:nvPr>
        </p:nvSpPr>
        <p:spPr>
          <a:xfrm>
            <a:off x="12549800" y="1947000"/>
            <a:ext cx="2841000" cy="1909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12400"/>
            </a:lvl1pPr>
            <a:lvl2pPr lvl="1" algn="ctr" rtl="0">
              <a:spcBef>
                <a:spcPts val="0"/>
              </a:spcBef>
              <a:spcAft>
                <a:spcPts val="0"/>
              </a:spcAft>
              <a:buSzPts val="12000"/>
              <a:buNone/>
              <a:defRPr sz="24000"/>
            </a:lvl2pPr>
            <a:lvl3pPr lvl="2" algn="ctr" rtl="0">
              <a:spcBef>
                <a:spcPts val="0"/>
              </a:spcBef>
              <a:spcAft>
                <a:spcPts val="0"/>
              </a:spcAft>
              <a:buSzPts val="12000"/>
              <a:buNone/>
              <a:defRPr sz="24000"/>
            </a:lvl3pPr>
            <a:lvl4pPr lvl="3" algn="ctr" rtl="0">
              <a:spcBef>
                <a:spcPts val="0"/>
              </a:spcBef>
              <a:spcAft>
                <a:spcPts val="0"/>
              </a:spcAft>
              <a:buSzPts val="12000"/>
              <a:buNone/>
              <a:defRPr sz="24000"/>
            </a:lvl4pPr>
            <a:lvl5pPr lvl="4" algn="ctr" rtl="0">
              <a:spcBef>
                <a:spcPts val="0"/>
              </a:spcBef>
              <a:spcAft>
                <a:spcPts val="0"/>
              </a:spcAft>
              <a:buSzPts val="12000"/>
              <a:buNone/>
              <a:defRPr sz="24000"/>
            </a:lvl5pPr>
            <a:lvl6pPr lvl="5" algn="ctr" rtl="0">
              <a:spcBef>
                <a:spcPts val="0"/>
              </a:spcBef>
              <a:spcAft>
                <a:spcPts val="0"/>
              </a:spcAft>
              <a:buSzPts val="12000"/>
              <a:buNone/>
              <a:defRPr sz="24000"/>
            </a:lvl6pPr>
            <a:lvl7pPr lvl="6" algn="ctr" rtl="0">
              <a:spcBef>
                <a:spcPts val="0"/>
              </a:spcBef>
              <a:spcAft>
                <a:spcPts val="0"/>
              </a:spcAft>
              <a:buSzPts val="12000"/>
              <a:buNone/>
              <a:defRPr sz="24000"/>
            </a:lvl7pPr>
            <a:lvl8pPr lvl="7" algn="ctr" rtl="0">
              <a:spcBef>
                <a:spcPts val="0"/>
              </a:spcBef>
              <a:spcAft>
                <a:spcPts val="0"/>
              </a:spcAft>
              <a:buSzPts val="12000"/>
              <a:buNone/>
              <a:defRPr sz="24000"/>
            </a:lvl8pPr>
            <a:lvl9pPr lvl="8" algn="ctr" rtl="0">
              <a:spcBef>
                <a:spcPts val="0"/>
              </a:spcBef>
              <a:spcAft>
                <a:spcPts val="0"/>
              </a:spcAft>
              <a:buSzPts val="12000"/>
              <a:buNone/>
              <a:defRPr sz="24000"/>
            </a:lvl9pPr>
          </a:lstStyle>
          <a:p>
            <a:r>
              <a:t>xx%</a:t>
            </a:r>
          </a:p>
        </p:txBody>
      </p:sp>
      <p:sp>
        <p:nvSpPr>
          <p:cNvPr id="96" name="Google Shape;96;p14"/>
          <p:cNvSpPr txBox="1">
            <a:spLocks noGrp="1"/>
          </p:cNvSpPr>
          <p:nvPr>
            <p:ph type="subTitle" idx="1"/>
          </p:nvPr>
        </p:nvSpPr>
        <p:spPr>
          <a:xfrm>
            <a:off x="2897200" y="3185346"/>
            <a:ext cx="9330000" cy="954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1600"/>
              <a:buNone/>
              <a:defRPr sz="3200"/>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Tree>
    <p:extLst>
      <p:ext uri="{BB962C8B-B14F-4D97-AF65-F5344CB8AC3E}">
        <p14:creationId xmlns:p14="http://schemas.microsoft.com/office/powerpoint/2010/main" val="3671337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01"/>
        <p:cNvGrpSpPr/>
        <p:nvPr/>
      </p:nvGrpSpPr>
      <p:grpSpPr>
        <a:xfrm>
          <a:off x="0" y="0"/>
          <a:ext cx="0" cy="0"/>
          <a:chOff x="0" y="0"/>
          <a:chExt cx="0" cy="0"/>
        </a:xfrm>
      </p:grpSpPr>
      <p:sp>
        <p:nvSpPr>
          <p:cNvPr id="102" name="Google Shape;102;p16"/>
          <p:cNvSpPr txBox="1">
            <a:spLocks noGrp="1"/>
          </p:cNvSpPr>
          <p:nvPr>
            <p:ph type="title"/>
          </p:nvPr>
        </p:nvSpPr>
        <p:spPr>
          <a:xfrm>
            <a:off x="2478300" y="4696350"/>
            <a:ext cx="13331400" cy="1063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200"/>
              <a:buNone/>
              <a:defRPr sz="4400"/>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a:p>
        </p:txBody>
      </p:sp>
      <p:sp>
        <p:nvSpPr>
          <p:cNvPr id="103" name="Google Shape;103;p16"/>
          <p:cNvSpPr txBox="1">
            <a:spLocks noGrp="1"/>
          </p:cNvSpPr>
          <p:nvPr>
            <p:ph type="subTitle" idx="1"/>
          </p:nvPr>
        </p:nvSpPr>
        <p:spPr>
          <a:xfrm>
            <a:off x="2478300" y="1079000"/>
            <a:ext cx="13331400" cy="3617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200"/>
              <a:buNone/>
              <a:defRPr sz="5600"/>
            </a:lvl1pPr>
            <a:lvl2pPr lvl="1" algn="ctr" rtl="0">
              <a:lnSpc>
                <a:spcPct val="100000"/>
              </a:lnSpc>
              <a:spcBef>
                <a:spcPts val="0"/>
              </a:spcBef>
              <a:spcAft>
                <a:spcPts val="0"/>
              </a:spcAft>
              <a:buSzPts val="3000"/>
              <a:buNone/>
              <a:defRPr sz="6000"/>
            </a:lvl2pPr>
            <a:lvl3pPr lvl="2" algn="ctr" rtl="0">
              <a:lnSpc>
                <a:spcPct val="100000"/>
              </a:lnSpc>
              <a:spcBef>
                <a:spcPts val="0"/>
              </a:spcBef>
              <a:spcAft>
                <a:spcPts val="0"/>
              </a:spcAft>
              <a:buSzPts val="3000"/>
              <a:buNone/>
              <a:defRPr sz="6000"/>
            </a:lvl3pPr>
            <a:lvl4pPr lvl="3" algn="ctr" rtl="0">
              <a:lnSpc>
                <a:spcPct val="100000"/>
              </a:lnSpc>
              <a:spcBef>
                <a:spcPts val="0"/>
              </a:spcBef>
              <a:spcAft>
                <a:spcPts val="0"/>
              </a:spcAft>
              <a:buSzPts val="3000"/>
              <a:buNone/>
              <a:defRPr sz="6000"/>
            </a:lvl4pPr>
            <a:lvl5pPr lvl="4" algn="ctr" rtl="0">
              <a:lnSpc>
                <a:spcPct val="100000"/>
              </a:lnSpc>
              <a:spcBef>
                <a:spcPts val="0"/>
              </a:spcBef>
              <a:spcAft>
                <a:spcPts val="0"/>
              </a:spcAft>
              <a:buSzPts val="3000"/>
              <a:buNone/>
              <a:defRPr sz="6000"/>
            </a:lvl5pPr>
            <a:lvl6pPr lvl="5" algn="ctr" rtl="0">
              <a:lnSpc>
                <a:spcPct val="100000"/>
              </a:lnSpc>
              <a:spcBef>
                <a:spcPts val="0"/>
              </a:spcBef>
              <a:spcAft>
                <a:spcPts val="0"/>
              </a:spcAft>
              <a:buSzPts val="3000"/>
              <a:buNone/>
              <a:defRPr sz="6000"/>
            </a:lvl6pPr>
            <a:lvl7pPr lvl="6" algn="ctr" rtl="0">
              <a:lnSpc>
                <a:spcPct val="100000"/>
              </a:lnSpc>
              <a:spcBef>
                <a:spcPts val="0"/>
              </a:spcBef>
              <a:spcAft>
                <a:spcPts val="0"/>
              </a:spcAft>
              <a:buSzPts val="3000"/>
              <a:buNone/>
              <a:defRPr sz="6000"/>
            </a:lvl7pPr>
            <a:lvl8pPr lvl="7" algn="ctr" rtl="0">
              <a:lnSpc>
                <a:spcPct val="100000"/>
              </a:lnSpc>
              <a:spcBef>
                <a:spcPts val="0"/>
              </a:spcBef>
              <a:spcAft>
                <a:spcPts val="0"/>
              </a:spcAft>
              <a:buSzPts val="3000"/>
              <a:buNone/>
              <a:defRPr sz="6000"/>
            </a:lvl8pPr>
            <a:lvl9pPr lvl="8" algn="ctr" rtl="0">
              <a:lnSpc>
                <a:spcPct val="100000"/>
              </a:lnSpc>
              <a:spcBef>
                <a:spcPts val="0"/>
              </a:spcBef>
              <a:spcAft>
                <a:spcPts val="0"/>
              </a:spcAft>
              <a:buSzPts val="3000"/>
              <a:buNone/>
              <a:defRPr sz="6000"/>
            </a:lvl9pPr>
          </a:lstStyle>
          <a:p>
            <a:endParaRPr/>
          </a:p>
        </p:txBody>
      </p:sp>
      <p:sp>
        <p:nvSpPr>
          <p:cNvPr id="104" name="Google Shape;104;p16"/>
          <p:cNvSpPr/>
          <p:nvPr/>
        </p:nvSpPr>
        <p:spPr>
          <a:xfrm>
            <a:off x="446202" y="268498"/>
            <a:ext cx="1960460" cy="938364"/>
          </a:xfrm>
          <a:custGeom>
            <a:avLst/>
            <a:gdLst/>
            <a:ahLst/>
            <a:cxnLst/>
            <a:rect l="l" t="t" r="r" b="b"/>
            <a:pathLst>
              <a:path w="16266" h="7785" extrusionOk="0">
                <a:moveTo>
                  <a:pt x="6808" y="0"/>
                </a:moveTo>
                <a:cubicBezTo>
                  <a:pt x="5852" y="0"/>
                  <a:pt x="4891" y="665"/>
                  <a:pt x="4891" y="1893"/>
                </a:cubicBezTo>
                <a:cubicBezTo>
                  <a:pt x="4891" y="1931"/>
                  <a:pt x="4891" y="1931"/>
                  <a:pt x="4891" y="1968"/>
                </a:cubicBezTo>
                <a:cubicBezTo>
                  <a:pt x="4498" y="1564"/>
                  <a:pt x="4030" y="1390"/>
                  <a:pt x="3574" y="1390"/>
                </a:cubicBezTo>
                <a:cubicBezTo>
                  <a:pt x="2405" y="1390"/>
                  <a:pt x="1318" y="2538"/>
                  <a:pt x="1782" y="3902"/>
                </a:cubicBezTo>
                <a:cubicBezTo>
                  <a:pt x="758" y="3978"/>
                  <a:pt x="0" y="4812"/>
                  <a:pt x="0" y="5798"/>
                </a:cubicBezTo>
                <a:cubicBezTo>
                  <a:pt x="0" y="6821"/>
                  <a:pt x="834" y="7693"/>
                  <a:pt x="1896" y="7693"/>
                </a:cubicBezTo>
                <a:cubicBezTo>
                  <a:pt x="2199" y="7693"/>
                  <a:pt x="2464" y="7618"/>
                  <a:pt x="2730" y="7504"/>
                </a:cubicBezTo>
                <a:cubicBezTo>
                  <a:pt x="2995" y="7618"/>
                  <a:pt x="3261" y="7693"/>
                  <a:pt x="3564" y="7693"/>
                </a:cubicBezTo>
                <a:cubicBezTo>
                  <a:pt x="3905" y="7693"/>
                  <a:pt x="4209" y="7618"/>
                  <a:pt x="4512" y="7428"/>
                </a:cubicBezTo>
                <a:cubicBezTo>
                  <a:pt x="4816" y="7597"/>
                  <a:pt x="5150" y="7683"/>
                  <a:pt x="5481" y="7683"/>
                </a:cubicBezTo>
                <a:cubicBezTo>
                  <a:pt x="5892" y="7683"/>
                  <a:pt x="6299" y="7550"/>
                  <a:pt x="6635" y="7276"/>
                </a:cubicBezTo>
                <a:cubicBezTo>
                  <a:pt x="6971" y="7550"/>
                  <a:pt x="7378" y="7683"/>
                  <a:pt x="7789" y="7683"/>
                </a:cubicBezTo>
                <a:cubicBezTo>
                  <a:pt x="8120" y="7683"/>
                  <a:pt x="8454" y="7597"/>
                  <a:pt x="8758" y="7428"/>
                </a:cubicBezTo>
                <a:cubicBezTo>
                  <a:pt x="9045" y="7597"/>
                  <a:pt x="9370" y="7683"/>
                  <a:pt x="9696" y="7683"/>
                </a:cubicBezTo>
                <a:cubicBezTo>
                  <a:pt x="10101" y="7683"/>
                  <a:pt x="10507" y="7550"/>
                  <a:pt x="10843" y="7276"/>
                </a:cubicBezTo>
                <a:cubicBezTo>
                  <a:pt x="11180" y="7550"/>
                  <a:pt x="11586" y="7683"/>
                  <a:pt x="11998" y="7683"/>
                </a:cubicBezTo>
                <a:cubicBezTo>
                  <a:pt x="12328" y="7683"/>
                  <a:pt x="12663" y="7597"/>
                  <a:pt x="12967" y="7428"/>
                </a:cubicBezTo>
                <a:cubicBezTo>
                  <a:pt x="13299" y="7671"/>
                  <a:pt x="13680" y="7785"/>
                  <a:pt x="14055" y="7785"/>
                </a:cubicBezTo>
                <a:cubicBezTo>
                  <a:pt x="14791" y="7785"/>
                  <a:pt x="15509" y="7347"/>
                  <a:pt x="15810" y="6594"/>
                </a:cubicBezTo>
                <a:cubicBezTo>
                  <a:pt x="16265" y="5457"/>
                  <a:pt x="15545" y="4205"/>
                  <a:pt x="14332" y="4016"/>
                </a:cubicBezTo>
                <a:cubicBezTo>
                  <a:pt x="14369" y="3978"/>
                  <a:pt x="14369" y="3940"/>
                  <a:pt x="14332" y="3902"/>
                </a:cubicBezTo>
                <a:cubicBezTo>
                  <a:pt x="14332" y="2840"/>
                  <a:pt x="13497" y="2006"/>
                  <a:pt x="12436" y="2006"/>
                </a:cubicBezTo>
                <a:cubicBezTo>
                  <a:pt x="12095" y="2006"/>
                  <a:pt x="11715" y="2120"/>
                  <a:pt x="11412" y="2310"/>
                </a:cubicBezTo>
                <a:cubicBezTo>
                  <a:pt x="11109" y="1627"/>
                  <a:pt x="10426" y="1172"/>
                  <a:pt x="9706" y="1172"/>
                </a:cubicBezTo>
                <a:cubicBezTo>
                  <a:pt x="9327" y="1172"/>
                  <a:pt x="8948" y="1286"/>
                  <a:pt x="8644" y="1513"/>
                </a:cubicBezTo>
                <a:cubicBezTo>
                  <a:pt x="8435" y="484"/>
                  <a:pt x="7623" y="0"/>
                  <a:pt x="6808"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05" name="Google Shape;105;p16"/>
          <p:cNvGrpSpPr/>
          <p:nvPr/>
        </p:nvGrpSpPr>
        <p:grpSpPr>
          <a:xfrm>
            <a:off x="15380434" y="348648"/>
            <a:ext cx="2293876" cy="778032"/>
            <a:chOff x="7690217" y="250524"/>
            <a:chExt cx="1146938" cy="389016"/>
          </a:xfrm>
        </p:grpSpPr>
        <p:sp>
          <p:nvSpPr>
            <p:cNvPr id="106" name="Google Shape;106;p16"/>
            <p:cNvSpPr/>
            <p:nvPr/>
          </p:nvSpPr>
          <p:spPr>
            <a:xfrm flipH="1">
              <a:off x="8024384" y="250524"/>
              <a:ext cx="812771" cy="389016"/>
            </a:xfrm>
            <a:custGeom>
              <a:avLst/>
              <a:gdLst/>
              <a:ahLst/>
              <a:cxnLst/>
              <a:rect l="l" t="t" r="r" b="b"/>
              <a:pathLst>
                <a:path w="16266" h="7785" extrusionOk="0">
                  <a:moveTo>
                    <a:pt x="6808" y="0"/>
                  </a:moveTo>
                  <a:cubicBezTo>
                    <a:pt x="5852" y="0"/>
                    <a:pt x="4891" y="665"/>
                    <a:pt x="4891" y="1893"/>
                  </a:cubicBezTo>
                  <a:cubicBezTo>
                    <a:pt x="4891" y="1931"/>
                    <a:pt x="4891" y="1931"/>
                    <a:pt x="4891" y="1968"/>
                  </a:cubicBezTo>
                  <a:cubicBezTo>
                    <a:pt x="4498" y="1564"/>
                    <a:pt x="4030" y="1390"/>
                    <a:pt x="3574" y="1390"/>
                  </a:cubicBezTo>
                  <a:cubicBezTo>
                    <a:pt x="2405" y="1390"/>
                    <a:pt x="1318" y="2538"/>
                    <a:pt x="1782" y="3902"/>
                  </a:cubicBezTo>
                  <a:cubicBezTo>
                    <a:pt x="758" y="3978"/>
                    <a:pt x="0" y="4812"/>
                    <a:pt x="0" y="5798"/>
                  </a:cubicBezTo>
                  <a:cubicBezTo>
                    <a:pt x="0" y="6821"/>
                    <a:pt x="834" y="7693"/>
                    <a:pt x="1896" y="7693"/>
                  </a:cubicBezTo>
                  <a:cubicBezTo>
                    <a:pt x="2199" y="7693"/>
                    <a:pt x="2464" y="7618"/>
                    <a:pt x="2730" y="7504"/>
                  </a:cubicBezTo>
                  <a:cubicBezTo>
                    <a:pt x="2995" y="7618"/>
                    <a:pt x="3261" y="7693"/>
                    <a:pt x="3564" y="7693"/>
                  </a:cubicBezTo>
                  <a:cubicBezTo>
                    <a:pt x="3905" y="7693"/>
                    <a:pt x="4209" y="7618"/>
                    <a:pt x="4512" y="7428"/>
                  </a:cubicBezTo>
                  <a:cubicBezTo>
                    <a:pt x="4816" y="7597"/>
                    <a:pt x="5150" y="7683"/>
                    <a:pt x="5481" y="7683"/>
                  </a:cubicBezTo>
                  <a:cubicBezTo>
                    <a:pt x="5892" y="7683"/>
                    <a:pt x="6299" y="7550"/>
                    <a:pt x="6635" y="7276"/>
                  </a:cubicBezTo>
                  <a:cubicBezTo>
                    <a:pt x="6971" y="7550"/>
                    <a:pt x="7378" y="7683"/>
                    <a:pt x="7789" y="7683"/>
                  </a:cubicBezTo>
                  <a:cubicBezTo>
                    <a:pt x="8120" y="7683"/>
                    <a:pt x="8454" y="7597"/>
                    <a:pt x="8758" y="7428"/>
                  </a:cubicBezTo>
                  <a:cubicBezTo>
                    <a:pt x="9045" y="7597"/>
                    <a:pt x="9370" y="7683"/>
                    <a:pt x="9696" y="7683"/>
                  </a:cubicBezTo>
                  <a:cubicBezTo>
                    <a:pt x="10101" y="7683"/>
                    <a:pt x="10507" y="7550"/>
                    <a:pt x="10843" y="7276"/>
                  </a:cubicBezTo>
                  <a:cubicBezTo>
                    <a:pt x="11180" y="7550"/>
                    <a:pt x="11586" y="7683"/>
                    <a:pt x="11998" y="7683"/>
                  </a:cubicBezTo>
                  <a:cubicBezTo>
                    <a:pt x="12328" y="7683"/>
                    <a:pt x="12663" y="7597"/>
                    <a:pt x="12967" y="7428"/>
                  </a:cubicBezTo>
                  <a:cubicBezTo>
                    <a:pt x="13299" y="7671"/>
                    <a:pt x="13680" y="7785"/>
                    <a:pt x="14055" y="7785"/>
                  </a:cubicBezTo>
                  <a:cubicBezTo>
                    <a:pt x="14791" y="7785"/>
                    <a:pt x="15509" y="7347"/>
                    <a:pt x="15810" y="6594"/>
                  </a:cubicBezTo>
                  <a:cubicBezTo>
                    <a:pt x="16265" y="5457"/>
                    <a:pt x="15545" y="4205"/>
                    <a:pt x="14332" y="4016"/>
                  </a:cubicBezTo>
                  <a:cubicBezTo>
                    <a:pt x="14369" y="3978"/>
                    <a:pt x="14369" y="3940"/>
                    <a:pt x="14332" y="3902"/>
                  </a:cubicBezTo>
                  <a:cubicBezTo>
                    <a:pt x="14332" y="2840"/>
                    <a:pt x="13497" y="2006"/>
                    <a:pt x="12436" y="2006"/>
                  </a:cubicBezTo>
                  <a:cubicBezTo>
                    <a:pt x="12095" y="2006"/>
                    <a:pt x="11715" y="2120"/>
                    <a:pt x="11412" y="2310"/>
                  </a:cubicBezTo>
                  <a:cubicBezTo>
                    <a:pt x="11109" y="1627"/>
                    <a:pt x="10426" y="1172"/>
                    <a:pt x="9706" y="1172"/>
                  </a:cubicBezTo>
                  <a:cubicBezTo>
                    <a:pt x="9327" y="1172"/>
                    <a:pt x="8948" y="1286"/>
                    <a:pt x="8644" y="1513"/>
                  </a:cubicBezTo>
                  <a:cubicBezTo>
                    <a:pt x="8435" y="484"/>
                    <a:pt x="7623" y="0"/>
                    <a:pt x="680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16"/>
            <p:cNvSpPr/>
            <p:nvPr/>
          </p:nvSpPr>
          <p:spPr>
            <a:xfrm>
              <a:off x="7690217" y="333076"/>
              <a:ext cx="334161" cy="223919"/>
            </a:xfrm>
            <a:custGeom>
              <a:avLst/>
              <a:gdLst/>
              <a:ahLst/>
              <a:cxnLst/>
              <a:rect l="l" t="t" r="r" b="b"/>
              <a:pathLst>
                <a:path w="3792" h="2541" extrusionOk="0">
                  <a:moveTo>
                    <a:pt x="3792" y="0"/>
                  </a:moveTo>
                  <a:lnTo>
                    <a:pt x="3792" y="0"/>
                  </a:lnTo>
                  <a:cubicBezTo>
                    <a:pt x="3033" y="228"/>
                    <a:pt x="2427" y="835"/>
                    <a:pt x="2237" y="1593"/>
                  </a:cubicBezTo>
                  <a:cubicBezTo>
                    <a:pt x="1831" y="1282"/>
                    <a:pt x="1335" y="1122"/>
                    <a:pt x="843" y="1122"/>
                  </a:cubicBezTo>
                  <a:cubicBezTo>
                    <a:pt x="554" y="1122"/>
                    <a:pt x="267" y="1177"/>
                    <a:pt x="0" y="1290"/>
                  </a:cubicBezTo>
                  <a:cubicBezTo>
                    <a:pt x="98" y="1279"/>
                    <a:pt x="195" y="1273"/>
                    <a:pt x="292" y="1273"/>
                  </a:cubicBezTo>
                  <a:cubicBezTo>
                    <a:pt x="1208" y="1273"/>
                    <a:pt x="2060" y="1752"/>
                    <a:pt x="2540" y="2541"/>
                  </a:cubicBezTo>
                  <a:cubicBezTo>
                    <a:pt x="2427" y="1517"/>
                    <a:pt x="2920" y="531"/>
                    <a:pt x="37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8" name="Google Shape;108;p16"/>
          <p:cNvGrpSpPr/>
          <p:nvPr/>
        </p:nvGrpSpPr>
        <p:grpSpPr>
          <a:xfrm>
            <a:off x="16648420" y="5053157"/>
            <a:ext cx="1026116" cy="1637334"/>
            <a:chOff x="4232725" y="4068350"/>
            <a:chExt cx="133675" cy="213300"/>
          </a:xfrm>
        </p:grpSpPr>
        <p:sp>
          <p:nvSpPr>
            <p:cNvPr id="109" name="Google Shape;109;p16"/>
            <p:cNvSpPr/>
            <p:nvPr/>
          </p:nvSpPr>
          <p:spPr>
            <a:xfrm>
              <a:off x="4248850" y="4133300"/>
              <a:ext cx="56875" cy="148350"/>
            </a:xfrm>
            <a:custGeom>
              <a:avLst/>
              <a:gdLst/>
              <a:ahLst/>
              <a:cxnLst/>
              <a:rect l="l" t="t" r="r" b="b"/>
              <a:pathLst>
                <a:path w="2275" h="5934" extrusionOk="0">
                  <a:moveTo>
                    <a:pt x="2047" y="0"/>
                  </a:moveTo>
                  <a:cubicBezTo>
                    <a:pt x="1991" y="0"/>
                    <a:pt x="1934" y="19"/>
                    <a:pt x="1896" y="57"/>
                  </a:cubicBezTo>
                  <a:cubicBezTo>
                    <a:pt x="38" y="1649"/>
                    <a:pt x="0" y="4834"/>
                    <a:pt x="38" y="5706"/>
                  </a:cubicBezTo>
                  <a:cubicBezTo>
                    <a:pt x="38" y="5820"/>
                    <a:pt x="152" y="5934"/>
                    <a:pt x="303" y="5934"/>
                  </a:cubicBezTo>
                  <a:lnTo>
                    <a:pt x="834" y="5934"/>
                  </a:lnTo>
                  <a:cubicBezTo>
                    <a:pt x="986" y="5934"/>
                    <a:pt x="1062" y="5782"/>
                    <a:pt x="1062" y="5668"/>
                  </a:cubicBezTo>
                  <a:cubicBezTo>
                    <a:pt x="493" y="1498"/>
                    <a:pt x="1744" y="777"/>
                    <a:pt x="2199" y="360"/>
                  </a:cubicBezTo>
                  <a:cubicBezTo>
                    <a:pt x="2275" y="284"/>
                    <a:pt x="2275" y="133"/>
                    <a:pt x="2199" y="57"/>
                  </a:cubicBezTo>
                  <a:cubicBezTo>
                    <a:pt x="2161" y="19"/>
                    <a:pt x="2104" y="0"/>
                    <a:pt x="204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10;p16"/>
            <p:cNvSpPr/>
            <p:nvPr/>
          </p:nvSpPr>
          <p:spPr>
            <a:xfrm>
              <a:off x="4286750" y="4135650"/>
              <a:ext cx="46475" cy="83450"/>
            </a:xfrm>
            <a:custGeom>
              <a:avLst/>
              <a:gdLst/>
              <a:ahLst/>
              <a:cxnLst/>
              <a:rect l="l" t="t" r="r" b="b"/>
              <a:pathLst>
                <a:path w="1859" h="3338" extrusionOk="0">
                  <a:moveTo>
                    <a:pt x="607" y="1"/>
                  </a:moveTo>
                  <a:lnTo>
                    <a:pt x="607" y="1"/>
                  </a:lnTo>
                  <a:cubicBezTo>
                    <a:pt x="1" y="1025"/>
                    <a:pt x="1" y="2314"/>
                    <a:pt x="645" y="3337"/>
                  </a:cubicBezTo>
                  <a:cubicBezTo>
                    <a:pt x="645" y="3337"/>
                    <a:pt x="1858" y="2162"/>
                    <a:pt x="60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16"/>
            <p:cNvSpPr/>
            <p:nvPr/>
          </p:nvSpPr>
          <p:spPr>
            <a:xfrm>
              <a:off x="4233675" y="4123000"/>
              <a:ext cx="68275" cy="59125"/>
            </a:xfrm>
            <a:custGeom>
              <a:avLst/>
              <a:gdLst/>
              <a:ahLst/>
              <a:cxnLst/>
              <a:rect l="l" t="t" r="r" b="b"/>
              <a:pathLst>
                <a:path w="2731" h="2365" extrusionOk="0">
                  <a:moveTo>
                    <a:pt x="1535" y="0"/>
                  </a:moveTo>
                  <a:cubicBezTo>
                    <a:pt x="1403" y="0"/>
                    <a:pt x="1269" y="17"/>
                    <a:pt x="1138" y="52"/>
                  </a:cubicBezTo>
                  <a:cubicBezTo>
                    <a:pt x="0" y="469"/>
                    <a:pt x="304" y="2365"/>
                    <a:pt x="304" y="2365"/>
                  </a:cubicBezTo>
                  <a:cubicBezTo>
                    <a:pt x="835" y="1493"/>
                    <a:pt x="1707" y="810"/>
                    <a:pt x="2730" y="507"/>
                  </a:cubicBezTo>
                  <a:cubicBezTo>
                    <a:pt x="2410" y="186"/>
                    <a:pt x="1977" y="0"/>
                    <a:pt x="15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16"/>
            <p:cNvSpPr/>
            <p:nvPr/>
          </p:nvSpPr>
          <p:spPr>
            <a:xfrm>
              <a:off x="4232725" y="4097175"/>
              <a:ext cx="71125" cy="38500"/>
            </a:xfrm>
            <a:custGeom>
              <a:avLst/>
              <a:gdLst/>
              <a:ahLst/>
              <a:cxnLst/>
              <a:rect l="l" t="t" r="r" b="b"/>
              <a:pathLst>
                <a:path w="2845" h="1540" extrusionOk="0">
                  <a:moveTo>
                    <a:pt x="1237" y="0"/>
                  </a:moveTo>
                  <a:cubicBezTo>
                    <a:pt x="423" y="0"/>
                    <a:pt x="1" y="592"/>
                    <a:pt x="1" y="592"/>
                  </a:cubicBezTo>
                  <a:cubicBezTo>
                    <a:pt x="160" y="568"/>
                    <a:pt x="319" y="557"/>
                    <a:pt x="478" y="557"/>
                  </a:cubicBezTo>
                  <a:cubicBezTo>
                    <a:pt x="1336" y="557"/>
                    <a:pt x="2160" y="900"/>
                    <a:pt x="2768" y="1540"/>
                  </a:cubicBezTo>
                  <a:cubicBezTo>
                    <a:pt x="2844" y="1047"/>
                    <a:pt x="2617" y="554"/>
                    <a:pt x="2200" y="251"/>
                  </a:cubicBezTo>
                  <a:cubicBezTo>
                    <a:pt x="1835" y="68"/>
                    <a:pt x="1513" y="0"/>
                    <a:pt x="12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13;p16"/>
            <p:cNvSpPr/>
            <p:nvPr/>
          </p:nvSpPr>
          <p:spPr>
            <a:xfrm>
              <a:off x="4267800" y="4068350"/>
              <a:ext cx="62575" cy="67325"/>
            </a:xfrm>
            <a:custGeom>
              <a:avLst/>
              <a:gdLst/>
              <a:ahLst/>
              <a:cxnLst/>
              <a:rect l="l" t="t" r="r" b="b"/>
              <a:pathLst>
                <a:path w="2503" h="2693" extrusionOk="0">
                  <a:moveTo>
                    <a:pt x="0" y="1"/>
                  </a:moveTo>
                  <a:lnTo>
                    <a:pt x="0" y="1"/>
                  </a:lnTo>
                  <a:cubicBezTo>
                    <a:pt x="645" y="759"/>
                    <a:pt x="1138" y="1707"/>
                    <a:pt x="1365" y="2693"/>
                  </a:cubicBezTo>
                  <a:cubicBezTo>
                    <a:pt x="1365" y="2693"/>
                    <a:pt x="2503" y="153"/>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4" name="Google Shape;114;p16"/>
            <p:cNvSpPr/>
            <p:nvPr/>
          </p:nvSpPr>
          <p:spPr>
            <a:xfrm>
              <a:off x="4301925" y="4121525"/>
              <a:ext cx="64475" cy="40700"/>
            </a:xfrm>
            <a:custGeom>
              <a:avLst/>
              <a:gdLst/>
              <a:ahLst/>
              <a:cxnLst/>
              <a:rect l="l" t="t" r="r" b="b"/>
              <a:pathLst>
                <a:path w="2579" h="1628" extrusionOk="0">
                  <a:moveTo>
                    <a:pt x="1056" y="1"/>
                  </a:moveTo>
                  <a:cubicBezTo>
                    <a:pt x="640" y="1"/>
                    <a:pt x="226" y="199"/>
                    <a:pt x="0" y="566"/>
                  </a:cubicBezTo>
                  <a:cubicBezTo>
                    <a:pt x="948" y="566"/>
                    <a:pt x="1858" y="945"/>
                    <a:pt x="2503" y="1627"/>
                  </a:cubicBezTo>
                  <a:cubicBezTo>
                    <a:pt x="2503" y="1627"/>
                    <a:pt x="2578" y="338"/>
                    <a:pt x="1479" y="73"/>
                  </a:cubicBezTo>
                  <a:cubicBezTo>
                    <a:pt x="1343" y="24"/>
                    <a:pt x="1199" y="1"/>
                    <a:pt x="10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16"/>
            <p:cNvSpPr/>
            <p:nvPr/>
          </p:nvSpPr>
          <p:spPr>
            <a:xfrm>
              <a:off x="4301925" y="4135650"/>
              <a:ext cx="53100" cy="67325"/>
            </a:xfrm>
            <a:custGeom>
              <a:avLst/>
              <a:gdLst/>
              <a:ahLst/>
              <a:cxnLst/>
              <a:rect l="l" t="t" r="r" b="b"/>
              <a:pathLst>
                <a:path w="2124" h="2693" extrusionOk="0">
                  <a:moveTo>
                    <a:pt x="0" y="1"/>
                  </a:moveTo>
                  <a:lnTo>
                    <a:pt x="0" y="1"/>
                  </a:lnTo>
                  <a:cubicBezTo>
                    <a:pt x="721" y="759"/>
                    <a:pt x="1251" y="1707"/>
                    <a:pt x="1517" y="2693"/>
                  </a:cubicBezTo>
                  <a:cubicBezTo>
                    <a:pt x="2123" y="115"/>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16" name="Google Shape;116;p16"/>
          <p:cNvGrpSpPr/>
          <p:nvPr/>
        </p:nvGrpSpPr>
        <p:grpSpPr>
          <a:xfrm flipH="1">
            <a:off x="230678" y="6064956"/>
            <a:ext cx="943452" cy="1505428"/>
            <a:chOff x="4232725" y="4068350"/>
            <a:chExt cx="133675" cy="213300"/>
          </a:xfrm>
        </p:grpSpPr>
        <p:sp>
          <p:nvSpPr>
            <p:cNvPr id="117" name="Google Shape;117;p16"/>
            <p:cNvSpPr/>
            <p:nvPr/>
          </p:nvSpPr>
          <p:spPr>
            <a:xfrm>
              <a:off x="4248850" y="4133300"/>
              <a:ext cx="56875" cy="148350"/>
            </a:xfrm>
            <a:custGeom>
              <a:avLst/>
              <a:gdLst/>
              <a:ahLst/>
              <a:cxnLst/>
              <a:rect l="l" t="t" r="r" b="b"/>
              <a:pathLst>
                <a:path w="2275" h="5934" extrusionOk="0">
                  <a:moveTo>
                    <a:pt x="2047" y="0"/>
                  </a:moveTo>
                  <a:cubicBezTo>
                    <a:pt x="1991" y="0"/>
                    <a:pt x="1934" y="19"/>
                    <a:pt x="1896" y="57"/>
                  </a:cubicBezTo>
                  <a:cubicBezTo>
                    <a:pt x="38" y="1649"/>
                    <a:pt x="0" y="4834"/>
                    <a:pt x="38" y="5706"/>
                  </a:cubicBezTo>
                  <a:cubicBezTo>
                    <a:pt x="38" y="5820"/>
                    <a:pt x="152" y="5934"/>
                    <a:pt x="303" y="5934"/>
                  </a:cubicBezTo>
                  <a:lnTo>
                    <a:pt x="834" y="5934"/>
                  </a:lnTo>
                  <a:cubicBezTo>
                    <a:pt x="986" y="5934"/>
                    <a:pt x="1062" y="5782"/>
                    <a:pt x="1062" y="5668"/>
                  </a:cubicBezTo>
                  <a:cubicBezTo>
                    <a:pt x="493" y="1498"/>
                    <a:pt x="1744" y="777"/>
                    <a:pt x="2199" y="360"/>
                  </a:cubicBezTo>
                  <a:cubicBezTo>
                    <a:pt x="2275" y="284"/>
                    <a:pt x="2275" y="133"/>
                    <a:pt x="2199" y="57"/>
                  </a:cubicBezTo>
                  <a:cubicBezTo>
                    <a:pt x="2161" y="19"/>
                    <a:pt x="2104" y="0"/>
                    <a:pt x="204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8" name="Google Shape;118;p16"/>
            <p:cNvSpPr/>
            <p:nvPr/>
          </p:nvSpPr>
          <p:spPr>
            <a:xfrm>
              <a:off x="4286750" y="4135650"/>
              <a:ext cx="46475" cy="83450"/>
            </a:xfrm>
            <a:custGeom>
              <a:avLst/>
              <a:gdLst/>
              <a:ahLst/>
              <a:cxnLst/>
              <a:rect l="l" t="t" r="r" b="b"/>
              <a:pathLst>
                <a:path w="1859" h="3338" extrusionOk="0">
                  <a:moveTo>
                    <a:pt x="607" y="1"/>
                  </a:moveTo>
                  <a:lnTo>
                    <a:pt x="607" y="1"/>
                  </a:lnTo>
                  <a:cubicBezTo>
                    <a:pt x="1" y="1025"/>
                    <a:pt x="1" y="2314"/>
                    <a:pt x="645" y="3337"/>
                  </a:cubicBezTo>
                  <a:cubicBezTo>
                    <a:pt x="645" y="3337"/>
                    <a:pt x="1858" y="2162"/>
                    <a:pt x="60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9" name="Google Shape;119;p16"/>
            <p:cNvSpPr/>
            <p:nvPr/>
          </p:nvSpPr>
          <p:spPr>
            <a:xfrm>
              <a:off x="4233675" y="4123000"/>
              <a:ext cx="68275" cy="59125"/>
            </a:xfrm>
            <a:custGeom>
              <a:avLst/>
              <a:gdLst/>
              <a:ahLst/>
              <a:cxnLst/>
              <a:rect l="l" t="t" r="r" b="b"/>
              <a:pathLst>
                <a:path w="2731" h="2365" extrusionOk="0">
                  <a:moveTo>
                    <a:pt x="1535" y="0"/>
                  </a:moveTo>
                  <a:cubicBezTo>
                    <a:pt x="1403" y="0"/>
                    <a:pt x="1269" y="17"/>
                    <a:pt x="1138" y="52"/>
                  </a:cubicBezTo>
                  <a:cubicBezTo>
                    <a:pt x="0" y="469"/>
                    <a:pt x="304" y="2365"/>
                    <a:pt x="304" y="2365"/>
                  </a:cubicBezTo>
                  <a:cubicBezTo>
                    <a:pt x="835" y="1493"/>
                    <a:pt x="1707" y="810"/>
                    <a:pt x="2730" y="507"/>
                  </a:cubicBezTo>
                  <a:cubicBezTo>
                    <a:pt x="2410" y="186"/>
                    <a:pt x="1977" y="0"/>
                    <a:pt x="15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0" name="Google Shape;120;p16"/>
            <p:cNvSpPr/>
            <p:nvPr/>
          </p:nvSpPr>
          <p:spPr>
            <a:xfrm>
              <a:off x="4232725" y="4097175"/>
              <a:ext cx="71125" cy="38500"/>
            </a:xfrm>
            <a:custGeom>
              <a:avLst/>
              <a:gdLst/>
              <a:ahLst/>
              <a:cxnLst/>
              <a:rect l="l" t="t" r="r" b="b"/>
              <a:pathLst>
                <a:path w="2845" h="1540" extrusionOk="0">
                  <a:moveTo>
                    <a:pt x="1237" y="0"/>
                  </a:moveTo>
                  <a:cubicBezTo>
                    <a:pt x="423" y="0"/>
                    <a:pt x="1" y="592"/>
                    <a:pt x="1" y="592"/>
                  </a:cubicBezTo>
                  <a:cubicBezTo>
                    <a:pt x="160" y="568"/>
                    <a:pt x="319" y="557"/>
                    <a:pt x="478" y="557"/>
                  </a:cubicBezTo>
                  <a:cubicBezTo>
                    <a:pt x="1336" y="557"/>
                    <a:pt x="2160" y="900"/>
                    <a:pt x="2768" y="1540"/>
                  </a:cubicBezTo>
                  <a:cubicBezTo>
                    <a:pt x="2844" y="1047"/>
                    <a:pt x="2617" y="554"/>
                    <a:pt x="2200" y="251"/>
                  </a:cubicBezTo>
                  <a:cubicBezTo>
                    <a:pt x="1835" y="68"/>
                    <a:pt x="1513" y="0"/>
                    <a:pt x="12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1" name="Google Shape;121;p16"/>
            <p:cNvSpPr/>
            <p:nvPr/>
          </p:nvSpPr>
          <p:spPr>
            <a:xfrm>
              <a:off x="4267800" y="4068350"/>
              <a:ext cx="62575" cy="67325"/>
            </a:xfrm>
            <a:custGeom>
              <a:avLst/>
              <a:gdLst/>
              <a:ahLst/>
              <a:cxnLst/>
              <a:rect l="l" t="t" r="r" b="b"/>
              <a:pathLst>
                <a:path w="2503" h="2693" extrusionOk="0">
                  <a:moveTo>
                    <a:pt x="0" y="1"/>
                  </a:moveTo>
                  <a:lnTo>
                    <a:pt x="0" y="1"/>
                  </a:lnTo>
                  <a:cubicBezTo>
                    <a:pt x="645" y="759"/>
                    <a:pt x="1138" y="1707"/>
                    <a:pt x="1365" y="2693"/>
                  </a:cubicBezTo>
                  <a:cubicBezTo>
                    <a:pt x="1365" y="2693"/>
                    <a:pt x="2503" y="153"/>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2" name="Google Shape;122;p16"/>
            <p:cNvSpPr/>
            <p:nvPr/>
          </p:nvSpPr>
          <p:spPr>
            <a:xfrm>
              <a:off x="4301925" y="4121525"/>
              <a:ext cx="64475" cy="40700"/>
            </a:xfrm>
            <a:custGeom>
              <a:avLst/>
              <a:gdLst/>
              <a:ahLst/>
              <a:cxnLst/>
              <a:rect l="l" t="t" r="r" b="b"/>
              <a:pathLst>
                <a:path w="2579" h="1628" extrusionOk="0">
                  <a:moveTo>
                    <a:pt x="1056" y="1"/>
                  </a:moveTo>
                  <a:cubicBezTo>
                    <a:pt x="640" y="1"/>
                    <a:pt x="226" y="199"/>
                    <a:pt x="0" y="566"/>
                  </a:cubicBezTo>
                  <a:cubicBezTo>
                    <a:pt x="948" y="566"/>
                    <a:pt x="1858" y="945"/>
                    <a:pt x="2503" y="1627"/>
                  </a:cubicBezTo>
                  <a:cubicBezTo>
                    <a:pt x="2503" y="1627"/>
                    <a:pt x="2578" y="338"/>
                    <a:pt x="1479" y="73"/>
                  </a:cubicBezTo>
                  <a:cubicBezTo>
                    <a:pt x="1343" y="24"/>
                    <a:pt x="1199" y="1"/>
                    <a:pt x="10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3" name="Google Shape;123;p16"/>
            <p:cNvSpPr/>
            <p:nvPr/>
          </p:nvSpPr>
          <p:spPr>
            <a:xfrm>
              <a:off x="4301925" y="4135650"/>
              <a:ext cx="53100" cy="67325"/>
            </a:xfrm>
            <a:custGeom>
              <a:avLst/>
              <a:gdLst/>
              <a:ahLst/>
              <a:cxnLst/>
              <a:rect l="l" t="t" r="r" b="b"/>
              <a:pathLst>
                <a:path w="2124" h="2693" extrusionOk="0">
                  <a:moveTo>
                    <a:pt x="0" y="1"/>
                  </a:moveTo>
                  <a:lnTo>
                    <a:pt x="0" y="1"/>
                  </a:lnTo>
                  <a:cubicBezTo>
                    <a:pt x="721" y="759"/>
                    <a:pt x="1251" y="1707"/>
                    <a:pt x="1517" y="2693"/>
                  </a:cubicBezTo>
                  <a:cubicBezTo>
                    <a:pt x="2123" y="115"/>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4" name="Google Shape;124;p16"/>
          <p:cNvGrpSpPr/>
          <p:nvPr/>
        </p:nvGrpSpPr>
        <p:grpSpPr>
          <a:xfrm>
            <a:off x="1143913" y="6574826"/>
            <a:ext cx="581006" cy="927088"/>
            <a:chOff x="4232725" y="4068350"/>
            <a:chExt cx="133675" cy="213300"/>
          </a:xfrm>
        </p:grpSpPr>
        <p:sp>
          <p:nvSpPr>
            <p:cNvPr id="125" name="Google Shape;125;p16"/>
            <p:cNvSpPr/>
            <p:nvPr/>
          </p:nvSpPr>
          <p:spPr>
            <a:xfrm>
              <a:off x="4248850" y="4133300"/>
              <a:ext cx="56875" cy="148350"/>
            </a:xfrm>
            <a:custGeom>
              <a:avLst/>
              <a:gdLst/>
              <a:ahLst/>
              <a:cxnLst/>
              <a:rect l="l" t="t" r="r" b="b"/>
              <a:pathLst>
                <a:path w="2275" h="5934" extrusionOk="0">
                  <a:moveTo>
                    <a:pt x="2047" y="0"/>
                  </a:moveTo>
                  <a:cubicBezTo>
                    <a:pt x="1991" y="0"/>
                    <a:pt x="1934" y="19"/>
                    <a:pt x="1896" y="57"/>
                  </a:cubicBezTo>
                  <a:cubicBezTo>
                    <a:pt x="38" y="1649"/>
                    <a:pt x="0" y="4834"/>
                    <a:pt x="38" y="5706"/>
                  </a:cubicBezTo>
                  <a:cubicBezTo>
                    <a:pt x="38" y="5820"/>
                    <a:pt x="152" y="5934"/>
                    <a:pt x="303" y="5934"/>
                  </a:cubicBezTo>
                  <a:lnTo>
                    <a:pt x="834" y="5934"/>
                  </a:lnTo>
                  <a:cubicBezTo>
                    <a:pt x="986" y="5934"/>
                    <a:pt x="1062" y="5782"/>
                    <a:pt x="1062" y="5668"/>
                  </a:cubicBezTo>
                  <a:cubicBezTo>
                    <a:pt x="493" y="1498"/>
                    <a:pt x="1744" y="777"/>
                    <a:pt x="2199" y="360"/>
                  </a:cubicBezTo>
                  <a:cubicBezTo>
                    <a:pt x="2275" y="284"/>
                    <a:pt x="2275" y="133"/>
                    <a:pt x="2199" y="57"/>
                  </a:cubicBezTo>
                  <a:cubicBezTo>
                    <a:pt x="2161" y="19"/>
                    <a:pt x="2104" y="0"/>
                    <a:pt x="204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 name="Google Shape;126;p16"/>
            <p:cNvSpPr/>
            <p:nvPr/>
          </p:nvSpPr>
          <p:spPr>
            <a:xfrm>
              <a:off x="4286750" y="4135650"/>
              <a:ext cx="46475" cy="83450"/>
            </a:xfrm>
            <a:custGeom>
              <a:avLst/>
              <a:gdLst/>
              <a:ahLst/>
              <a:cxnLst/>
              <a:rect l="l" t="t" r="r" b="b"/>
              <a:pathLst>
                <a:path w="1859" h="3338" extrusionOk="0">
                  <a:moveTo>
                    <a:pt x="607" y="1"/>
                  </a:moveTo>
                  <a:lnTo>
                    <a:pt x="607" y="1"/>
                  </a:lnTo>
                  <a:cubicBezTo>
                    <a:pt x="1" y="1025"/>
                    <a:pt x="1" y="2314"/>
                    <a:pt x="645" y="3337"/>
                  </a:cubicBezTo>
                  <a:cubicBezTo>
                    <a:pt x="645" y="3337"/>
                    <a:pt x="1858" y="2162"/>
                    <a:pt x="60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 name="Google Shape;127;p16"/>
            <p:cNvSpPr/>
            <p:nvPr/>
          </p:nvSpPr>
          <p:spPr>
            <a:xfrm>
              <a:off x="4233675" y="4123000"/>
              <a:ext cx="68275" cy="59125"/>
            </a:xfrm>
            <a:custGeom>
              <a:avLst/>
              <a:gdLst/>
              <a:ahLst/>
              <a:cxnLst/>
              <a:rect l="l" t="t" r="r" b="b"/>
              <a:pathLst>
                <a:path w="2731" h="2365" extrusionOk="0">
                  <a:moveTo>
                    <a:pt x="1535" y="0"/>
                  </a:moveTo>
                  <a:cubicBezTo>
                    <a:pt x="1403" y="0"/>
                    <a:pt x="1269" y="17"/>
                    <a:pt x="1138" y="52"/>
                  </a:cubicBezTo>
                  <a:cubicBezTo>
                    <a:pt x="0" y="469"/>
                    <a:pt x="304" y="2365"/>
                    <a:pt x="304" y="2365"/>
                  </a:cubicBezTo>
                  <a:cubicBezTo>
                    <a:pt x="835" y="1493"/>
                    <a:pt x="1707" y="810"/>
                    <a:pt x="2730" y="507"/>
                  </a:cubicBezTo>
                  <a:cubicBezTo>
                    <a:pt x="2410" y="186"/>
                    <a:pt x="1977" y="0"/>
                    <a:pt x="15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 name="Google Shape;128;p16"/>
            <p:cNvSpPr/>
            <p:nvPr/>
          </p:nvSpPr>
          <p:spPr>
            <a:xfrm>
              <a:off x="4232725" y="4097175"/>
              <a:ext cx="71125" cy="38500"/>
            </a:xfrm>
            <a:custGeom>
              <a:avLst/>
              <a:gdLst/>
              <a:ahLst/>
              <a:cxnLst/>
              <a:rect l="l" t="t" r="r" b="b"/>
              <a:pathLst>
                <a:path w="2845" h="1540" extrusionOk="0">
                  <a:moveTo>
                    <a:pt x="1237" y="0"/>
                  </a:moveTo>
                  <a:cubicBezTo>
                    <a:pt x="423" y="0"/>
                    <a:pt x="1" y="592"/>
                    <a:pt x="1" y="592"/>
                  </a:cubicBezTo>
                  <a:cubicBezTo>
                    <a:pt x="160" y="568"/>
                    <a:pt x="319" y="557"/>
                    <a:pt x="478" y="557"/>
                  </a:cubicBezTo>
                  <a:cubicBezTo>
                    <a:pt x="1336" y="557"/>
                    <a:pt x="2160" y="900"/>
                    <a:pt x="2768" y="1540"/>
                  </a:cubicBezTo>
                  <a:cubicBezTo>
                    <a:pt x="2844" y="1047"/>
                    <a:pt x="2617" y="554"/>
                    <a:pt x="2200" y="251"/>
                  </a:cubicBezTo>
                  <a:cubicBezTo>
                    <a:pt x="1835" y="68"/>
                    <a:pt x="1513" y="0"/>
                    <a:pt x="12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 name="Google Shape;129;p16"/>
            <p:cNvSpPr/>
            <p:nvPr/>
          </p:nvSpPr>
          <p:spPr>
            <a:xfrm>
              <a:off x="4267800" y="4068350"/>
              <a:ext cx="62575" cy="67325"/>
            </a:xfrm>
            <a:custGeom>
              <a:avLst/>
              <a:gdLst/>
              <a:ahLst/>
              <a:cxnLst/>
              <a:rect l="l" t="t" r="r" b="b"/>
              <a:pathLst>
                <a:path w="2503" h="2693" extrusionOk="0">
                  <a:moveTo>
                    <a:pt x="0" y="1"/>
                  </a:moveTo>
                  <a:lnTo>
                    <a:pt x="0" y="1"/>
                  </a:lnTo>
                  <a:cubicBezTo>
                    <a:pt x="645" y="759"/>
                    <a:pt x="1138" y="1707"/>
                    <a:pt x="1365" y="2693"/>
                  </a:cubicBezTo>
                  <a:cubicBezTo>
                    <a:pt x="1365" y="2693"/>
                    <a:pt x="2503" y="153"/>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 name="Google Shape;130;p16"/>
            <p:cNvSpPr/>
            <p:nvPr/>
          </p:nvSpPr>
          <p:spPr>
            <a:xfrm>
              <a:off x="4301925" y="4121525"/>
              <a:ext cx="64475" cy="40700"/>
            </a:xfrm>
            <a:custGeom>
              <a:avLst/>
              <a:gdLst/>
              <a:ahLst/>
              <a:cxnLst/>
              <a:rect l="l" t="t" r="r" b="b"/>
              <a:pathLst>
                <a:path w="2579" h="1628" extrusionOk="0">
                  <a:moveTo>
                    <a:pt x="1056" y="1"/>
                  </a:moveTo>
                  <a:cubicBezTo>
                    <a:pt x="640" y="1"/>
                    <a:pt x="226" y="199"/>
                    <a:pt x="0" y="566"/>
                  </a:cubicBezTo>
                  <a:cubicBezTo>
                    <a:pt x="948" y="566"/>
                    <a:pt x="1858" y="945"/>
                    <a:pt x="2503" y="1627"/>
                  </a:cubicBezTo>
                  <a:cubicBezTo>
                    <a:pt x="2503" y="1627"/>
                    <a:pt x="2578" y="338"/>
                    <a:pt x="1479" y="73"/>
                  </a:cubicBezTo>
                  <a:cubicBezTo>
                    <a:pt x="1343" y="24"/>
                    <a:pt x="1199" y="1"/>
                    <a:pt x="10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 name="Google Shape;131;p16"/>
            <p:cNvSpPr/>
            <p:nvPr/>
          </p:nvSpPr>
          <p:spPr>
            <a:xfrm>
              <a:off x="4301925" y="4135650"/>
              <a:ext cx="53100" cy="67325"/>
            </a:xfrm>
            <a:custGeom>
              <a:avLst/>
              <a:gdLst/>
              <a:ahLst/>
              <a:cxnLst/>
              <a:rect l="l" t="t" r="r" b="b"/>
              <a:pathLst>
                <a:path w="2124" h="2693" extrusionOk="0">
                  <a:moveTo>
                    <a:pt x="0" y="1"/>
                  </a:moveTo>
                  <a:lnTo>
                    <a:pt x="0" y="1"/>
                  </a:lnTo>
                  <a:cubicBezTo>
                    <a:pt x="721" y="759"/>
                    <a:pt x="1251" y="1707"/>
                    <a:pt x="1517" y="2693"/>
                  </a:cubicBezTo>
                  <a:cubicBezTo>
                    <a:pt x="2123" y="115"/>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100836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132"/>
        <p:cNvGrpSpPr/>
        <p:nvPr/>
      </p:nvGrpSpPr>
      <p:grpSpPr>
        <a:xfrm>
          <a:off x="0" y="0"/>
          <a:ext cx="0" cy="0"/>
          <a:chOff x="0" y="0"/>
          <a:chExt cx="0" cy="0"/>
        </a:xfrm>
      </p:grpSpPr>
      <p:sp>
        <p:nvSpPr>
          <p:cNvPr id="133" name="Google Shape;133;p17"/>
          <p:cNvSpPr txBox="1">
            <a:spLocks noGrp="1"/>
          </p:cNvSpPr>
          <p:nvPr>
            <p:ph type="title" hasCustomPrompt="1"/>
          </p:nvPr>
        </p:nvSpPr>
        <p:spPr>
          <a:xfrm>
            <a:off x="4813200" y="1079000"/>
            <a:ext cx="8661600" cy="153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200"/>
              <a:buNone/>
              <a:defRPr sz="8400"/>
            </a:lvl1pPr>
            <a:lvl2pPr lvl="1" algn="ctr" rtl="0">
              <a:spcBef>
                <a:spcPts val="0"/>
              </a:spcBef>
              <a:spcAft>
                <a:spcPts val="0"/>
              </a:spcAft>
              <a:buSzPts val="4200"/>
              <a:buFont typeface="Sora"/>
              <a:buNone/>
              <a:defRPr sz="8400">
                <a:latin typeface="Sora"/>
                <a:ea typeface="Sora"/>
                <a:cs typeface="Sora"/>
                <a:sym typeface="Sora"/>
              </a:defRPr>
            </a:lvl2pPr>
            <a:lvl3pPr lvl="2" algn="ctr" rtl="0">
              <a:spcBef>
                <a:spcPts val="0"/>
              </a:spcBef>
              <a:spcAft>
                <a:spcPts val="0"/>
              </a:spcAft>
              <a:buSzPts val="4200"/>
              <a:buFont typeface="Sora"/>
              <a:buNone/>
              <a:defRPr sz="8400">
                <a:latin typeface="Sora"/>
                <a:ea typeface="Sora"/>
                <a:cs typeface="Sora"/>
                <a:sym typeface="Sora"/>
              </a:defRPr>
            </a:lvl3pPr>
            <a:lvl4pPr lvl="3" algn="ctr" rtl="0">
              <a:spcBef>
                <a:spcPts val="0"/>
              </a:spcBef>
              <a:spcAft>
                <a:spcPts val="0"/>
              </a:spcAft>
              <a:buSzPts val="4200"/>
              <a:buFont typeface="Sora"/>
              <a:buNone/>
              <a:defRPr sz="8400">
                <a:latin typeface="Sora"/>
                <a:ea typeface="Sora"/>
                <a:cs typeface="Sora"/>
                <a:sym typeface="Sora"/>
              </a:defRPr>
            </a:lvl4pPr>
            <a:lvl5pPr lvl="4" algn="ctr" rtl="0">
              <a:spcBef>
                <a:spcPts val="0"/>
              </a:spcBef>
              <a:spcAft>
                <a:spcPts val="0"/>
              </a:spcAft>
              <a:buSzPts val="4200"/>
              <a:buFont typeface="Sora"/>
              <a:buNone/>
              <a:defRPr sz="8400">
                <a:latin typeface="Sora"/>
                <a:ea typeface="Sora"/>
                <a:cs typeface="Sora"/>
                <a:sym typeface="Sora"/>
              </a:defRPr>
            </a:lvl5pPr>
            <a:lvl6pPr lvl="5" algn="ctr" rtl="0">
              <a:spcBef>
                <a:spcPts val="0"/>
              </a:spcBef>
              <a:spcAft>
                <a:spcPts val="0"/>
              </a:spcAft>
              <a:buSzPts val="4200"/>
              <a:buFont typeface="Sora"/>
              <a:buNone/>
              <a:defRPr sz="8400">
                <a:latin typeface="Sora"/>
                <a:ea typeface="Sora"/>
                <a:cs typeface="Sora"/>
                <a:sym typeface="Sora"/>
              </a:defRPr>
            </a:lvl6pPr>
            <a:lvl7pPr lvl="6" algn="ctr" rtl="0">
              <a:spcBef>
                <a:spcPts val="0"/>
              </a:spcBef>
              <a:spcAft>
                <a:spcPts val="0"/>
              </a:spcAft>
              <a:buSzPts val="4200"/>
              <a:buFont typeface="Sora"/>
              <a:buNone/>
              <a:defRPr sz="8400">
                <a:latin typeface="Sora"/>
                <a:ea typeface="Sora"/>
                <a:cs typeface="Sora"/>
                <a:sym typeface="Sora"/>
              </a:defRPr>
            </a:lvl7pPr>
            <a:lvl8pPr lvl="7" algn="ctr" rtl="0">
              <a:spcBef>
                <a:spcPts val="0"/>
              </a:spcBef>
              <a:spcAft>
                <a:spcPts val="0"/>
              </a:spcAft>
              <a:buSzPts val="4200"/>
              <a:buFont typeface="Sora"/>
              <a:buNone/>
              <a:defRPr sz="8400">
                <a:latin typeface="Sora"/>
                <a:ea typeface="Sora"/>
                <a:cs typeface="Sora"/>
                <a:sym typeface="Sora"/>
              </a:defRPr>
            </a:lvl8pPr>
            <a:lvl9pPr lvl="8" algn="ctr" rtl="0">
              <a:spcBef>
                <a:spcPts val="0"/>
              </a:spcBef>
              <a:spcAft>
                <a:spcPts val="0"/>
              </a:spcAft>
              <a:buSzPts val="4200"/>
              <a:buFont typeface="Sora"/>
              <a:buNone/>
              <a:defRPr sz="8400">
                <a:latin typeface="Sora"/>
                <a:ea typeface="Sora"/>
                <a:cs typeface="Sora"/>
                <a:sym typeface="Sora"/>
              </a:defRPr>
            </a:lvl9pPr>
          </a:lstStyle>
          <a:p>
            <a:r>
              <a:t>xx%</a:t>
            </a:r>
          </a:p>
        </p:txBody>
      </p:sp>
      <p:sp>
        <p:nvSpPr>
          <p:cNvPr id="134" name="Google Shape;134;p17"/>
          <p:cNvSpPr txBox="1">
            <a:spLocks noGrp="1"/>
          </p:cNvSpPr>
          <p:nvPr>
            <p:ph type="subTitle" idx="1"/>
          </p:nvPr>
        </p:nvSpPr>
        <p:spPr>
          <a:xfrm>
            <a:off x="4813200" y="2350544"/>
            <a:ext cx="8661600" cy="8316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1600"/>
              <a:buNone/>
              <a:defRPr sz="3200"/>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135" name="Google Shape;135;p17"/>
          <p:cNvSpPr txBox="1">
            <a:spLocks noGrp="1"/>
          </p:cNvSpPr>
          <p:nvPr>
            <p:ph type="title" idx="2" hasCustomPrompt="1"/>
          </p:nvPr>
        </p:nvSpPr>
        <p:spPr>
          <a:xfrm>
            <a:off x="4813200" y="3674408"/>
            <a:ext cx="8661600" cy="153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200"/>
              <a:buNone/>
              <a:defRPr sz="8400"/>
            </a:lvl1pPr>
            <a:lvl2pPr lvl="1" algn="ctr" rtl="0">
              <a:spcBef>
                <a:spcPts val="0"/>
              </a:spcBef>
              <a:spcAft>
                <a:spcPts val="0"/>
              </a:spcAft>
              <a:buSzPts val="4200"/>
              <a:buFont typeface="Sora"/>
              <a:buNone/>
              <a:defRPr sz="8400">
                <a:latin typeface="Sora"/>
                <a:ea typeface="Sora"/>
                <a:cs typeface="Sora"/>
                <a:sym typeface="Sora"/>
              </a:defRPr>
            </a:lvl2pPr>
            <a:lvl3pPr lvl="2" algn="ctr" rtl="0">
              <a:spcBef>
                <a:spcPts val="0"/>
              </a:spcBef>
              <a:spcAft>
                <a:spcPts val="0"/>
              </a:spcAft>
              <a:buSzPts val="4200"/>
              <a:buFont typeface="Sora"/>
              <a:buNone/>
              <a:defRPr sz="8400">
                <a:latin typeface="Sora"/>
                <a:ea typeface="Sora"/>
                <a:cs typeface="Sora"/>
                <a:sym typeface="Sora"/>
              </a:defRPr>
            </a:lvl3pPr>
            <a:lvl4pPr lvl="3" algn="ctr" rtl="0">
              <a:spcBef>
                <a:spcPts val="0"/>
              </a:spcBef>
              <a:spcAft>
                <a:spcPts val="0"/>
              </a:spcAft>
              <a:buSzPts val="4200"/>
              <a:buFont typeface="Sora"/>
              <a:buNone/>
              <a:defRPr sz="8400">
                <a:latin typeface="Sora"/>
                <a:ea typeface="Sora"/>
                <a:cs typeface="Sora"/>
                <a:sym typeface="Sora"/>
              </a:defRPr>
            </a:lvl4pPr>
            <a:lvl5pPr lvl="4" algn="ctr" rtl="0">
              <a:spcBef>
                <a:spcPts val="0"/>
              </a:spcBef>
              <a:spcAft>
                <a:spcPts val="0"/>
              </a:spcAft>
              <a:buSzPts val="4200"/>
              <a:buFont typeface="Sora"/>
              <a:buNone/>
              <a:defRPr sz="8400">
                <a:latin typeface="Sora"/>
                <a:ea typeface="Sora"/>
                <a:cs typeface="Sora"/>
                <a:sym typeface="Sora"/>
              </a:defRPr>
            </a:lvl5pPr>
            <a:lvl6pPr lvl="5" algn="ctr" rtl="0">
              <a:spcBef>
                <a:spcPts val="0"/>
              </a:spcBef>
              <a:spcAft>
                <a:spcPts val="0"/>
              </a:spcAft>
              <a:buSzPts val="4200"/>
              <a:buFont typeface="Sora"/>
              <a:buNone/>
              <a:defRPr sz="8400">
                <a:latin typeface="Sora"/>
                <a:ea typeface="Sora"/>
                <a:cs typeface="Sora"/>
                <a:sym typeface="Sora"/>
              </a:defRPr>
            </a:lvl6pPr>
            <a:lvl7pPr lvl="6" algn="ctr" rtl="0">
              <a:spcBef>
                <a:spcPts val="0"/>
              </a:spcBef>
              <a:spcAft>
                <a:spcPts val="0"/>
              </a:spcAft>
              <a:buSzPts val="4200"/>
              <a:buFont typeface="Sora"/>
              <a:buNone/>
              <a:defRPr sz="8400">
                <a:latin typeface="Sora"/>
                <a:ea typeface="Sora"/>
                <a:cs typeface="Sora"/>
                <a:sym typeface="Sora"/>
              </a:defRPr>
            </a:lvl7pPr>
            <a:lvl8pPr lvl="7" algn="ctr" rtl="0">
              <a:spcBef>
                <a:spcPts val="0"/>
              </a:spcBef>
              <a:spcAft>
                <a:spcPts val="0"/>
              </a:spcAft>
              <a:buSzPts val="4200"/>
              <a:buFont typeface="Sora"/>
              <a:buNone/>
              <a:defRPr sz="8400">
                <a:latin typeface="Sora"/>
                <a:ea typeface="Sora"/>
                <a:cs typeface="Sora"/>
                <a:sym typeface="Sora"/>
              </a:defRPr>
            </a:lvl8pPr>
            <a:lvl9pPr lvl="8" algn="ctr" rtl="0">
              <a:spcBef>
                <a:spcPts val="0"/>
              </a:spcBef>
              <a:spcAft>
                <a:spcPts val="0"/>
              </a:spcAft>
              <a:buSzPts val="4200"/>
              <a:buFont typeface="Sora"/>
              <a:buNone/>
              <a:defRPr sz="8400">
                <a:latin typeface="Sora"/>
                <a:ea typeface="Sora"/>
                <a:cs typeface="Sora"/>
                <a:sym typeface="Sora"/>
              </a:defRPr>
            </a:lvl9pPr>
          </a:lstStyle>
          <a:p>
            <a:r>
              <a:t>xx%</a:t>
            </a:r>
          </a:p>
        </p:txBody>
      </p:sp>
      <p:sp>
        <p:nvSpPr>
          <p:cNvPr id="136" name="Google Shape;136;p17"/>
          <p:cNvSpPr txBox="1">
            <a:spLocks noGrp="1"/>
          </p:cNvSpPr>
          <p:nvPr>
            <p:ph type="subTitle" idx="3"/>
          </p:nvPr>
        </p:nvSpPr>
        <p:spPr>
          <a:xfrm>
            <a:off x="4813200" y="4949104"/>
            <a:ext cx="8661600" cy="8316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1600"/>
              <a:buNone/>
              <a:defRPr sz="3200"/>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137" name="Google Shape;137;p17"/>
          <p:cNvSpPr txBox="1">
            <a:spLocks noGrp="1"/>
          </p:cNvSpPr>
          <p:nvPr>
            <p:ph type="title" idx="4" hasCustomPrompt="1"/>
          </p:nvPr>
        </p:nvSpPr>
        <p:spPr>
          <a:xfrm>
            <a:off x="4813200" y="6269818"/>
            <a:ext cx="8661600" cy="153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200"/>
              <a:buNone/>
              <a:defRPr sz="8400"/>
            </a:lvl1pPr>
            <a:lvl2pPr lvl="1" algn="ctr" rtl="0">
              <a:spcBef>
                <a:spcPts val="0"/>
              </a:spcBef>
              <a:spcAft>
                <a:spcPts val="0"/>
              </a:spcAft>
              <a:buSzPts val="4200"/>
              <a:buFont typeface="Sora"/>
              <a:buNone/>
              <a:defRPr sz="8400">
                <a:latin typeface="Sora"/>
                <a:ea typeface="Sora"/>
                <a:cs typeface="Sora"/>
                <a:sym typeface="Sora"/>
              </a:defRPr>
            </a:lvl2pPr>
            <a:lvl3pPr lvl="2" algn="ctr" rtl="0">
              <a:spcBef>
                <a:spcPts val="0"/>
              </a:spcBef>
              <a:spcAft>
                <a:spcPts val="0"/>
              </a:spcAft>
              <a:buSzPts val="4200"/>
              <a:buFont typeface="Sora"/>
              <a:buNone/>
              <a:defRPr sz="8400">
                <a:latin typeface="Sora"/>
                <a:ea typeface="Sora"/>
                <a:cs typeface="Sora"/>
                <a:sym typeface="Sora"/>
              </a:defRPr>
            </a:lvl3pPr>
            <a:lvl4pPr lvl="3" algn="ctr" rtl="0">
              <a:spcBef>
                <a:spcPts val="0"/>
              </a:spcBef>
              <a:spcAft>
                <a:spcPts val="0"/>
              </a:spcAft>
              <a:buSzPts val="4200"/>
              <a:buFont typeface="Sora"/>
              <a:buNone/>
              <a:defRPr sz="8400">
                <a:latin typeface="Sora"/>
                <a:ea typeface="Sora"/>
                <a:cs typeface="Sora"/>
                <a:sym typeface="Sora"/>
              </a:defRPr>
            </a:lvl4pPr>
            <a:lvl5pPr lvl="4" algn="ctr" rtl="0">
              <a:spcBef>
                <a:spcPts val="0"/>
              </a:spcBef>
              <a:spcAft>
                <a:spcPts val="0"/>
              </a:spcAft>
              <a:buSzPts val="4200"/>
              <a:buFont typeface="Sora"/>
              <a:buNone/>
              <a:defRPr sz="8400">
                <a:latin typeface="Sora"/>
                <a:ea typeface="Sora"/>
                <a:cs typeface="Sora"/>
                <a:sym typeface="Sora"/>
              </a:defRPr>
            </a:lvl5pPr>
            <a:lvl6pPr lvl="5" algn="ctr" rtl="0">
              <a:spcBef>
                <a:spcPts val="0"/>
              </a:spcBef>
              <a:spcAft>
                <a:spcPts val="0"/>
              </a:spcAft>
              <a:buSzPts val="4200"/>
              <a:buFont typeface="Sora"/>
              <a:buNone/>
              <a:defRPr sz="8400">
                <a:latin typeface="Sora"/>
                <a:ea typeface="Sora"/>
                <a:cs typeface="Sora"/>
                <a:sym typeface="Sora"/>
              </a:defRPr>
            </a:lvl6pPr>
            <a:lvl7pPr lvl="6" algn="ctr" rtl="0">
              <a:spcBef>
                <a:spcPts val="0"/>
              </a:spcBef>
              <a:spcAft>
                <a:spcPts val="0"/>
              </a:spcAft>
              <a:buSzPts val="4200"/>
              <a:buFont typeface="Sora"/>
              <a:buNone/>
              <a:defRPr sz="8400">
                <a:latin typeface="Sora"/>
                <a:ea typeface="Sora"/>
                <a:cs typeface="Sora"/>
                <a:sym typeface="Sora"/>
              </a:defRPr>
            </a:lvl7pPr>
            <a:lvl8pPr lvl="7" algn="ctr" rtl="0">
              <a:spcBef>
                <a:spcPts val="0"/>
              </a:spcBef>
              <a:spcAft>
                <a:spcPts val="0"/>
              </a:spcAft>
              <a:buSzPts val="4200"/>
              <a:buFont typeface="Sora"/>
              <a:buNone/>
              <a:defRPr sz="8400">
                <a:latin typeface="Sora"/>
                <a:ea typeface="Sora"/>
                <a:cs typeface="Sora"/>
                <a:sym typeface="Sora"/>
              </a:defRPr>
            </a:lvl8pPr>
            <a:lvl9pPr lvl="8" algn="ctr" rtl="0">
              <a:spcBef>
                <a:spcPts val="0"/>
              </a:spcBef>
              <a:spcAft>
                <a:spcPts val="0"/>
              </a:spcAft>
              <a:buSzPts val="4200"/>
              <a:buFont typeface="Sora"/>
              <a:buNone/>
              <a:defRPr sz="8400">
                <a:latin typeface="Sora"/>
                <a:ea typeface="Sora"/>
                <a:cs typeface="Sora"/>
                <a:sym typeface="Sora"/>
              </a:defRPr>
            </a:lvl9pPr>
          </a:lstStyle>
          <a:p>
            <a:r>
              <a:t>xx%</a:t>
            </a:r>
          </a:p>
        </p:txBody>
      </p:sp>
      <p:sp>
        <p:nvSpPr>
          <p:cNvPr id="138" name="Google Shape;138;p17"/>
          <p:cNvSpPr txBox="1">
            <a:spLocks noGrp="1"/>
          </p:cNvSpPr>
          <p:nvPr>
            <p:ph type="subTitle" idx="5"/>
          </p:nvPr>
        </p:nvSpPr>
        <p:spPr>
          <a:xfrm>
            <a:off x="4813200" y="7547700"/>
            <a:ext cx="8661600" cy="8316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1600"/>
              <a:buNone/>
              <a:defRPr sz="3200"/>
            </a:lvl1pPr>
            <a:lvl2pPr lvl="1" algn="ctr" rtl="0">
              <a:lnSpc>
                <a:spcPct val="100000"/>
              </a:lnSpc>
              <a:spcBef>
                <a:spcPts val="0"/>
              </a:spcBef>
              <a:spcAft>
                <a:spcPts val="0"/>
              </a:spcAft>
              <a:buSzPts val="1600"/>
              <a:buNone/>
              <a:defRPr sz="3200"/>
            </a:lvl2pPr>
            <a:lvl3pPr lvl="2" algn="ctr" rtl="0">
              <a:lnSpc>
                <a:spcPct val="100000"/>
              </a:lnSpc>
              <a:spcBef>
                <a:spcPts val="0"/>
              </a:spcBef>
              <a:spcAft>
                <a:spcPts val="0"/>
              </a:spcAft>
              <a:buSzPts val="1600"/>
              <a:buNone/>
              <a:defRPr sz="3200"/>
            </a:lvl3pPr>
            <a:lvl4pPr lvl="3" algn="ctr" rtl="0">
              <a:lnSpc>
                <a:spcPct val="100000"/>
              </a:lnSpc>
              <a:spcBef>
                <a:spcPts val="0"/>
              </a:spcBef>
              <a:spcAft>
                <a:spcPts val="0"/>
              </a:spcAft>
              <a:buSzPts val="1600"/>
              <a:buNone/>
              <a:defRPr sz="3200"/>
            </a:lvl4pPr>
            <a:lvl5pPr lvl="4" algn="ctr" rtl="0">
              <a:lnSpc>
                <a:spcPct val="100000"/>
              </a:lnSpc>
              <a:spcBef>
                <a:spcPts val="0"/>
              </a:spcBef>
              <a:spcAft>
                <a:spcPts val="0"/>
              </a:spcAft>
              <a:buSzPts val="1600"/>
              <a:buNone/>
              <a:defRPr sz="3200"/>
            </a:lvl5pPr>
            <a:lvl6pPr lvl="5" algn="ctr" rtl="0">
              <a:lnSpc>
                <a:spcPct val="100000"/>
              </a:lnSpc>
              <a:spcBef>
                <a:spcPts val="0"/>
              </a:spcBef>
              <a:spcAft>
                <a:spcPts val="0"/>
              </a:spcAft>
              <a:buSzPts val="1600"/>
              <a:buNone/>
              <a:defRPr sz="3200"/>
            </a:lvl6pPr>
            <a:lvl7pPr lvl="6" algn="ctr" rtl="0">
              <a:lnSpc>
                <a:spcPct val="100000"/>
              </a:lnSpc>
              <a:spcBef>
                <a:spcPts val="0"/>
              </a:spcBef>
              <a:spcAft>
                <a:spcPts val="0"/>
              </a:spcAft>
              <a:buSzPts val="1600"/>
              <a:buNone/>
              <a:defRPr sz="3200"/>
            </a:lvl7pPr>
            <a:lvl8pPr lvl="7" algn="ctr" rtl="0">
              <a:lnSpc>
                <a:spcPct val="100000"/>
              </a:lnSpc>
              <a:spcBef>
                <a:spcPts val="0"/>
              </a:spcBef>
              <a:spcAft>
                <a:spcPts val="0"/>
              </a:spcAft>
              <a:buSzPts val="1600"/>
              <a:buNone/>
              <a:defRPr sz="3200"/>
            </a:lvl8pPr>
            <a:lvl9pPr lvl="8" algn="ctr" rtl="0">
              <a:lnSpc>
                <a:spcPct val="100000"/>
              </a:lnSpc>
              <a:spcBef>
                <a:spcPts val="0"/>
              </a:spcBef>
              <a:spcAft>
                <a:spcPts val="0"/>
              </a:spcAft>
              <a:buSzPts val="1600"/>
              <a:buNone/>
              <a:defRPr sz="3200"/>
            </a:lvl9pPr>
          </a:lstStyle>
          <a:p>
            <a:endParaRPr/>
          </a:p>
        </p:txBody>
      </p:sp>
      <p:sp>
        <p:nvSpPr>
          <p:cNvPr id="139" name="Google Shape;139;p17"/>
          <p:cNvSpPr/>
          <p:nvPr/>
        </p:nvSpPr>
        <p:spPr>
          <a:xfrm flipH="1">
            <a:off x="15551214" y="633150"/>
            <a:ext cx="505960" cy="378580"/>
          </a:xfrm>
          <a:custGeom>
            <a:avLst/>
            <a:gdLst/>
            <a:ahLst/>
            <a:cxnLst/>
            <a:rect l="l" t="t" r="r" b="b"/>
            <a:pathLst>
              <a:path w="5575" h="4171" extrusionOk="0">
                <a:moveTo>
                  <a:pt x="1" y="0"/>
                </a:moveTo>
                <a:lnTo>
                  <a:pt x="1" y="0"/>
                </a:lnTo>
                <a:cubicBezTo>
                  <a:pt x="1" y="0"/>
                  <a:pt x="2124" y="1631"/>
                  <a:pt x="1441" y="4171"/>
                </a:cubicBezTo>
                <a:cubicBezTo>
                  <a:pt x="2385" y="2850"/>
                  <a:pt x="3754" y="2600"/>
                  <a:pt x="4654" y="2600"/>
                </a:cubicBezTo>
                <a:cubicBezTo>
                  <a:pt x="5201" y="2600"/>
                  <a:pt x="5574" y="2692"/>
                  <a:pt x="5574" y="2692"/>
                </a:cubicBezTo>
                <a:cubicBezTo>
                  <a:pt x="5067" y="2403"/>
                  <a:pt x="4500" y="2260"/>
                  <a:pt x="3930" y="2260"/>
                </a:cubicBezTo>
                <a:cubicBezTo>
                  <a:pt x="3306" y="2260"/>
                  <a:pt x="2679" y="2431"/>
                  <a:pt x="2124" y="2768"/>
                </a:cubicBezTo>
                <a:cubicBezTo>
                  <a:pt x="1934" y="1517"/>
                  <a:pt x="1138" y="455"/>
                  <a:pt x="1"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867663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140"/>
        <p:cNvGrpSpPr/>
        <p:nvPr/>
      </p:nvGrpSpPr>
      <p:grpSpPr>
        <a:xfrm>
          <a:off x="0" y="0"/>
          <a:ext cx="0" cy="0"/>
          <a:chOff x="0" y="0"/>
          <a:chExt cx="0" cy="0"/>
        </a:xfrm>
      </p:grpSpPr>
      <p:sp>
        <p:nvSpPr>
          <p:cNvPr id="141" name="Google Shape;141;p18"/>
          <p:cNvSpPr txBox="1">
            <a:spLocks noGrp="1"/>
          </p:cNvSpPr>
          <p:nvPr>
            <p:ph type="title" hasCustomPrompt="1"/>
          </p:nvPr>
        </p:nvSpPr>
        <p:spPr>
          <a:xfrm>
            <a:off x="2410400" y="5209226"/>
            <a:ext cx="3584400" cy="81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3200"/>
              <a:buNone/>
              <a:defRPr>
                <a:solidFill>
                  <a:schemeClr val="accent4"/>
                </a:solidFill>
              </a:defRPr>
            </a:lvl1pPr>
            <a:lvl2pPr lvl="1" algn="ctr" rtl="0">
              <a:spcBef>
                <a:spcPts val="0"/>
              </a:spcBef>
              <a:spcAft>
                <a:spcPts val="0"/>
              </a:spcAft>
              <a:buClr>
                <a:schemeClr val="lt1"/>
              </a:buClr>
              <a:buSzPts val="3000"/>
              <a:buFont typeface="Sora"/>
              <a:buNone/>
              <a:defRPr sz="6000">
                <a:solidFill>
                  <a:schemeClr val="lt1"/>
                </a:solidFill>
                <a:latin typeface="Sora"/>
                <a:ea typeface="Sora"/>
                <a:cs typeface="Sora"/>
                <a:sym typeface="Sora"/>
              </a:defRPr>
            </a:lvl2pPr>
            <a:lvl3pPr lvl="2" algn="ctr" rtl="0">
              <a:spcBef>
                <a:spcPts val="0"/>
              </a:spcBef>
              <a:spcAft>
                <a:spcPts val="0"/>
              </a:spcAft>
              <a:buClr>
                <a:schemeClr val="lt1"/>
              </a:buClr>
              <a:buSzPts val="3000"/>
              <a:buFont typeface="Sora"/>
              <a:buNone/>
              <a:defRPr sz="6000">
                <a:solidFill>
                  <a:schemeClr val="lt1"/>
                </a:solidFill>
                <a:latin typeface="Sora"/>
                <a:ea typeface="Sora"/>
                <a:cs typeface="Sora"/>
                <a:sym typeface="Sora"/>
              </a:defRPr>
            </a:lvl3pPr>
            <a:lvl4pPr lvl="3" algn="ctr" rtl="0">
              <a:spcBef>
                <a:spcPts val="0"/>
              </a:spcBef>
              <a:spcAft>
                <a:spcPts val="0"/>
              </a:spcAft>
              <a:buClr>
                <a:schemeClr val="lt1"/>
              </a:buClr>
              <a:buSzPts val="3000"/>
              <a:buFont typeface="Sora"/>
              <a:buNone/>
              <a:defRPr sz="6000">
                <a:solidFill>
                  <a:schemeClr val="lt1"/>
                </a:solidFill>
                <a:latin typeface="Sora"/>
                <a:ea typeface="Sora"/>
                <a:cs typeface="Sora"/>
                <a:sym typeface="Sora"/>
              </a:defRPr>
            </a:lvl4pPr>
            <a:lvl5pPr lvl="4" algn="ctr" rtl="0">
              <a:spcBef>
                <a:spcPts val="0"/>
              </a:spcBef>
              <a:spcAft>
                <a:spcPts val="0"/>
              </a:spcAft>
              <a:buClr>
                <a:schemeClr val="lt1"/>
              </a:buClr>
              <a:buSzPts val="3000"/>
              <a:buFont typeface="Sora"/>
              <a:buNone/>
              <a:defRPr sz="6000">
                <a:solidFill>
                  <a:schemeClr val="lt1"/>
                </a:solidFill>
                <a:latin typeface="Sora"/>
                <a:ea typeface="Sora"/>
                <a:cs typeface="Sora"/>
                <a:sym typeface="Sora"/>
              </a:defRPr>
            </a:lvl5pPr>
            <a:lvl6pPr lvl="5" algn="ctr" rtl="0">
              <a:spcBef>
                <a:spcPts val="0"/>
              </a:spcBef>
              <a:spcAft>
                <a:spcPts val="0"/>
              </a:spcAft>
              <a:buClr>
                <a:schemeClr val="lt1"/>
              </a:buClr>
              <a:buSzPts val="3000"/>
              <a:buFont typeface="Sora"/>
              <a:buNone/>
              <a:defRPr sz="6000">
                <a:solidFill>
                  <a:schemeClr val="lt1"/>
                </a:solidFill>
                <a:latin typeface="Sora"/>
                <a:ea typeface="Sora"/>
                <a:cs typeface="Sora"/>
                <a:sym typeface="Sora"/>
              </a:defRPr>
            </a:lvl6pPr>
            <a:lvl7pPr lvl="6" algn="ctr" rtl="0">
              <a:spcBef>
                <a:spcPts val="0"/>
              </a:spcBef>
              <a:spcAft>
                <a:spcPts val="0"/>
              </a:spcAft>
              <a:buClr>
                <a:schemeClr val="lt1"/>
              </a:buClr>
              <a:buSzPts val="3000"/>
              <a:buFont typeface="Sora"/>
              <a:buNone/>
              <a:defRPr sz="6000">
                <a:solidFill>
                  <a:schemeClr val="lt1"/>
                </a:solidFill>
                <a:latin typeface="Sora"/>
                <a:ea typeface="Sora"/>
                <a:cs typeface="Sora"/>
                <a:sym typeface="Sora"/>
              </a:defRPr>
            </a:lvl7pPr>
            <a:lvl8pPr lvl="7" algn="ctr" rtl="0">
              <a:spcBef>
                <a:spcPts val="0"/>
              </a:spcBef>
              <a:spcAft>
                <a:spcPts val="0"/>
              </a:spcAft>
              <a:buClr>
                <a:schemeClr val="lt1"/>
              </a:buClr>
              <a:buSzPts val="3000"/>
              <a:buFont typeface="Sora"/>
              <a:buNone/>
              <a:defRPr sz="6000">
                <a:solidFill>
                  <a:schemeClr val="lt1"/>
                </a:solidFill>
                <a:latin typeface="Sora"/>
                <a:ea typeface="Sora"/>
                <a:cs typeface="Sora"/>
                <a:sym typeface="Sora"/>
              </a:defRPr>
            </a:lvl8pPr>
            <a:lvl9pPr lvl="8" algn="ctr" rtl="0">
              <a:spcBef>
                <a:spcPts val="0"/>
              </a:spcBef>
              <a:spcAft>
                <a:spcPts val="0"/>
              </a:spcAft>
              <a:buClr>
                <a:schemeClr val="lt1"/>
              </a:buClr>
              <a:buSzPts val="3000"/>
              <a:buFont typeface="Sora"/>
              <a:buNone/>
              <a:defRPr sz="6000">
                <a:solidFill>
                  <a:schemeClr val="lt1"/>
                </a:solidFill>
                <a:latin typeface="Sora"/>
                <a:ea typeface="Sora"/>
                <a:cs typeface="Sora"/>
                <a:sym typeface="Sora"/>
              </a:defRPr>
            </a:lvl9pPr>
          </a:lstStyle>
          <a:p>
            <a:r>
              <a:t>xx%</a:t>
            </a:r>
          </a:p>
        </p:txBody>
      </p:sp>
      <p:sp>
        <p:nvSpPr>
          <p:cNvPr id="142" name="Google Shape;142;p18"/>
          <p:cNvSpPr txBox="1">
            <a:spLocks noGrp="1"/>
          </p:cNvSpPr>
          <p:nvPr>
            <p:ph type="subTitle" idx="1"/>
          </p:nvPr>
        </p:nvSpPr>
        <p:spPr>
          <a:xfrm>
            <a:off x="1871700" y="7547644"/>
            <a:ext cx="4662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43" name="Google Shape;143;p18"/>
          <p:cNvSpPr txBox="1">
            <a:spLocks noGrp="1"/>
          </p:cNvSpPr>
          <p:nvPr>
            <p:ph type="subTitle" idx="2"/>
          </p:nvPr>
        </p:nvSpPr>
        <p:spPr>
          <a:xfrm>
            <a:off x="1871700" y="2857992"/>
            <a:ext cx="4662000" cy="880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200"/>
              <a:buFont typeface="Sora"/>
              <a:buNone/>
              <a:defRPr sz="4400" b="1">
                <a:solidFill>
                  <a:schemeClr val="dk1"/>
                </a:solidFill>
                <a:latin typeface="Livvic"/>
                <a:ea typeface="Livvic"/>
                <a:cs typeface="Livvic"/>
                <a:sym typeface="Livvic"/>
              </a:defRPr>
            </a:lvl1pPr>
            <a:lvl2pPr lvl="1" algn="ctr" rtl="0">
              <a:lnSpc>
                <a:spcPct val="100000"/>
              </a:lnSpc>
              <a:spcBef>
                <a:spcPts val="0"/>
              </a:spcBef>
              <a:spcAft>
                <a:spcPts val="0"/>
              </a:spcAft>
              <a:buClr>
                <a:schemeClr val="dk1"/>
              </a:buClr>
              <a:buSzPts val="2200"/>
              <a:buFont typeface="Sora"/>
              <a:buNone/>
              <a:defRPr sz="4400" b="1">
                <a:solidFill>
                  <a:schemeClr val="dk1"/>
                </a:solidFill>
                <a:latin typeface="Sora"/>
                <a:ea typeface="Sora"/>
                <a:cs typeface="Sora"/>
                <a:sym typeface="Sora"/>
              </a:defRPr>
            </a:lvl2pPr>
            <a:lvl3pPr lvl="2" algn="ctr" rtl="0">
              <a:lnSpc>
                <a:spcPct val="100000"/>
              </a:lnSpc>
              <a:spcBef>
                <a:spcPts val="0"/>
              </a:spcBef>
              <a:spcAft>
                <a:spcPts val="0"/>
              </a:spcAft>
              <a:buClr>
                <a:schemeClr val="dk1"/>
              </a:buClr>
              <a:buSzPts val="2200"/>
              <a:buFont typeface="Sora"/>
              <a:buNone/>
              <a:defRPr sz="4400" b="1">
                <a:solidFill>
                  <a:schemeClr val="dk1"/>
                </a:solidFill>
                <a:latin typeface="Sora"/>
                <a:ea typeface="Sora"/>
                <a:cs typeface="Sora"/>
                <a:sym typeface="Sora"/>
              </a:defRPr>
            </a:lvl3pPr>
            <a:lvl4pPr lvl="3" algn="ctr" rtl="0">
              <a:lnSpc>
                <a:spcPct val="100000"/>
              </a:lnSpc>
              <a:spcBef>
                <a:spcPts val="0"/>
              </a:spcBef>
              <a:spcAft>
                <a:spcPts val="0"/>
              </a:spcAft>
              <a:buClr>
                <a:schemeClr val="dk1"/>
              </a:buClr>
              <a:buSzPts val="2200"/>
              <a:buFont typeface="Sora"/>
              <a:buNone/>
              <a:defRPr sz="4400" b="1">
                <a:solidFill>
                  <a:schemeClr val="dk1"/>
                </a:solidFill>
                <a:latin typeface="Sora"/>
                <a:ea typeface="Sora"/>
                <a:cs typeface="Sora"/>
                <a:sym typeface="Sora"/>
              </a:defRPr>
            </a:lvl4pPr>
            <a:lvl5pPr lvl="4" algn="ctr" rtl="0">
              <a:lnSpc>
                <a:spcPct val="100000"/>
              </a:lnSpc>
              <a:spcBef>
                <a:spcPts val="0"/>
              </a:spcBef>
              <a:spcAft>
                <a:spcPts val="0"/>
              </a:spcAft>
              <a:buClr>
                <a:schemeClr val="dk1"/>
              </a:buClr>
              <a:buSzPts val="2200"/>
              <a:buFont typeface="Sora"/>
              <a:buNone/>
              <a:defRPr sz="4400" b="1">
                <a:solidFill>
                  <a:schemeClr val="dk1"/>
                </a:solidFill>
                <a:latin typeface="Sora"/>
                <a:ea typeface="Sora"/>
                <a:cs typeface="Sora"/>
                <a:sym typeface="Sora"/>
              </a:defRPr>
            </a:lvl5pPr>
            <a:lvl6pPr lvl="5" algn="ctr" rtl="0">
              <a:lnSpc>
                <a:spcPct val="100000"/>
              </a:lnSpc>
              <a:spcBef>
                <a:spcPts val="0"/>
              </a:spcBef>
              <a:spcAft>
                <a:spcPts val="0"/>
              </a:spcAft>
              <a:buClr>
                <a:schemeClr val="dk1"/>
              </a:buClr>
              <a:buSzPts val="2200"/>
              <a:buFont typeface="Sora"/>
              <a:buNone/>
              <a:defRPr sz="4400" b="1">
                <a:solidFill>
                  <a:schemeClr val="dk1"/>
                </a:solidFill>
                <a:latin typeface="Sora"/>
                <a:ea typeface="Sora"/>
                <a:cs typeface="Sora"/>
                <a:sym typeface="Sora"/>
              </a:defRPr>
            </a:lvl6pPr>
            <a:lvl7pPr lvl="6" algn="ctr" rtl="0">
              <a:lnSpc>
                <a:spcPct val="100000"/>
              </a:lnSpc>
              <a:spcBef>
                <a:spcPts val="0"/>
              </a:spcBef>
              <a:spcAft>
                <a:spcPts val="0"/>
              </a:spcAft>
              <a:buClr>
                <a:schemeClr val="dk1"/>
              </a:buClr>
              <a:buSzPts val="2200"/>
              <a:buFont typeface="Sora"/>
              <a:buNone/>
              <a:defRPr sz="4400" b="1">
                <a:solidFill>
                  <a:schemeClr val="dk1"/>
                </a:solidFill>
                <a:latin typeface="Sora"/>
                <a:ea typeface="Sora"/>
                <a:cs typeface="Sora"/>
                <a:sym typeface="Sora"/>
              </a:defRPr>
            </a:lvl7pPr>
            <a:lvl8pPr lvl="7" algn="ctr" rtl="0">
              <a:lnSpc>
                <a:spcPct val="100000"/>
              </a:lnSpc>
              <a:spcBef>
                <a:spcPts val="0"/>
              </a:spcBef>
              <a:spcAft>
                <a:spcPts val="0"/>
              </a:spcAft>
              <a:buClr>
                <a:schemeClr val="dk1"/>
              </a:buClr>
              <a:buSzPts val="2200"/>
              <a:buFont typeface="Sora"/>
              <a:buNone/>
              <a:defRPr sz="4400" b="1">
                <a:solidFill>
                  <a:schemeClr val="dk1"/>
                </a:solidFill>
                <a:latin typeface="Sora"/>
                <a:ea typeface="Sora"/>
                <a:cs typeface="Sora"/>
                <a:sym typeface="Sora"/>
              </a:defRPr>
            </a:lvl8pPr>
            <a:lvl9pPr lvl="8" algn="ctr" rtl="0">
              <a:lnSpc>
                <a:spcPct val="100000"/>
              </a:lnSpc>
              <a:spcBef>
                <a:spcPts val="0"/>
              </a:spcBef>
              <a:spcAft>
                <a:spcPts val="0"/>
              </a:spcAft>
              <a:buClr>
                <a:schemeClr val="dk1"/>
              </a:buClr>
              <a:buSzPts val="2200"/>
              <a:buFont typeface="Sora"/>
              <a:buNone/>
              <a:defRPr sz="4400" b="1">
                <a:solidFill>
                  <a:schemeClr val="dk1"/>
                </a:solidFill>
                <a:latin typeface="Sora"/>
                <a:ea typeface="Sora"/>
                <a:cs typeface="Sora"/>
                <a:sym typeface="Sora"/>
              </a:defRPr>
            </a:lvl9pPr>
          </a:lstStyle>
          <a:p>
            <a:endParaRPr/>
          </a:p>
        </p:txBody>
      </p:sp>
      <p:sp>
        <p:nvSpPr>
          <p:cNvPr id="144" name="Google Shape;144;p18"/>
          <p:cNvSpPr txBox="1">
            <a:spLocks noGrp="1"/>
          </p:cNvSpPr>
          <p:nvPr>
            <p:ph type="title" idx="3" hasCustomPrompt="1"/>
          </p:nvPr>
        </p:nvSpPr>
        <p:spPr>
          <a:xfrm>
            <a:off x="7351800" y="5209226"/>
            <a:ext cx="3584400" cy="81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3200"/>
              <a:buNone/>
              <a:defRPr>
                <a:solidFill>
                  <a:schemeClr val="accent4"/>
                </a:solidFill>
              </a:defRPr>
            </a:lvl1pPr>
            <a:lvl2pPr lvl="1" algn="ctr" rtl="0">
              <a:spcBef>
                <a:spcPts val="0"/>
              </a:spcBef>
              <a:spcAft>
                <a:spcPts val="0"/>
              </a:spcAft>
              <a:buClr>
                <a:schemeClr val="lt1"/>
              </a:buClr>
              <a:buSzPts val="3000"/>
              <a:buFont typeface="Sora"/>
              <a:buNone/>
              <a:defRPr sz="6000">
                <a:solidFill>
                  <a:schemeClr val="lt1"/>
                </a:solidFill>
                <a:latin typeface="Sora"/>
                <a:ea typeface="Sora"/>
                <a:cs typeface="Sora"/>
                <a:sym typeface="Sora"/>
              </a:defRPr>
            </a:lvl2pPr>
            <a:lvl3pPr lvl="2" algn="ctr" rtl="0">
              <a:spcBef>
                <a:spcPts val="0"/>
              </a:spcBef>
              <a:spcAft>
                <a:spcPts val="0"/>
              </a:spcAft>
              <a:buClr>
                <a:schemeClr val="lt1"/>
              </a:buClr>
              <a:buSzPts val="3000"/>
              <a:buFont typeface="Sora"/>
              <a:buNone/>
              <a:defRPr sz="6000">
                <a:solidFill>
                  <a:schemeClr val="lt1"/>
                </a:solidFill>
                <a:latin typeface="Sora"/>
                <a:ea typeface="Sora"/>
                <a:cs typeface="Sora"/>
                <a:sym typeface="Sora"/>
              </a:defRPr>
            </a:lvl3pPr>
            <a:lvl4pPr lvl="3" algn="ctr" rtl="0">
              <a:spcBef>
                <a:spcPts val="0"/>
              </a:spcBef>
              <a:spcAft>
                <a:spcPts val="0"/>
              </a:spcAft>
              <a:buClr>
                <a:schemeClr val="lt1"/>
              </a:buClr>
              <a:buSzPts val="3000"/>
              <a:buFont typeface="Sora"/>
              <a:buNone/>
              <a:defRPr sz="6000">
                <a:solidFill>
                  <a:schemeClr val="lt1"/>
                </a:solidFill>
                <a:latin typeface="Sora"/>
                <a:ea typeface="Sora"/>
                <a:cs typeface="Sora"/>
                <a:sym typeface="Sora"/>
              </a:defRPr>
            </a:lvl4pPr>
            <a:lvl5pPr lvl="4" algn="ctr" rtl="0">
              <a:spcBef>
                <a:spcPts val="0"/>
              </a:spcBef>
              <a:spcAft>
                <a:spcPts val="0"/>
              </a:spcAft>
              <a:buClr>
                <a:schemeClr val="lt1"/>
              </a:buClr>
              <a:buSzPts val="3000"/>
              <a:buFont typeface="Sora"/>
              <a:buNone/>
              <a:defRPr sz="6000">
                <a:solidFill>
                  <a:schemeClr val="lt1"/>
                </a:solidFill>
                <a:latin typeface="Sora"/>
                <a:ea typeface="Sora"/>
                <a:cs typeface="Sora"/>
                <a:sym typeface="Sora"/>
              </a:defRPr>
            </a:lvl5pPr>
            <a:lvl6pPr lvl="5" algn="ctr" rtl="0">
              <a:spcBef>
                <a:spcPts val="0"/>
              </a:spcBef>
              <a:spcAft>
                <a:spcPts val="0"/>
              </a:spcAft>
              <a:buClr>
                <a:schemeClr val="lt1"/>
              </a:buClr>
              <a:buSzPts val="3000"/>
              <a:buFont typeface="Sora"/>
              <a:buNone/>
              <a:defRPr sz="6000">
                <a:solidFill>
                  <a:schemeClr val="lt1"/>
                </a:solidFill>
                <a:latin typeface="Sora"/>
                <a:ea typeface="Sora"/>
                <a:cs typeface="Sora"/>
                <a:sym typeface="Sora"/>
              </a:defRPr>
            </a:lvl6pPr>
            <a:lvl7pPr lvl="6" algn="ctr" rtl="0">
              <a:spcBef>
                <a:spcPts val="0"/>
              </a:spcBef>
              <a:spcAft>
                <a:spcPts val="0"/>
              </a:spcAft>
              <a:buClr>
                <a:schemeClr val="lt1"/>
              </a:buClr>
              <a:buSzPts val="3000"/>
              <a:buFont typeface="Sora"/>
              <a:buNone/>
              <a:defRPr sz="6000">
                <a:solidFill>
                  <a:schemeClr val="lt1"/>
                </a:solidFill>
                <a:latin typeface="Sora"/>
                <a:ea typeface="Sora"/>
                <a:cs typeface="Sora"/>
                <a:sym typeface="Sora"/>
              </a:defRPr>
            </a:lvl7pPr>
            <a:lvl8pPr lvl="7" algn="ctr" rtl="0">
              <a:spcBef>
                <a:spcPts val="0"/>
              </a:spcBef>
              <a:spcAft>
                <a:spcPts val="0"/>
              </a:spcAft>
              <a:buClr>
                <a:schemeClr val="lt1"/>
              </a:buClr>
              <a:buSzPts val="3000"/>
              <a:buFont typeface="Sora"/>
              <a:buNone/>
              <a:defRPr sz="6000">
                <a:solidFill>
                  <a:schemeClr val="lt1"/>
                </a:solidFill>
                <a:latin typeface="Sora"/>
                <a:ea typeface="Sora"/>
                <a:cs typeface="Sora"/>
                <a:sym typeface="Sora"/>
              </a:defRPr>
            </a:lvl8pPr>
            <a:lvl9pPr lvl="8" algn="ctr" rtl="0">
              <a:spcBef>
                <a:spcPts val="0"/>
              </a:spcBef>
              <a:spcAft>
                <a:spcPts val="0"/>
              </a:spcAft>
              <a:buClr>
                <a:schemeClr val="lt1"/>
              </a:buClr>
              <a:buSzPts val="3000"/>
              <a:buFont typeface="Sora"/>
              <a:buNone/>
              <a:defRPr sz="6000">
                <a:solidFill>
                  <a:schemeClr val="lt1"/>
                </a:solidFill>
                <a:latin typeface="Sora"/>
                <a:ea typeface="Sora"/>
                <a:cs typeface="Sora"/>
                <a:sym typeface="Sora"/>
              </a:defRPr>
            </a:lvl9pPr>
          </a:lstStyle>
          <a:p>
            <a:r>
              <a:t>xx%</a:t>
            </a:r>
          </a:p>
        </p:txBody>
      </p:sp>
      <p:sp>
        <p:nvSpPr>
          <p:cNvPr id="145" name="Google Shape;145;p18"/>
          <p:cNvSpPr txBox="1">
            <a:spLocks noGrp="1"/>
          </p:cNvSpPr>
          <p:nvPr>
            <p:ph type="subTitle" idx="4"/>
          </p:nvPr>
        </p:nvSpPr>
        <p:spPr>
          <a:xfrm>
            <a:off x="6813000" y="7547644"/>
            <a:ext cx="4662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46" name="Google Shape;146;p18"/>
          <p:cNvSpPr txBox="1">
            <a:spLocks noGrp="1"/>
          </p:cNvSpPr>
          <p:nvPr>
            <p:ph type="subTitle" idx="5"/>
          </p:nvPr>
        </p:nvSpPr>
        <p:spPr>
          <a:xfrm>
            <a:off x="6813000" y="2857992"/>
            <a:ext cx="4662000" cy="880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200"/>
              <a:buFont typeface="Sora"/>
              <a:buNone/>
              <a:defRPr sz="4400" b="1">
                <a:solidFill>
                  <a:schemeClr val="dk1"/>
                </a:solidFill>
                <a:latin typeface="Livvic"/>
                <a:ea typeface="Livvic"/>
                <a:cs typeface="Livvic"/>
                <a:sym typeface="Livvic"/>
              </a:defRPr>
            </a:lvl1pPr>
            <a:lvl2pPr lvl="1" algn="ctr" rtl="0">
              <a:lnSpc>
                <a:spcPct val="100000"/>
              </a:lnSpc>
              <a:spcBef>
                <a:spcPts val="0"/>
              </a:spcBef>
              <a:spcAft>
                <a:spcPts val="0"/>
              </a:spcAft>
              <a:buClr>
                <a:schemeClr val="dk1"/>
              </a:buClr>
              <a:buSzPts val="2200"/>
              <a:buFont typeface="Sora"/>
              <a:buNone/>
              <a:defRPr sz="4400" b="1">
                <a:solidFill>
                  <a:schemeClr val="dk1"/>
                </a:solidFill>
                <a:latin typeface="Sora"/>
                <a:ea typeface="Sora"/>
                <a:cs typeface="Sora"/>
                <a:sym typeface="Sora"/>
              </a:defRPr>
            </a:lvl2pPr>
            <a:lvl3pPr lvl="2" algn="ctr" rtl="0">
              <a:lnSpc>
                <a:spcPct val="100000"/>
              </a:lnSpc>
              <a:spcBef>
                <a:spcPts val="0"/>
              </a:spcBef>
              <a:spcAft>
                <a:spcPts val="0"/>
              </a:spcAft>
              <a:buClr>
                <a:schemeClr val="dk1"/>
              </a:buClr>
              <a:buSzPts val="2200"/>
              <a:buFont typeface="Sora"/>
              <a:buNone/>
              <a:defRPr sz="4400" b="1">
                <a:solidFill>
                  <a:schemeClr val="dk1"/>
                </a:solidFill>
                <a:latin typeface="Sora"/>
                <a:ea typeface="Sora"/>
                <a:cs typeface="Sora"/>
                <a:sym typeface="Sora"/>
              </a:defRPr>
            </a:lvl3pPr>
            <a:lvl4pPr lvl="3" algn="ctr" rtl="0">
              <a:lnSpc>
                <a:spcPct val="100000"/>
              </a:lnSpc>
              <a:spcBef>
                <a:spcPts val="0"/>
              </a:spcBef>
              <a:spcAft>
                <a:spcPts val="0"/>
              </a:spcAft>
              <a:buClr>
                <a:schemeClr val="dk1"/>
              </a:buClr>
              <a:buSzPts val="2200"/>
              <a:buFont typeface="Sora"/>
              <a:buNone/>
              <a:defRPr sz="4400" b="1">
                <a:solidFill>
                  <a:schemeClr val="dk1"/>
                </a:solidFill>
                <a:latin typeface="Sora"/>
                <a:ea typeface="Sora"/>
                <a:cs typeface="Sora"/>
                <a:sym typeface="Sora"/>
              </a:defRPr>
            </a:lvl4pPr>
            <a:lvl5pPr lvl="4" algn="ctr" rtl="0">
              <a:lnSpc>
                <a:spcPct val="100000"/>
              </a:lnSpc>
              <a:spcBef>
                <a:spcPts val="0"/>
              </a:spcBef>
              <a:spcAft>
                <a:spcPts val="0"/>
              </a:spcAft>
              <a:buClr>
                <a:schemeClr val="dk1"/>
              </a:buClr>
              <a:buSzPts val="2200"/>
              <a:buFont typeface="Sora"/>
              <a:buNone/>
              <a:defRPr sz="4400" b="1">
                <a:solidFill>
                  <a:schemeClr val="dk1"/>
                </a:solidFill>
                <a:latin typeface="Sora"/>
                <a:ea typeface="Sora"/>
                <a:cs typeface="Sora"/>
                <a:sym typeface="Sora"/>
              </a:defRPr>
            </a:lvl5pPr>
            <a:lvl6pPr lvl="5" algn="ctr" rtl="0">
              <a:lnSpc>
                <a:spcPct val="100000"/>
              </a:lnSpc>
              <a:spcBef>
                <a:spcPts val="0"/>
              </a:spcBef>
              <a:spcAft>
                <a:spcPts val="0"/>
              </a:spcAft>
              <a:buClr>
                <a:schemeClr val="dk1"/>
              </a:buClr>
              <a:buSzPts val="2200"/>
              <a:buFont typeface="Sora"/>
              <a:buNone/>
              <a:defRPr sz="4400" b="1">
                <a:solidFill>
                  <a:schemeClr val="dk1"/>
                </a:solidFill>
                <a:latin typeface="Sora"/>
                <a:ea typeface="Sora"/>
                <a:cs typeface="Sora"/>
                <a:sym typeface="Sora"/>
              </a:defRPr>
            </a:lvl6pPr>
            <a:lvl7pPr lvl="6" algn="ctr" rtl="0">
              <a:lnSpc>
                <a:spcPct val="100000"/>
              </a:lnSpc>
              <a:spcBef>
                <a:spcPts val="0"/>
              </a:spcBef>
              <a:spcAft>
                <a:spcPts val="0"/>
              </a:spcAft>
              <a:buClr>
                <a:schemeClr val="dk1"/>
              </a:buClr>
              <a:buSzPts val="2200"/>
              <a:buFont typeface="Sora"/>
              <a:buNone/>
              <a:defRPr sz="4400" b="1">
                <a:solidFill>
                  <a:schemeClr val="dk1"/>
                </a:solidFill>
                <a:latin typeface="Sora"/>
                <a:ea typeface="Sora"/>
                <a:cs typeface="Sora"/>
                <a:sym typeface="Sora"/>
              </a:defRPr>
            </a:lvl7pPr>
            <a:lvl8pPr lvl="7" algn="ctr" rtl="0">
              <a:lnSpc>
                <a:spcPct val="100000"/>
              </a:lnSpc>
              <a:spcBef>
                <a:spcPts val="0"/>
              </a:spcBef>
              <a:spcAft>
                <a:spcPts val="0"/>
              </a:spcAft>
              <a:buClr>
                <a:schemeClr val="dk1"/>
              </a:buClr>
              <a:buSzPts val="2200"/>
              <a:buFont typeface="Sora"/>
              <a:buNone/>
              <a:defRPr sz="4400" b="1">
                <a:solidFill>
                  <a:schemeClr val="dk1"/>
                </a:solidFill>
                <a:latin typeface="Sora"/>
                <a:ea typeface="Sora"/>
                <a:cs typeface="Sora"/>
                <a:sym typeface="Sora"/>
              </a:defRPr>
            </a:lvl8pPr>
            <a:lvl9pPr lvl="8" algn="ctr" rtl="0">
              <a:lnSpc>
                <a:spcPct val="100000"/>
              </a:lnSpc>
              <a:spcBef>
                <a:spcPts val="0"/>
              </a:spcBef>
              <a:spcAft>
                <a:spcPts val="0"/>
              </a:spcAft>
              <a:buClr>
                <a:schemeClr val="dk1"/>
              </a:buClr>
              <a:buSzPts val="2200"/>
              <a:buFont typeface="Sora"/>
              <a:buNone/>
              <a:defRPr sz="4400" b="1">
                <a:solidFill>
                  <a:schemeClr val="dk1"/>
                </a:solidFill>
                <a:latin typeface="Sora"/>
                <a:ea typeface="Sora"/>
                <a:cs typeface="Sora"/>
                <a:sym typeface="Sora"/>
              </a:defRPr>
            </a:lvl9pPr>
          </a:lstStyle>
          <a:p>
            <a:endParaRPr/>
          </a:p>
        </p:txBody>
      </p:sp>
      <p:sp>
        <p:nvSpPr>
          <p:cNvPr id="147" name="Google Shape;147;p18"/>
          <p:cNvSpPr txBox="1">
            <a:spLocks noGrp="1"/>
          </p:cNvSpPr>
          <p:nvPr>
            <p:ph type="title" idx="6" hasCustomPrompt="1"/>
          </p:nvPr>
        </p:nvSpPr>
        <p:spPr>
          <a:xfrm>
            <a:off x="12266200" y="5209226"/>
            <a:ext cx="3638400" cy="813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3200"/>
              <a:buNone/>
              <a:defRPr>
                <a:solidFill>
                  <a:schemeClr val="accent4"/>
                </a:solidFill>
              </a:defRPr>
            </a:lvl1pPr>
            <a:lvl2pPr lvl="1" algn="ctr" rtl="0">
              <a:spcBef>
                <a:spcPts val="0"/>
              </a:spcBef>
              <a:spcAft>
                <a:spcPts val="0"/>
              </a:spcAft>
              <a:buClr>
                <a:schemeClr val="lt1"/>
              </a:buClr>
              <a:buSzPts val="3000"/>
              <a:buFont typeface="Sora"/>
              <a:buNone/>
              <a:defRPr sz="6000">
                <a:solidFill>
                  <a:schemeClr val="lt1"/>
                </a:solidFill>
                <a:latin typeface="Sora"/>
                <a:ea typeface="Sora"/>
                <a:cs typeface="Sora"/>
                <a:sym typeface="Sora"/>
              </a:defRPr>
            </a:lvl2pPr>
            <a:lvl3pPr lvl="2" algn="ctr" rtl="0">
              <a:spcBef>
                <a:spcPts val="0"/>
              </a:spcBef>
              <a:spcAft>
                <a:spcPts val="0"/>
              </a:spcAft>
              <a:buClr>
                <a:schemeClr val="lt1"/>
              </a:buClr>
              <a:buSzPts val="3000"/>
              <a:buFont typeface="Sora"/>
              <a:buNone/>
              <a:defRPr sz="6000">
                <a:solidFill>
                  <a:schemeClr val="lt1"/>
                </a:solidFill>
                <a:latin typeface="Sora"/>
                <a:ea typeface="Sora"/>
                <a:cs typeface="Sora"/>
                <a:sym typeface="Sora"/>
              </a:defRPr>
            </a:lvl3pPr>
            <a:lvl4pPr lvl="3" algn="ctr" rtl="0">
              <a:spcBef>
                <a:spcPts val="0"/>
              </a:spcBef>
              <a:spcAft>
                <a:spcPts val="0"/>
              </a:spcAft>
              <a:buClr>
                <a:schemeClr val="lt1"/>
              </a:buClr>
              <a:buSzPts val="3000"/>
              <a:buFont typeface="Sora"/>
              <a:buNone/>
              <a:defRPr sz="6000">
                <a:solidFill>
                  <a:schemeClr val="lt1"/>
                </a:solidFill>
                <a:latin typeface="Sora"/>
                <a:ea typeface="Sora"/>
                <a:cs typeface="Sora"/>
                <a:sym typeface="Sora"/>
              </a:defRPr>
            </a:lvl4pPr>
            <a:lvl5pPr lvl="4" algn="ctr" rtl="0">
              <a:spcBef>
                <a:spcPts val="0"/>
              </a:spcBef>
              <a:spcAft>
                <a:spcPts val="0"/>
              </a:spcAft>
              <a:buClr>
                <a:schemeClr val="lt1"/>
              </a:buClr>
              <a:buSzPts val="3000"/>
              <a:buFont typeface="Sora"/>
              <a:buNone/>
              <a:defRPr sz="6000">
                <a:solidFill>
                  <a:schemeClr val="lt1"/>
                </a:solidFill>
                <a:latin typeface="Sora"/>
                <a:ea typeface="Sora"/>
                <a:cs typeface="Sora"/>
                <a:sym typeface="Sora"/>
              </a:defRPr>
            </a:lvl5pPr>
            <a:lvl6pPr lvl="5" algn="ctr" rtl="0">
              <a:spcBef>
                <a:spcPts val="0"/>
              </a:spcBef>
              <a:spcAft>
                <a:spcPts val="0"/>
              </a:spcAft>
              <a:buClr>
                <a:schemeClr val="lt1"/>
              </a:buClr>
              <a:buSzPts val="3000"/>
              <a:buFont typeface="Sora"/>
              <a:buNone/>
              <a:defRPr sz="6000">
                <a:solidFill>
                  <a:schemeClr val="lt1"/>
                </a:solidFill>
                <a:latin typeface="Sora"/>
                <a:ea typeface="Sora"/>
                <a:cs typeface="Sora"/>
                <a:sym typeface="Sora"/>
              </a:defRPr>
            </a:lvl6pPr>
            <a:lvl7pPr lvl="6" algn="ctr" rtl="0">
              <a:spcBef>
                <a:spcPts val="0"/>
              </a:spcBef>
              <a:spcAft>
                <a:spcPts val="0"/>
              </a:spcAft>
              <a:buClr>
                <a:schemeClr val="lt1"/>
              </a:buClr>
              <a:buSzPts val="3000"/>
              <a:buFont typeface="Sora"/>
              <a:buNone/>
              <a:defRPr sz="6000">
                <a:solidFill>
                  <a:schemeClr val="lt1"/>
                </a:solidFill>
                <a:latin typeface="Sora"/>
                <a:ea typeface="Sora"/>
                <a:cs typeface="Sora"/>
                <a:sym typeface="Sora"/>
              </a:defRPr>
            </a:lvl7pPr>
            <a:lvl8pPr lvl="7" algn="ctr" rtl="0">
              <a:spcBef>
                <a:spcPts val="0"/>
              </a:spcBef>
              <a:spcAft>
                <a:spcPts val="0"/>
              </a:spcAft>
              <a:buClr>
                <a:schemeClr val="lt1"/>
              </a:buClr>
              <a:buSzPts val="3000"/>
              <a:buFont typeface="Sora"/>
              <a:buNone/>
              <a:defRPr sz="6000">
                <a:solidFill>
                  <a:schemeClr val="lt1"/>
                </a:solidFill>
                <a:latin typeface="Sora"/>
                <a:ea typeface="Sora"/>
                <a:cs typeface="Sora"/>
                <a:sym typeface="Sora"/>
              </a:defRPr>
            </a:lvl8pPr>
            <a:lvl9pPr lvl="8" algn="ctr" rtl="0">
              <a:spcBef>
                <a:spcPts val="0"/>
              </a:spcBef>
              <a:spcAft>
                <a:spcPts val="0"/>
              </a:spcAft>
              <a:buClr>
                <a:schemeClr val="lt1"/>
              </a:buClr>
              <a:buSzPts val="3000"/>
              <a:buFont typeface="Sora"/>
              <a:buNone/>
              <a:defRPr sz="6000">
                <a:solidFill>
                  <a:schemeClr val="lt1"/>
                </a:solidFill>
                <a:latin typeface="Sora"/>
                <a:ea typeface="Sora"/>
                <a:cs typeface="Sora"/>
                <a:sym typeface="Sora"/>
              </a:defRPr>
            </a:lvl9pPr>
          </a:lstStyle>
          <a:p>
            <a:r>
              <a:t>xx%</a:t>
            </a:r>
          </a:p>
        </p:txBody>
      </p:sp>
      <p:sp>
        <p:nvSpPr>
          <p:cNvPr id="148" name="Google Shape;148;p18"/>
          <p:cNvSpPr txBox="1">
            <a:spLocks noGrp="1"/>
          </p:cNvSpPr>
          <p:nvPr>
            <p:ph type="subTitle" idx="7"/>
          </p:nvPr>
        </p:nvSpPr>
        <p:spPr>
          <a:xfrm>
            <a:off x="11754400" y="7547644"/>
            <a:ext cx="4662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400"/>
              <a:buNone/>
              <a:defRPr/>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49" name="Google Shape;149;p18"/>
          <p:cNvSpPr txBox="1">
            <a:spLocks noGrp="1"/>
          </p:cNvSpPr>
          <p:nvPr>
            <p:ph type="subTitle" idx="8"/>
          </p:nvPr>
        </p:nvSpPr>
        <p:spPr>
          <a:xfrm>
            <a:off x="11754400" y="2857992"/>
            <a:ext cx="4662000" cy="880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2200"/>
              <a:buFont typeface="Sora"/>
              <a:buNone/>
              <a:defRPr sz="4400" b="1">
                <a:solidFill>
                  <a:schemeClr val="dk1"/>
                </a:solidFill>
                <a:latin typeface="Livvic"/>
                <a:ea typeface="Livvic"/>
                <a:cs typeface="Livvic"/>
                <a:sym typeface="Livvic"/>
              </a:defRPr>
            </a:lvl1pPr>
            <a:lvl2pPr lvl="1" algn="ctr" rtl="0">
              <a:lnSpc>
                <a:spcPct val="100000"/>
              </a:lnSpc>
              <a:spcBef>
                <a:spcPts val="0"/>
              </a:spcBef>
              <a:spcAft>
                <a:spcPts val="0"/>
              </a:spcAft>
              <a:buClr>
                <a:schemeClr val="dk1"/>
              </a:buClr>
              <a:buSzPts val="2200"/>
              <a:buFont typeface="Sora"/>
              <a:buNone/>
              <a:defRPr sz="4400" b="1">
                <a:solidFill>
                  <a:schemeClr val="dk1"/>
                </a:solidFill>
                <a:latin typeface="Sora"/>
                <a:ea typeface="Sora"/>
                <a:cs typeface="Sora"/>
                <a:sym typeface="Sora"/>
              </a:defRPr>
            </a:lvl2pPr>
            <a:lvl3pPr lvl="2" algn="ctr" rtl="0">
              <a:lnSpc>
                <a:spcPct val="100000"/>
              </a:lnSpc>
              <a:spcBef>
                <a:spcPts val="0"/>
              </a:spcBef>
              <a:spcAft>
                <a:spcPts val="0"/>
              </a:spcAft>
              <a:buClr>
                <a:schemeClr val="dk1"/>
              </a:buClr>
              <a:buSzPts val="2200"/>
              <a:buFont typeface="Sora"/>
              <a:buNone/>
              <a:defRPr sz="4400" b="1">
                <a:solidFill>
                  <a:schemeClr val="dk1"/>
                </a:solidFill>
                <a:latin typeface="Sora"/>
                <a:ea typeface="Sora"/>
                <a:cs typeface="Sora"/>
                <a:sym typeface="Sora"/>
              </a:defRPr>
            </a:lvl3pPr>
            <a:lvl4pPr lvl="3" algn="ctr" rtl="0">
              <a:lnSpc>
                <a:spcPct val="100000"/>
              </a:lnSpc>
              <a:spcBef>
                <a:spcPts val="0"/>
              </a:spcBef>
              <a:spcAft>
                <a:spcPts val="0"/>
              </a:spcAft>
              <a:buClr>
                <a:schemeClr val="dk1"/>
              </a:buClr>
              <a:buSzPts val="2200"/>
              <a:buFont typeface="Sora"/>
              <a:buNone/>
              <a:defRPr sz="4400" b="1">
                <a:solidFill>
                  <a:schemeClr val="dk1"/>
                </a:solidFill>
                <a:latin typeface="Sora"/>
                <a:ea typeface="Sora"/>
                <a:cs typeface="Sora"/>
                <a:sym typeface="Sora"/>
              </a:defRPr>
            </a:lvl4pPr>
            <a:lvl5pPr lvl="4" algn="ctr" rtl="0">
              <a:lnSpc>
                <a:spcPct val="100000"/>
              </a:lnSpc>
              <a:spcBef>
                <a:spcPts val="0"/>
              </a:spcBef>
              <a:spcAft>
                <a:spcPts val="0"/>
              </a:spcAft>
              <a:buClr>
                <a:schemeClr val="dk1"/>
              </a:buClr>
              <a:buSzPts val="2200"/>
              <a:buFont typeface="Sora"/>
              <a:buNone/>
              <a:defRPr sz="4400" b="1">
                <a:solidFill>
                  <a:schemeClr val="dk1"/>
                </a:solidFill>
                <a:latin typeface="Sora"/>
                <a:ea typeface="Sora"/>
                <a:cs typeface="Sora"/>
                <a:sym typeface="Sora"/>
              </a:defRPr>
            </a:lvl5pPr>
            <a:lvl6pPr lvl="5" algn="ctr" rtl="0">
              <a:lnSpc>
                <a:spcPct val="100000"/>
              </a:lnSpc>
              <a:spcBef>
                <a:spcPts val="0"/>
              </a:spcBef>
              <a:spcAft>
                <a:spcPts val="0"/>
              </a:spcAft>
              <a:buClr>
                <a:schemeClr val="dk1"/>
              </a:buClr>
              <a:buSzPts val="2200"/>
              <a:buFont typeface="Sora"/>
              <a:buNone/>
              <a:defRPr sz="4400" b="1">
                <a:solidFill>
                  <a:schemeClr val="dk1"/>
                </a:solidFill>
                <a:latin typeface="Sora"/>
                <a:ea typeface="Sora"/>
                <a:cs typeface="Sora"/>
                <a:sym typeface="Sora"/>
              </a:defRPr>
            </a:lvl6pPr>
            <a:lvl7pPr lvl="6" algn="ctr" rtl="0">
              <a:lnSpc>
                <a:spcPct val="100000"/>
              </a:lnSpc>
              <a:spcBef>
                <a:spcPts val="0"/>
              </a:spcBef>
              <a:spcAft>
                <a:spcPts val="0"/>
              </a:spcAft>
              <a:buClr>
                <a:schemeClr val="dk1"/>
              </a:buClr>
              <a:buSzPts val="2200"/>
              <a:buFont typeface="Sora"/>
              <a:buNone/>
              <a:defRPr sz="4400" b="1">
                <a:solidFill>
                  <a:schemeClr val="dk1"/>
                </a:solidFill>
                <a:latin typeface="Sora"/>
                <a:ea typeface="Sora"/>
                <a:cs typeface="Sora"/>
                <a:sym typeface="Sora"/>
              </a:defRPr>
            </a:lvl7pPr>
            <a:lvl8pPr lvl="7" algn="ctr" rtl="0">
              <a:lnSpc>
                <a:spcPct val="100000"/>
              </a:lnSpc>
              <a:spcBef>
                <a:spcPts val="0"/>
              </a:spcBef>
              <a:spcAft>
                <a:spcPts val="0"/>
              </a:spcAft>
              <a:buClr>
                <a:schemeClr val="dk1"/>
              </a:buClr>
              <a:buSzPts val="2200"/>
              <a:buFont typeface="Sora"/>
              <a:buNone/>
              <a:defRPr sz="4400" b="1">
                <a:solidFill>
                  <a:schemeClr val="dk1"/>
                </a:solidFill>
                <a:latin typeface="Sora"/>
                <a:ea typeface="Sora"/>
                <a:cs typeface="Sora"/>
                <a:sym typeface="Sora"/>
              </a:defRPr>
            </a:lvl8pPr>
            <a:lvl9pPr lvl="8" algn="ctr" rtl="0">
              <a:lnSpc>
                <a:spcPct val="100000"/>
              </a:lnSpc>
              <a:spcBef>
                <a:spcPts val="0"/>
              </a:spcBef>
              <a:spcAft>
                <a:spcPts val="0"/>
              </a:spcAft>
              <a:buClr>
                <a:schemeClr val="dk1"/>
              </a:buClr>
              <a:buSzPts val="2200"/>
              <a:buFont typeface="Sora"/>
              <a:buNone/>
              <a:defRPr sz="4400" b="1">
                <a:solidFill>
                  <a:schemeClr val="dk1"/>
                </a:solidFill>
                <a:latin typeface="Sora"/>
                <a:ea typeface="Sora"/>
                <a:cs typeface="Sora"/>
                <a:sym typeface="Sora"/>
              </a:defRPr>
            </a:lvl9pPr>
          </a:lstStyle>
          <a:p>
            <a:endParaRPr/>
          </a:p>
        </p:txBody>
      </p:sp>
      <p:sp>
        <p:nvSpPr>
          <p:cNvPr id="150" name="Google Shape;150;p18"/>
          <p:cNvSpPr txBox="1">
            <a:spLocks noGrp="1"/>
          </p:cNvSpPr>
          <p:nvPr>
            <p:ph type="title" idx="9"/>
          </p:nvPr>
        </p:nvSpPr>
        <p:spPr>
          <a:xfrm>
            <a:off x="1426450" y="890050"/>
            <a:ext cx="15435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151" name="Google Shape;151;p18"/>
          <p:cNvGrpSpPr/>
          <p:nvPr/>
        </p:nvGrpSpPr>
        <p:grpSpPr>
          <a:xfrm>
            <a:off x="-354400" y="7123100"/>
            <a:ext cx="18996664" cy="3163920"/>
            <a:chOff x="-177200" y="3561550"/>
            <a:chExt cx="9498332" cy="1581960"/>
          </a:xfrm>
        </p:grpSpPr>
        <p:sp>
          <p:nvSpPr>
            <p:cNvPr id="152" name="Google Shape;152;p18"/>
            <p:cNvSpPr/>
            <p:nvPr/>
          </p:nvSpPr>
          <p:spPr>
            <a:xfrm rot="10800000" flipH="1">
              <a:off x="-177200" y="4551006"/>
              <a:ext cx="9498332" cy="460470"/>
            </a:xfrm>
            <a:custGeom>
              <a:avLst/>
              <a:gdLst/>
              <a:ahLst/>
              <a:cxnLst/>
              <a:rect l="l" t="t" r="r" b="b"/>
              <a:pathLst>
                <a:path w="63393" h="13346" extrusionOk="0">
                  <a:moveTo>
                    <a:pt x="32303" y="0"/>
                  </a:moveTo>
                  <a:cubicBezTo>
                    <a:pt x="19678" y="0"/>
                    <a:pt x="8266" y="2351"/>
                    <a:pt x="1" y="6218"/>
                  </a:cubicBezTo>
                  <a:lnTo>
                    <a:pt x="1" y="12550"/>
                  </a:lnTo>
                  <a:cubicBezTo>
                    <a:pt x="3214" y="11867"/>
                    <a:pt x="6512" y="11526"/>
                    <a:pt x="9816" y="11526"/>
                  </a:cubicBezTo>
                  <a:cubicBezTo>
                    <a:pt x="10918" y="11526"/>
                    <a:pt x="12019" y="11564"/>
                    <a:pt x="13119" y="11640"/>
                  </a:cubicBezTo>
                  <a:cubicBezTo>
                    <a:pt x="19372" y="12108"/>
                    <a:pt x="25329" y="12576"/>
                    <a:pt x="29926" y="12576"/>
                  </a:cubicBezTo>
                  <a:cubicBezTo>
                    <a:pt x="30542" y="12576"/>
                    <a:pt x="31133" y="12568"/>
                    <a:pt x="31697" y="12550"/>
                  </a:cubicBezTo>
                  <a:cubicBezTo>
                    <a:pt x="35730" y="12454"/>
                    <a:pt x="41062" y="12006"/>
                    <a:pt x="45225" y="12006"/>
                  </a:cubicBezTo>
                  <a:cubicBezTo>
                    <a:pt x="45993" y="12006"/>
                    <a:pt x="46720" y="12022"/>
                    <a:pt x="47393" y="12057"/>
                  </a:cubicBezTo>
                  <a:cubicBezTo>
                    <a:pt x="51146" y="12284"/>
                    <a:pt x="58995" y="13194"/>
                    <a:pt x="63393" y="13346"/>
                  </a:cubicBezTo>
                  <a:lnTo>
                    <a:pt x="63393" y="5687"/>
                  </a:lnTo>
                  <a:cubicBezTo>
                    <a:pt x="55241" y="2161"/>
                    <a:pt x="44322" y="0"/>
                    <a:pt x="32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53" name="Google Shape;153;p18"/>
            <p:cNvGrpSpPr/>
            <p:nvPr/>
          </p:nvGrpSpPr>
          <p:grpSpPr>
            <a:xfrm>
              <a:off x="-74175" y="3561550"/>
              <a:ext cx="9292436" cy="1581960"/>
              <a:chOff x="-74175" y="3561550"/>
              <a:chExt cx="9292436" cy="1581960"/>
            </a:xfrm>
          </p:grpSpPr>
          <p:grpSp>
            <p:nvGrpSpPr>
              <p:cNvPr id="154" name="Google Shape;154;p18"/>
              <p:cNvGrpSpPr/>
              <p:nvPr/>
            </p:nvGrpSpPr>
            <p:grpSpPr>
              <a:xfrm>
                <a:off x="-74175" y="4681800"/>
                <a:ext cx="9292436" cy="461710"/>
                <a:chOff x="-74175" y="4681800"/>
                <a:chExt cx="9292436" cy="461710"/>
              </a:xfrm>
            </p:grpSpPr>
            <p:sp>
              <p:nvSpPr>
                <p:cNvPr id="155" name="Google Shape;155;p18"/>
                <p:cNvSpPr/>
                <p:nvPr/>
              </p:nvSpPr>
              <p:spPr>
                <a:xfrm>
                  <a:off x="-74175" y="4754475"/>
                  <a:ext cx="9292436" cy="389035"/>
                </a:xfrm>
                <a:custGeom>
                  <a:avLst/>
                  <a:gdLst/>
                  <a:ahLst/>
                  <a:cxnLst/>
                  <a:rect l="l" t="t" r="r" b="b"/>
                  <a:pathLst>
                    <a:path w="63355" h="13725" extrusionOk="0">
                      <a:moveTo>
                        <a:pt x="48654" y="1"/>
                      </a:moveTo>
                      <a:cubicBezTo>
                        <a:pt x="48317" y="1"/>
                        <a:pt x="47985" y="13"/>
                        <a:pt x="47658" y="37"/>
                      </a:cubicBezTo>
                      <a:cubicBezTo>
                        <a:pt x="43148" y="340"/>
                        <a:pt x="36524" y="882"/>
                        <a:pt x="31837" y="882"/>
                      </a:cubicBezTo>
                      <a:cubicBezTo>
                        <a:pt x="30061" y="882"/>
                        <a:pt x="28564" y="804"/>
                        <a:pt x="27564" y="606"/>
                      </a:cubicBezTo>
                      <a:cubicBezTo>
                        <a:pt x="25658" y="233"/>
                        <a:pt x="22591" y="22"/>
                        <a:pt x="19451" y="22"/>
                      </a:cubicBezTo>
                      <a:cubicBezTo>
                        <a:pt x="16531" y="22"/>
                        <a:pt x="13548" y="204"/>
                        <a:pt x="11375" y="606"/>
                      </a:cubicBezTo>
                      <a:cubicBezTo>
                        <a:pt x="8000" y="1251"/>
                        <a:pt x="2579" y="1743"/>
                        <a:pt x="0" y="1971"/>
                      </a:cubicBezTo>
                      <a:lnTo>
                        <a:pt x="0" y="13724"/>
                      </a:lnTo>
                      <a:lnTo>
                        <a:pt x="63354" y="13724"/>
                      </a:lnTo>
                      <a:lnTo>
                        <a:pt x="63354" y="2995"/>
                      </a:lnTo>
                      <a:cubicBezTo>
                        <a:pt x="59279" y="2392"/>
                        <a:pt x="53481" y="1"/>
                        <a:pt x="4865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56;p18"/>
                <p:cNvSpPr/>
                <p:nvPr/>
              </p:nvSpPr>
              <p:spPr>
                <a:xfrm>
                  <a:off x="-74175" y="4681800"/>
                  <a:ext cx="9292436" cy="158647"/>
                </a:xfrm>
                <a:custGeom>
                  <a:avLst/>
                  <a:gdLst/>
                  <a:ahLst/>
                  <a:cxnLst/>
                  <a:rect l="l" t="t" r="r" b="b"/>
                  <a:pathLst>
                    <a:path w="63355" h="5597" extrusionOk="0">
                      <a:moveTo>
                        <a:pt x="23626" y="0"/>
                      </a:moveTo>
                      <a:cubicBezTo>
                        <a:pt x="19701" y="0"/>
                        <a:pt x="14694" y="561"/>
                        <a:pt x="11450" y="1161"/>
                      </a:cubicBezTo>
                      <a:cubicBezTo>
                        <a:pt x="8114" y="1805"/>
                        <a:pt x="2616" y="1426"/>
                        <a:pt x="0" y="1653"/>
                      </a:cubicBezTo>
                      <a:lnTo>
                        <a:pt x="0" y="4535"/>
                      </a:lnTo>
                      <a:cubicBezTo>
                        <a:pt x="2579" y="4307"/>
                        <a:pt x="8038" y="3815"/>
                        <a:pt x="11375" y="3170"/>
                      </a:cubicBezTo>
                      <a:cubicBezTo>
                        <a:pt x="13548" y="2768"/>
                        <a:pt x="16531" y="2586"/>
                        <a:pt x="19451" y="2586"/>
                      </a:cubicBezTo>
                      <a:cubicBezTo>
                        <a:pt x="22591" y="2586"/>
                        <a:pt x="25658" y="2797"/>
                        <a:pt x="27564" y="3170"/>
                      </a:cubicBezTo>
                      <a:cubicBezTo>
                        <a:pt x="28564" y="3368"/>
                        <a:pt x="30061" y="3446"/>
                        <a:pt x="31837" y="3446"/>
                      </a:cubicBezTo>
                      <a:cubicBezTo>
                        <a:pt x="36524" y="3446"/>
                        <a:pt x="43148" y="2904"/>
                        <a:pt x="47658" y="2601"/>
                      </a:cubicBezTo>
                      <a:cubicBezTo>
                        <a:pt x="47985" y="2577"/>
                        <a:pt x="48317" y="2565"/>
                        <a:pt x="48654" y="2565"/>
                      </a:cubicBezTo>
                      <a:cubicBezTo>
                        <a:pt x="53481" y="2565"/>
                        <a:pt x="59279" y="4959"/>
                        <a:pt x="63354" y="5597"/>
                      </a:cubicBezTo>
                      <a:lnTo>
                        <a:pt x="63354" y="3701"/>
                      </a:lnTo>
                      <a:cubicBezTo>
                        <a:pt x="59335" y="3102"/>
                        <a:pt x="53546" y="1125"/>
                        <a:pt x="48730" y="1125"/>
                      </a:cubicBezTo>
                      <a:cubicBezTo>
                        <a:pt x="48367" y="1125"/>
                        <a:pt x="48009" y="1137"/>
                        <a:pt x="47658" y="1161"/>
                      </a:cubicBezTo>
                      <a:cubicBezTo>
                        <a:pt x="46217" y="1267"/>
                        <a:pt x="44554" y="1313"/>
                        <a:pt x="42804" y="1313"/>
                      </a:cubicBezTo>
                      <a:cubicBezTo>
                        <a:pt x="37048" y="1313"/>
                        <a:pt x="30355" y="812"/>
                        <a:pt x="27564" y="289"/>
                      </a:cubicBezTo>
                      <a:cubicBezTo>
                        <a:pt x="26530" y="86"/>
                        <a:pt x="25161" y="0"/>
                        <a:pt x="2362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57" name="Google Shape;157;p18"/>
              <p:cNvGrpSpPr/>
              <p:nvPr/>
            </p:nvGrpSpPr>
            <p:grpSpPr>
              <a:xfrm>
                <a:off x="8347909" y="3561550"/>
                <a:ext cx="796275" cy="1270585"/>
                <a:chOff x="4232725" y="4068350"/>
                <a:chExt cx="133675" cy="213300"/>
              </a:xfrm>
            </p:grpSpPr>
            <p:sp>
              <p:nvSpPr>
                <p:cNvPr id="158" name="Google Shape;158;p18"/>
                <p:cNvSpPr/>
                <p:nvPr/>
              </p:nvSpPr>
              <p:spPr>
                <a:xfrm>
                  <a:off x="4248850" y="4133300"/>
                  <a:ext cx="56875" cy="148350"/>
                </a:xfrm>
                <a:custGeom>
                  <a:avLst/>
                  <a:gdLst/>
                  <a:ahLst/>
                  <a:cxnLst/>
                  <a:rect l="l" t="t" r="r" b="b"/>
                  <a:pathLst>
                    <a:path w="2275" h="5934" extrusionOk="0">
                      <a:moveTo>
                        <a:pt x="2047" y="0"/>
                      </a:moveTo>
                      <a:cubicBezTo>
                        <a:pt x="1991" y="0"/>
                        <a:pt x="1934" y="19"/>
                        <a:pt x="1896" y="57"/>
                      </a:cubicBezTo>
                      <a:cubicBezTo>
                        <a:pt x="38" y="1649"/>
                        <a:pt x="0" y="4834"/>
                        <a:pt x="38" y="5706"/>
                      </a:cubicBezTo>
                      <a:cubicBezTo>
                        <a:pt x="38" y="5820"/>
                        <a:pt x="152" y="5934"/>
                        <a:pt x="303" y="5934"/>
                      </a:cubicBezTo>
                      <a:lnTo>
                        <a:pt x="834" y="5934"/>
                      </a:lnTo>
                      <a:cubicBezTo>
                        <a:pt x="986" y="5934"/>
                        <a:pt x="1062" y="5782"/>
                        <a:pt x="1062" y="5668"/>
                      </a:cubicBezTo>
                      <a:cubicBezTo>
                        <a:pt x="493" y="1498"/>
                        <a:pt x="1744" y="777"/>
                        <a:pt x="2199" y="360"/>
                      </a:cubicBezTo>
                      <a:cubicBezTo>
                        <a:pt x="2275" y="284"/>
                        <a:pt x="2275" y="133"/>
                        <a:pt x="2199" y="57"/>
                      </a:cubicBezTo>
                      <a:cubicBezTo>
                        <a:pt x="2161" y="19"/>
                        <a:pt x="2104" y="0"/>
                        <a:pt x="204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18"/>
                <p:cNvSpPr/>
                <p:nvPr/>
              </p:nvSpPr>
              <p:spPr>
                <a:xfrm>
                  <a:off x="4286750" y="4135650"/>
                  <a:ext cx="46475" cy="83450"/>
                </a:xfrm>
                <a:custGeom>
                  <a:avLst/>
                  <a:gdLst/>
                  <a:ahLst/>
                  <a:cxnLst/>
                  <a:rect l="l" t="t" r="r" b="b"/>
                  <a:pathLst>
                    <a:path w="1859" h="3338" extrusionOk="0">
                      <a:moveTo>
                        <a:pt x="607" y="1"/>
                      </a:moveTo>
                      <a:lnTo>
                        <a:pt x="607" y="1"/>
                      </a:lnTo>
                      <a:cubicBezTo>
                        <a:pt x="1" y="1025"/>
                        <a:pt x="1" y="2314"/>
                        <a:pt x="645" y="3337"/>
                      </a:cubicBezTo>
                      <a:cubicBezTo>
                        <a:pt x="645" y="3337"/>
                        <a:pt x="1858" y="2162"/>
                        <a:pt x="60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60;p18"/>
                <p:cNvSpPr/>
                <p:nvPr/>
              </p:nvSpPr>
              <p:spPr>
                <a:xfrm>
                  <a:off x="4233675" y="4123000"/>
                  <a:ext cx="68275" cy="59125"/>
                </a:xfrm>
                <a:custGeom>
                  <a:avLst/>
                  <a:gdLst/>
                  <a:ahLst/>
                  <a:cxnLst/>
                  <a:rect l="l" t="t" r="r" b="b"/>
                  <a:pathLst>
                    <a:path w="2731" h="2365" extrusionOk="0">
                      <a:moveTo>
                        <a:pt x="1535" y="0"/>
                      </a:moveTo>
                      <a:cubicBezTo>
                        <a:pt x="1403" y="0"/>
                        <a:pt x="1269" y="17"/>
                        <a:pt x="1138" y="52"/>
                      </a:cubicBezTo>
                      <a:cubicBezTo>
                        <a:pt x="0" y="469"/>
                        <a:pt x="304" y="2365"/>
                        <a:pt x="304" y="2365"/>
                      </a:cubicBezTo>
                      <a:cubicBezTo>
                        <a:pt x="835" y="1493"/>
                        <a:pt x="1707" y="810"/>
                        <a:pt x="2730" y="507"/>
                      </a:cubicBezTo>
                      <a:cubicBezTo>
                        <a:pt x="2410" y="186"/>
                        <a:pt x="1977" y="0"/>
                        <a:pt x="15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61;p18"/>
                <p:cNvSpPr/>
                <p:nvPr/>
              </p:nvSpPr>
              <p:spPr>
                <a:xfrm>
                  <a:off x="4232725" y="4097175"/>
                  <a:ext cx="71125" cy="38500"/>
                </a:xfrm>
                <a:custGeom>
                  <a:avLst/>
                  <a:gdLst/>
                  <a:ahLst/>
                  <a:cxnLst/>
                  <a:rect l="l" t="t" r="r" b="b"/>
                  <a:pathLst>
                    <a:path w="2845" h="1540" extrusionOk="0">
                      <a:moveTo>
                        <a:pt x="1237" y="0"/>
                      </a:moveTo>
                      <a:cubicBezTo>
                        <a:pt x="423" y="0"/>
                        <a:pt x="1" y="592"/>
                        <a:pt x="1" y="592"/>
                      </a:cubicBezTo>
                      <a:cubicBezTo>
                        <a:pt x="160" y="568"/>
                        <a:pt x="319" y="557"/>
                        <a:pt x="478" y="557"/>
                      </a:cubicBezTo>
                      <a:cubicBezTo>
                        <a:pt x="1336" y="557"/>
                        <a:pt x="2160" y="900"/>
                        <a:pt x="2768" y="1540"/>
                      </a:cubicBezTo>
                      <a:cubicBezTo>
                        <a:pt x="2844" y="1047"/>
                        <a:pt x="2617" y="554"/>
                        <a:pt x="2200" y="251"/>
                      </a:cubicBezTo>
                      <a:cubicBezTo>
                        <a:pt x="1835" y="68"/>
                        <a:pt x="1513" y="0"/>
                        <a:pt x="12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2" name="Google Shape;162;p18"/>
                <p:cNvSpPr/>
                <p:nvPr/>
              </p:nvSpPr>
              <p:spPr>
                <a:xfrm>
                  <a:off x="4267800" y="4068350"/>
                  <a:ext cx="62575" cy="67325"/>
                </a:xfrm>
                <a:custGeom>
                  <a:avLst/>
                  <a:gdLst/>
                  <a:ahLst/>
                  <a:cxnLst/>
                  <a:rect l="l" t="t" r="r" b="b"/>
                  <a:pathLst>
                    <a:path w="2503" h="2693" extrusionOk="0">
                      <a:moveTo>
                        <a:pt x="0" y="1"/>
                      </a:moveTo>
                      <a:lnTo>
                        <a:pt x="0" y="1"/>
                      </a:lnTo>
                      <a:cubicBezTo>
                        <a:pt x="645" y="759"/>
                        <a:pt x="1138" y="1707"/>
                        <a:pt x="1365" y="2693"/>
                      </a:cubicBezTo>
                      <a:cubicBezTo>
                        <a:pt x="1365" y="2693"/>
                        <a:pt x="2503" y="153"/>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3" name="Google Shape;163;p18"/>
                <p:cNvSpPr/>
                <p:nvPr/>
              </p:nvSpPr>
              <p:spPr>
                <a:xfrm>
                  <a:off x="4301925" y="4121525"/>
                  <a:ext cx="64475" cy="40700"/>
                </a:xfrm>
                <a:custGeom>
                  <a:avLst/>
                  <a:gdLst/>
                  <a:ahLst/>
                  <a:cxnLst/>
                  <a:rect l="l" t="t" r="r" b="b"/>
                  <a:pathLst>
                    <a:path w="2579" h="1628" extrusionOk="0">
                      <a:moveTo>
                        <a:pt x="1056" y="1"/>
                      </a:moveTo>
                      <a:cubicBezTo>
                        <a:pt x="640" y="1"/>
                        <a:pt x="226" y="199"/>
                        <a:pt x="0" y="566"/>
                      </a:cubicBezTo>
                      <a:cubicBezTo>
                        <a:pt x="948" y="566"/>
                        <a:pt x="1858" y="945"/>
                        <a:pt x="2503" y="1627"/>
                      </a:cubicBezTo>
                      <a:cubicBezTo>
                        <a:pt x="2503" y="1627"/>
                        <a:pt x="2578" y="338"/>
                        <a:pt x="1479" y="73"/>
                      </a:cubicBezTo>
                      <a:cubicBezTo>
                        <a:pt x="1343" y="24"/>
                        <a:pt x="1199" y="1"/>
                        <a:pt x="10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18"/>
                <p:cNvSpPr/>
                <p:nvPr/>
              </p:nvSpPr>
              <p:spPr>
                <a:xfrm>
                  <a:off x="4301925" y="4135650"/>
                  <a:ext cx="53100" cy="67325"/>
                </a:xfrm>
                <a:custGeom>
                  <a:avLst/>
                  <a:gdLst/>
                  <a:ahLst/>
                  <a:cxnLst/>
                  <a:rect l="l" t="t" r="r" b="b"/>
                  <a:pathLst>
                    <a:path w="2124" h="2693" extrusionOk="0">
                      <a:moveTo>
                        <a:pt x="0" y="1"/>
                      </a:moveTo>
                      <a:lnTo>
                        <a:pt x="0" y="1"/>
                      </a:lnTo>
                      <a:cubicBezTo>
                        <a:pt x="721" y="759"/>
                        <a:pt x="1251" y="1707"/>
                        <a:pt x="1517" y="2693"/>
                      </a:cubicBezTo>
                      <a:cubicBezTo>
                        <a:pt x="2123" y="115"/>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65" name="Google Shape;165;p18"/>
              <p:cNvGrpSpPr/>
              <p:nvPr/>
            </p:nvGrpSpPr>
            <p:grpSpPr>
              <a:xfrm flipH="1">
                <a:off x="76094" y="3749917"/>
                <a:ext cx="637028" cy="1016460"/>
                <a:chOff x="4232725" y="4068350"/>
                <a:chExt cx="133675" cy="213300"/>
              </a:xfrm>
            </p:grpSpPr>
            <p:sp>
              <p:nvSpPr>
                <p:cNvPr id="166" name="Google Shape;166;p18"/>
                <p:cNvSpPr/>
                <p:nvPr/>
              </p:nvSpPr>
              <p:spPr>
                <a:xfrm>
                  <a:off x="4248850" y="4133300"/>
                  <a:ext cx="56875" cy="148350"/>
                </a:xfrm>
                <a:custGeom>
                  <a:avLst/>
                  <a:gdLst/>
                  <a:ahLst/>
                  <a:cxnLst/>
                  <a:rect l="l" t="t" r="r" b="b"/>
                  <a:pathLst>
                    <a:path w="2275" h="5934" extrusionOk="0">
                      <a:moveTo>
                        <a:pt x="2047" y="0"/>
                      </a:moveTo>
                      <a:cubicBezTo>
                        <a:pt x="1991" y="0"/>
                        <a:pt x="1934" y="19"/>
                        <a:pt x="1896" y="57"/>
                      </a:cubicBezTo>
                      <a:cubicBezTo>
                        <a:pt x="38" y="1649"/>
                        <a:pt x="0" y="4834"/>
                        <a:pt x="38" y="5706"/>
                      </a:cubicBezTo>
                      <a:cubicBezTo>
                        <a:pt x="38" y="5820"/>
                        <a:pt x="152" y="5934"/>
                        <a:pt x="303" y="5934"/>
                      </a:cubicBezTo>
                      <a:lnTo>
                        <a:pt x="834" y="5934"/>
                      </a:lnTo>
                      <a:cubicBezTo>
                        <a:pt x="986" y="5934"/>
                        <a:pt x="1062" y="5782"/>
                        <a:pt x="1062" y="5668"/>
                      </a:cubicBezTo>
                      <a:cubicBezTo>
                        <a:pt x="493" y="1498"/>
                        <a:pt x="1744" y="777"/>
                        <a:pt x="2199" y="360"/>
                      </a:cubicBezTo>
                      <a:cubicBezTo>
                        <a:pt x="2275" y="284"/>
                        <a:pt x="2275" y="133"/>
                        <a:pt x="2199" y="57"/>
                      </a:cubicBezTo>
                      <a:cubicBezTo>
                        <a:pt x="2161" y="19"/>
                        <a:pt x="2104" y="0"/>
                        <a:pt x="204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7" name="Google Shape;167;p18"/>
                <p:cNvSpPr/>
                <p:nvPr/>
              </p:nvSpPr>
              <p:spPr>
                <a:xfrm>
                  <a:off x="4286750" y="4135650"/>
                  <a:ext cx="46475" cy="83450"/>
                </a:xfrm>
                <a:custGeom>
                  <a:avLst/>
                  <a:gdLst/>
                  <a:ahLst/>
                  <a:cxnLst/>
                  <a:rect l="l" t="t" r="r" b="b"/>
                  <a:pathLst>
                    <a:path w="1859" h="3338" extrusionOk="0">
                      <a:moveTo>
                        <a:pt x="607" y="1"/>
                      </a:moveTo>
                      <a:lnTo>
                        <a:pt x="607" y="1"/>
                      </a:lnTo>
                      <a:cubicBezTo>
                        <a:pt x="1" y="1025"/>
                        <a:pt x="1" y="2314"/>
                        <a:pt x="645" y="3337"/>
                      </a:cubicBezTo>
                      <a:cubicBezTo>
                        <a:pt x="645" y="3337"/>
                        <a:pt x="1858" y="2162"/>
                        <a:pt x="60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8" name="Google Shape;168;p18"/>
                <p:cNvSpPr/>
                <p:nvPr/>
              </p:nvSpPr>
              <p:spPr>
                <a:xfrm>
                  <a:off x="4233675" y="4123000"/>
                  <a:ext cx="68275" cy="59125"/>
                </a:xfrm>
                <a:custGeom>
                  <a:avLst/>
                  <a:gdLst/>
                  <a:ahLst/>
                  <a:cxnLst/>
                  <a:rect l="l" t="t" r="r" b="b"/>
                  <a:pathLst>
                    <a:path w="2731" h="2365" extrusionOk="0">
                      <a:moveTo>
                        <a:pt x="1535" y="0"/>
                      </a:moveTo>
                      <a:cubicBezTo>
                        <a:pt x="1403" y="0"/>
                        <a:pt x="1269" y="17"/>
                        <a:pt x="1138" y="52"/>
                      </a:cubicBezTo>
                      <a:cubicBezTo>
                        <a:pt x="0" y="469"/>
                        <a:pt x="304" y="2365"/>
                        <a:pt x="304" y="2365"/>
                      </a:cubicBezTo>
                      <a:cubicBezTo>
                        <a:pt x="835" y="1493"/>
                        <a:pt x="1707" y="810"/>
                        <a:pt x="2730" y="507"/>
                      </a:cubicBezTo>
                      <a:cubicBezTo>
                        <a:pt x="2410" y="186"/>
                        <a:pt x="1977" y="0"/>
                        <a:pt x="15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18"/>
                <p:cNvSpPr/>
                <p:nvPr/>
              </p:nvSpPr>
              <p:spPr>
                <a:xfrm>
                  <a:off x="4232725" y="4097175"/>
                  <a:ext cx="71125" cy="38500"/>
                </a:xfrm>
                <a:custGeom>
                  <a:avLst/>
                  <a:gdLst/>
                  <a:ahLst/>
                  <a:cxnLst/>
                  <a:rect l="l" t="t" r="r" b="b"/>
                  <a:pathLst>
                    <a:path w="2845" h="1540" extrusionOk="0">
                      <a:moveTo>
                        <a:pt x="1237" y="0"/>
                      </a:moveTo>
                      <a:cubicBezTo>
                        <a:pt x="423" y="0"/>
                        <a:pt x="1" y="592"/>
                        <a:pt x="1" y="592"/>
                      </a:cubicBezTo>
                      <a:cubicBezTo>
                        <a:pt x="160" y="568"/>
                        <a:pt x="319" y="557"/>
                        <a:pt x="478" y="557"/>
                      </a:cubicBezTo>
                      <a:cubicBezTo>
                        <a:pt x="1336" y="557"/>
                        <a:pt x="2160" y="900"/>
                        <a:pt x="2768" y="1540"/>
                      </a:cubicBezTo>
                      <a:cubicBezTo>
                        <a:pt x="2844" y="1047"/>
                        <a:pt x="2617" y="554"/>
                        <a:pt x="2200" y="251"/>
                      </a:cubicBezTo>
                      <a:cubicBezTo>
                        <a:pt x="1835" y="68"/>
                        <a:pt x="1513" y="0"/>
                        <a:pt x="12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70;p18"/>
                <p:cNvSpPr/>
                <p:nvPr/>
              </p:nvSpPr>
              <p:spPr>
                <a:xfrm>
                  <a:off x="4267800" y="4068350"/>
                  <a:ext cx="62575" cy="67325"/>
                </a:xfrm>
                <a:custGeom>
                  <a:avLst/>
                  <a:gdLst/>
                  <a:ahLst/>
                  <a:cxnLst/>
                  <a:rect l="l" t="t" r="r" b="b"/>
                  <a:pathLst>
                    <a:path w="2503" h="2693" extrusionOk="0">
                      <a:moveTo>
                        <a:pt x="0" y="1"/>
                      </a:moveTo>
                      <a:lnTo>
                        <a:pt x="0" y="1"/>
                      </a:lnTo>
                      <a:cubicBezTo>
                        <a:pt x="645" y="759"/>
                        <a:pt x="1138" y="1707"/>
                        <a:pt x="1365" y="2693"/>
                      </a:cubicBezTo>
                      <a:cubicBezTo>
                        <a:pt x="1365" y="2693"/>
                        <a:pt x="2503" y="153"/>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1" name="Google Shape;171;p18"/>
                <p:cNvSpPr/>
                <p:nvPr/>
              </p:nvSpPr>
              <p:spPr>
                <a:xfrm>
                  <a:off x="4301925" y="4121525"/>
                  <a:ext cx="64475" cy="40700"/>
                </a:xfrm>
                <a:custGeom>
                  <a:avLst/>
                  <a:gdLst/>
                  <a:ahLst/>
                  <a:cxnLst/>
                  <a:rect l="l" t="t" r="r" b="b"/>
                  <a:pathLst>
                    <a:path w="2579" h="1628" extrusionOk="0">
                      <a:moveTo>
                        <a:pt x="1056" y="1"/>
                      </a:moveTo>
                      <a:cubicBezTo>
                        <a:pt x="640" y="1"/>
                        <a:pt x="226" y="199"/>
                        <a:pt x="0" y="566"/>
                      </a:cubicBezTo>
                      <a:cubicBezTo>
                        <a:pt x="948" y="566"/>
                        <a:pt x="1858" y="945"/>
                        <a:pt x="2503" y="1627"/>
                      </a:cubicBezTo>
                      <a:cubicBezTo>
                        <a:pt x="2503" y="1627"/>
                        <a:pt x="2578" y="338"/>
                        <a:pt x="1479" y="73"/>
                      </a:cubicBezTo>
                      <a:cubicBezTo>
                        <a:pt x="1343" y="24"/>
                        <a:pt x="1199" y="1"/>
                        <a:pt x="10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2" name="Google Shape;172;p18"/>
                <p:cNvSpPr/>
                <p:nvPr/>
              </p:nvSpPr>
              <p:spPr>
                <a:xfrm>
                  <a:off x="4301925" y="4135650"/>
                  <a:ext cx="53100" cy="67325"/>
                </a:xfrm>
                <a:custGeom>
                  <a:avLst/>
                  <a:gdLst/>
                  <a:ahLst/>
                  <a:cxnLst/>
                  <a:rect l="l" t="t" r="r" b="b"/>
                  <a:pathLst>
                    <a:path w="2124" h="2693" extrusionOk="0">
                      <a:moveTo>
                        <a:pt x="0" y="1"/>
                      </a:moveTo>
                      <a:lnTo>
                        <a:pt x="0" y="1"/>
                      </a:lnTo>
                      <a:cubicBezTo>
                        <a:pt x="721" y="759"/>
                        <a:pt x="1251" y="1707"/>
                        <a:pt x="1517" y="2693"/>
                      </a:cubicBezTo>
                      <a:cubicBezTo>
                        <a:pt x="2123" y="115"/>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grpSp>
        <p:nvGrpSpPr>
          <p:cNvPr id="173" name="Google Shape;173;p18"/>
          <p:cNvGrpSpPr/>
          <p:nvPr/>
        </p:nvGrpSpPr>
        <p:grpSpPr>
          <a:xfrm>
            <a:off x="15885005" y="115978"/>
            <a:ext cx="1953114" cy="1926068"/>
            <a:chOff x="273752" y="1935526"/>
            <a:chExt cx="976557" cy="963034"/>
          </a:xfrm>
        </p:grpSpPr>
        <p:sp>
          <p:nvSpPr>
            <p:cNvPr id="174" name="Google Shape;174;p18"/>
            <p:cNvSpPr/>
            <p:nvPr/>
          </p:nvSpPr>
          <p:spPr>
            <a:xfrm flipH="1">
              <a:off x="273752" y="1935526"/>
              <a:ext cx="878950" cy="878979"/>
            </a:xfrm>
            <a:custGeom>
              <a:avLst/>
              <a:gdLst/>
              <a:ahLst/>
              <a:cxnLst/>
              <a:rect l="l" t="t" r="r" b="b"/>
              <a:pathLst>
                <a:path w="11451" h="11451" extrusionOk="0">
                  <a:moveTo>
                    <a:pt x="5726" y="1"/>
                  </a:moveTo>
                  <a:cubicBezTo>
                    <a:pt x="2579" y="1"/>
                    <a:pt x="1" y="2579"/>
                    <a:pt x="1" y="5726"/>
                  </a:cubicBezTo>
                  <a:cubicBezTo>
                    <a:pt x="1" y="8911"/>
                    <a:pt x="2579" y="11451"/>
                    <a:pt x="5726" y="11451"/>
                  </a:cubicBezTo>
                  <a:cubicBezTo>
                    <a:pt x="8873" y="11451"/>
                    <a:pt x="11451" y="8911"/>
                    <a:pt x="11451" y="5726"/>
                  </a:cubicBezTo>
                  <a:cubicBezTo>
                    <a:pt x="11451" y="2579"/>
                    <a:pt x="8873" y="1"/>
                    <a:pt x="57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5" name="Google Shape;175;p18"/>
            <p:cNvSpPr/>
            <p:nvPr/>
          </p:nvSpPr>
          <p:spPr>
            <a:xfrm>
              <a:off x="476576" y="2528228"/>
              <a:ext cx="773733" cy="370332"/>
            </a:xfrm>
            <a:custGeom>
              <a:avLst/>
              <a:gdLst/>
              <a:ahLst/>
              <a:cxnLst/>
              <a:rect l="l" t="t" r="r" b="b"/>
              <a:pathLst>
                <a:path w="16266" h="7785" extrusionOk="0">
                  <a:moveTo>
                    <a:pt x="6808" y="0"/>
                  </a:moveTo>
                  <a:cubicBezTo>
                    <a:pt x="5852" y="0"/>
                    <a:pt x="4891" y="665"/>
                    <a:pt x="4891" y="1893"/>
                  </a:cubicBezTo>
                  <a:cubicBezTo>
                    <a:pt x="4891" y="1931"/>
                    <a:pt x="4891" y="1931"/>
                    <a:pt x="4891" y="1968"/>
                  </a:cubicBezTo>
                  <a:cubicBezTo>
                    <a:pt x="4498" y="1564"/>
                    <a:pt x="4030" y="1390"/>
                    <a:pt x="3574" y="1390"/>
                  </a:cubicBezTo>
                  <a:cubicBezTo>
                    <a:pt x="2405" y="1390"/>
                    <a:pt x="1318" y="2538"/>
                    <a:pt x="1782" y="3902"/>
                  </a:cubicBezTo>
                  <a:cubicBezTo>
                    <a:pt x="758" y="3978"/>
                    <a:pt x="0" y="4812"/>
                    <a:pt x="0" y="5798"/>
                  </a:cubicBezTo>
                  <a:cubicBezTo>
                    <a:pt x="0" y="6821"/>
                    <a:pt x="834" y="7693"/>
                    <a:pt x="1896" y="7693"/>
                  </a:cubicBezTo>
                  <a:cubicBezTo>
                    <a:pt x="2199" y="7693"/>
                    <a:pt x="2464" y="7618"/>
                    <a:pt x="2730" y="7504"/>
                  </a:cubicBezTo>
                  <a:cubicBezTo>
                    <a:pt x="2995" y="7618"/>
                    <a:pt x="3261" y="7693"/>
                    <a:pt x="3564" y="7693"/>
                  </a:cubicBezTo>
                  <a:cubicBezTo>
                    <a:pt x="3905" y="7693"/>
                    <a:pt x="4209" y="7618"/>
                    <a:pt x="4512" y="7428"/>
                  </a:cubicBezTo>
                  <a:cubicBezTo>
                    <a:pt x="4816" y="7597"/>
                    <a:pt x="5150" y="7683"/>
                    <a:pt x="5481" y="7683"/>
                  </a:cubicBezTo>
                  <a:cubicBezTo>
                    <a:pt x="5892" y="7683"/>
                    <a:pt x="6299" y="7550"/>
                    <a:pt x="6635" y="7276"/>
                  </a:cubicBezTo>
                  <a:cubicBezTo>
                    <a:pt x="6971" y="7550"/>
                    <a:pt x="7378" y="7683"/>
                    <a:pt x="7789" y="7683"/>
                  </a:cubicBezTo>
                  <a:cubicBezTo>
                    <a:pt x="8120" y="7683"/>
                    <a:pt x="8454" y="7597"/>
                    <a:pt x="8758" y="7428"/>
                  </a:cubicBezTo>
                  <a:cubicBezTo>
                    <a:pt x="9045" y="7597"/>
                    <a:pt x="9370" y="7683"/>
                    <a:pt x="9696" y="7683"/>
                  </a:cubicBezTo>
                  <a:cubicBezTo>
                    <a:pt x="10101" y="7683"/>
                    <a:pt x="10507" y="7550"/>
                    <a:pt x="10843" y="7276"/>
                  </a:cubicBezTo>
                  <a:cubicBezTo>
                    <a:pt x="11180" y="7550"/>
                    <a:pt x="11586" y="7683"/>
                    <a:pt x="11998" y="7683"/>
                  </a:cubicBezTo>
                  <a:cubicBezTo>
                    <a:pt x="12328" y="7683"/>
                    <a:pt x="12663" y="7597"/>
                    <a:pt x="12967" y="7428"/>
                  </a:cubicBezTo>
                  <a:cubicBezTo>
                    <a:pt x="13299" y="7671"/>
                    <a:pt x="13680" y="7785"/>
                    <a:pt x="14055" y="7785"/>
                  </a:cubicBezTo>
                  <a:cubicBezTo>
                    <a:pt x="14791" y="7785"/>
                    <a:pt x="15509" y="7347"/>
                    <a:pt x="15810" y="6594"/>
                  </a:cubicBezTo>
                  <a:cubicBezTo>
                    <a:pt x="16265" y="5457"/>
                    <a:pt x="15545" y="4205"/>
                    <a:pt x="14332" y="4016"/>
                  </a:cubicBezTo>
                  <a:cubicBezTo>
                    <a:pt x="14369" y="3978"/>
                    <a:pt x="14369" y="3940"/>
                    <a:pt x="14332" y="3902"/>
                  </a:cubicBezTo>
                  <a:cubicBezTo>
                    <a:pt x="14332" y="2840"/>
                    <a:pt x="13497" y="2006"/>
                    <a:pt x="12436" y="2006"/>
                  </a:cubicBezTo>
                  <a:cubicBezTo>
                    <a:pt x="12095" y="2006"/>
                    <a:pt x="11715" y="2120"/>
                    <a:pt x="11412" y="2310"/>
                  </a:cubicBezTo>
                  <a:cubicBezTo>
                    <a:pt x="11109" y="1627"/>
                    <a:pt x="10426" y="1172"/>
                    <a:pt x="9706" y="1172"/>
                  </a:cubicBezTo>
                  <a:cubicBezTo>
                    <a:pt x="9327" y="1172"/>
                    <a:pt x="8948" y="1286"/>
                    <a:pt x="8644" y="1513"/>
                  </a:cubicBezTo>
                  <a:cubicBezTo>
                    <a:pt x="8435" y="484"/>
                    <a:pt x="7623" y="0"/>
                    <a:pt x="680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83295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324"/>
        <p:cNvGrpSpPr/>
        <p:nvPr/>
      </p:nvGrpSpPr>
      <p:grpSpPr>
        <a:xfrm>
          <a:off x="0" y="0"/>
          <a:ext cx="0" cy="0"/>
          <a:chOff x="0" y="0"/>
          <a:chExt cx="0" cy="0"/>
        </a:xfrm>
      </p:grpSpPr>
      <p:sp>
        <p:nvSpPr>
          <p:cNvPr id="325" name="Google Shape;325;p27"/>
          <p:cNvSpPr txBox="1">
            <a:spLocks noGrp="1"/>
          </p:cNvSpPr>
          <p:nvPr>
            <p:ph type="title"/>
          </p:nvPr>
        </p:nvSpPr>
        <p:spPr>
          <a:xfrm>
            <a:off x="8461600" y="2324400"/>
            <a:ext cx="7923600" cy="3277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26" name="Google Shape;326;p27"/>
          <p:cNvSpPr txBox="1">
            <a:spLocks noGrp="1"/>
          </p:cNvSpPr>
          <p:nvPr>
            <p:ph type="subTitle" idx="1"/>
          </p:nvPr>
        </p:nvSpPr>
        <p:spPr>
          <a:xfrm>
            <a:off x="8461600" y="5601250"/>
            <a:ext cx="7923600" cy="15834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sz="28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7" name="Google Shape;327;p27"/>
          <p:cNvSpPr>
            <a:spLocks noGrp="1"/>
          </p:cNvSpPr>
          <p:nvPr>
            <p:ph type="pic" idx="2"/>
          </p:nvPr>
        </p:nvSpPr>
        <p:spPr>
          <a:xfrm>
            <a:off x="1902750" y="1269750"/>
            <a:ext cx="5871000" cy="6969600"/>
          </a:xfrm>
          <a:prstGeom prst="roundRect">
            <a:avLst>
              <a:gd name="adj" fmla="val 16667"/>
            </a:avLst>
          </a:prstGeom>
          <a:noFill/>
          <a:ln>
            <a:noFill/>
          </a:ln>
        </p:spPr>
      </p:sp>
      <p:grpSp>
        <p:nvGrpSpPr>
          <p:cNvPr id="328" name="Google Shape;328;p27"/>
          <p:cNvGrpSpPr/>
          <p:nvPr/>
        </p:nvGrpSpPr>
        <p:grpSpPr>
          <a:xfrm>
            <a:off x="15380434" y="348648"/>
            <a:ext cx="2293876" cy="778032"/>
            <a:chOff x="7690217" y="250524"/>
            <a:chExt cx="1146938" cy="389016"/>
          </a:xfrm>
        </p:grpSpPr>
        <p:sp>
          <p:nvSpPr>
            <p:cNvPr id="329" name="Google Shape;329;p27"/>
            <p:cNvSpPr/>
            <p:nvPr/>
          </p:nvSpPr>
          <p:spPr>
            <a:xfrm flipH="1">
              <a:off x="8024384" y="250524"/>
              <a:ext cx="812771" cy="389016"/>
            </a:xfrm>
            <a:custGeom>
              <a:avLst/>
              <a:gdLst/>
              <a:ahLst/>
              <a:cxnLst/>
              <a:rect l="l" t="t" r="r" b="b"/>
              <a:pathLst>
                <a:path w="16266" h="7785" extrusionOk="0">
                  <a:moveTo>
                    <a:pt x="6808" y="0"/>
                  </a:moveTo>
                  <a:cubicBezTo>
                    <a:pt x="5852" y="0"/>
                    <a:pt x="4891" y="665"/>
                    <a:pt x="4891" y="1893"/>
                  </a:cubicBezTo>
                  <a:cubicBezTo>
                    <a:pt x="4891" y="1931"/>
                    <a:pt x="4891" y="1931"/>
                    <a:pt x="4891" y="1968"/>
                  </a:cubicBezTo>
                  <a:cubicBezTo>
                    <a:pt x="4498" y="1564"/>
                    <a:pt x="4030" y="1390"/>
                    <a:pt x="3574" y="1390"/>
                  </a:cubicBezTo>
                  <a:cubicBezTo>
                    <a:pt x="2405" y="1390"/>
                    <a:pt x="1318" y="2538"/>
                    <a:pt x="1782" y="3902"/>
                  </a:cubicBezTo>
                  <a:cubicBezTo>
                    <a:pt x="758" y="3978"/>
                    <a:pt x="0" y="4812"/>
                    <a:pt x="0" y="5798"/>
                  </a:cubicBezTo>
                  <a:cubicBezTo>
                    <a:pt x="0" y="6821"/>
                    <a:pt x="834" y="7693"/>
                    <a:pt x="1896" y="7693"/>
                  </a:cubicBezTo>
                  <a:cubicBezTo>
                    <a:pt x="2199" y="7693"/>
                    <a:pt x="2464" y="7618"/>
                    <a:pt x="2730" y="7504"/>
                  </a:cubicBezTo>
                  <a:cubicBezTo>
                    <a:pt x="2995" y="7618"/>
                    <a:pt x="3261" y="7693"/>
                    <a:pt x="3564" y="7693"/>
                  </a:cubicBezTo>
                  <a:cubicBezTo>
                    <a:pt x="3905" y="7693"/>
                    <a:pt x="4209" y="7618"/>
                    <a:pt x="4512" y="7428"/>
                  </a:cubicBezTo>
                  <a:cubicBezTo>
                    <a:pt x="4816" y="7597"/>
                    <a:pt x="5150" y="7683"/>
                    <a:pt x="5481" y="7683"/>
                  </a:cubicBezTo>
                  <a:cubicBezTo>
                    <a:pt x="5892" y="7683"/>
                    <a:pt x="6299" y="7550"/>
                    <a:pt x="6635" y="7276"/>
                  </a:cubicBezTo>
                  <a:cubicBezTo>
                    <a:pt x="6971" y="7550"/>
                    <a:pt x="7378" y="7683"/>
                    <a:pt x="7789" y="7683"/>
                  </a:cubicBezTo>
                  <a:cubicBezTo>
                    <a:pt x="8120" y="7683"/>
                    <a:pt x="8454" y="7597"/>
                    <a:pt x="8758" y="7428"/>
                  </a:cubicBezTo>
                  <a:cubicBezTo>
                    <a:pt x="9045" y="7597"/>
                    <a:pt x="9370" y="7683"/>
                    <a:pt x="9696" y="7683"/>
                  </a:cubicBezTo>
                  <a:cubicBezTo>
                    <a:pt x="10101" y="7683"/>
                    <a:pt x="10507" y="7550"/>
                    <a:pt x="10843" y="7276"/>
                  </a:cubicBezTo>
                  <a:cubicBezTo>
                    <a:pt x="11180" y="7550"/>
                    <a:pt x="11586" y="7683"/>
                    <a:pt x="11998" y="7683"/>
                  </a:cubicBezTo>
                  <a:cubicBezTo>
                    <a:pt x="12328" y="7683"/>
                    <a:pt x="12663" y="7597"/>
                    <a:pt x="12967" y="7428"/>
                  </a:cubicBezTo>
                  <a:cubicBezTo>
                    <a:pt x="13299" y="7671"/>
                    <a:pt x="13680" y="7785"/>
                    <a:pt x="14055" y="7785"/>
                  </a:cubicBezTo>
                  <a:cubicBezTo>
                    <a:pt x="14791" y="7785"/>
                    <a:pt x="15509" y="7347"/>
                    <a:pt x="15810" y="6594"/>
                  </a:cubicBezTo>
                  <a:cubicBezTo>
                    <a:pt x="16265" y="5457"/>
                    <a:pt x="15545" y="4205"/>
                    <a:pt x="14332" y="4016"/>
                  </a:cubicBezTo>
                  <a:cubicBezTo>
                    <a:pt x="14369" y="3978"/>
                    <a:pt x="14369" y="3940"/>
                    <a:pt x="14332" y="3902"/>
                  </a:cubicBezTo>
                  <a:cubicBezTo>
                    <a:pt x="14332" y="2840"/>
                    <a:pt x="13497" y="2006"/>
                    <a:pt x="12436" y="2006"/>
                  </a:cubicBezTo>
                  <a:cubicBezTo>
                    <a:pt x="12095" y="2006"/>
                    <a:pt x="11715" y="2120"/>
                    <a:pt x="11412" y="2310"/>
                  </a:cubicBezTo>
                  <a:cubicBezTo>
                    <a:pt x="11109" y="1627"/>
                    <a:pt x="10426" y="1172"/>
                    <a:pt x="9706" y="1172"/>
                  </a:cubicBezTo>
                  <a:cubicBezTo>
                    <a:pt x="9327" y="1172"/>
                    <a:pt x="8948" y="1286"/>
                    <a:pt x="8644" y="1513"/>
                  </a:cubicBezTo>
                  <a:cubicBezTo>
                    <a:pt x="8435" y="484"/>
                    <a:pt x="7623" y="0"/>
                    <a:pt x="680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30" name="Google Shape;330;p27"/>
            <p:cNvSpPr/>
            <p:nvPr/>
          </p:nvSpPr>
          <p:spPr>
            <a:xfrm>
              <a:off x="7690217" y="333076"/>
              <a:ext cx="334161" cy="223919"/>
            </a:xfrm>
            <a:custGeom>
              <a:avLst/>
              <a:gdLst/>
              <a:ahLst/>
              <a:cxnLst/>
              <a:rect l="l" t="t" r="r" b="b"/>
              <a:pathLst>
                <a:path w="3792" h="2541" extrusionOk="0">
                  <a:moveTo>
                    <a:pt x="3792" y="0"/>
                  </a:moveTo>
                  <a:lnTo>
                    <a:pt x="3792" y="0"/>
                  </a:lnTo>
                  <a:cubicBezTo>
                    <a:pt x="3033" y="228"/>
                    <a:pt x="2427" y="835"/>
                    <a:pt x="2237" y="1593"/>
                  </a:cubicBezTo>
                  <a:cubicBezTo>
                    <a:pt x="1831" y="1282"/>
                    <a:pt x="1335" y="1122"/>
                    <a:pt x="843" y="1122"/>
                  </a:cubicBezTo>
                  <a:cubicBezTo>
                    <a:pt x="554" y="1122"/>
                    <a:pt x="267" y="1177"/>
                    <a:pt x="0" y="1290"/>
                  </a:cubicBezTo>
                  <a:cubicBezTo>
                    <a:pt x="98" y="1279"/>
                    <a:pt x="195" y="1273"/>
                    <a:pt x="292" y="1273"/>
                  </a:cubicBezTo>
                  <a:cubicBezTo>
                    <a:pt x="1208" y="1273"/>
                    <a:pt x="2060" y="1752"/>
                    <a:pt x="2540" y="2541"/>
                  </a:cubicBezTo>
                  <a:cubicBezTo>
                    <a:pt x="2427" y="1517"/>
                    <a:pt x="2920" y="531"/>
                    <a:pt x="37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471183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352"/>
        <p:cNvGrpSpPr/>
        <p:nvPr/>
      </p:nvGrpSpPr>
      <p:grpSpPr>
        <a:xfrm>
          <a:off x="0" y="0"/>
          <a:ext cx="0" cy="0"/>
          <a:chOff x="0" y="0"/>
          <a:chExt cx="0" cy="0"/>
        </a:xfrm>
      </p:grpSpPr>
      <p:sp>
        <p:nvSpPr>
          <p:cNvPr id="353" name="Google Shape;353;p32"/>
          <p:cNvSpPr txBox="1">
            <a:spLocks noGrp="1"/>
          </p:cNvSpPr>
          <p:nvPr>
            <p:ph type="subTitle" idx="1"/>
          </p:nvPr>
        </p:nvSpPr>
        <p:spPr>
          <a:xfrm>
            <a:off x="8082200" y="6680502"/>
            <a:ext cx="8779200" cy="205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4" name="Google Shape;354;p32"/>
          <p:cNvSpPr txBox="1">
            <a:spLocks noGrp="1"/>
          </p:cNvSpPr>
          <p:nvPr>
            <p:ph type="subTitle" idx="2"/>
          </p:nvPr>
        </p:nvSpPr>
        <p:spPr>
          <a:xfrm>
            <a:off x="8082200" y="3505352"/>
            <a:ext cx="8779200" cy="2050200"/>
          </a:xfrm>
          <a:prstGeom prst="rect">
            <a:avLst/>
          </a:prstGeom>
        </p:spPr>
        <p:txBody>
          <a:bodyPr spcFirstLastPara="1" wrap="square" lIns="91425" tIns="91425" rIns="91425" bIns="91425" anchor="t" anchorCtr="0">
            <a:noAutofit/>
          </a:bodyPr>
          <a:lstStyle>
            <a:lvl1pPr lvl="0"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55" name="Google Shape;355;p32"/>
          <p:cNvSpPr txBox="1">
            <a:spLocks noGrp="1"/>
          </p:cNvSpPr>
          <p:nvPr>
            <p:ph type="subTitle" idx="3"/>
          </p:nvPr>
        </p:nvSpPr>
        <p:spPr>
          <a:xfrm>
            <a:off x="8082150" y="2751250"/>
            <a:ext cx="8779200" cy="865200"/>
          </a:xfrm>
          <a:prstGeom prst="rect">
            <a:avLst/>
          </a:prstGeom>
        </p:spPr>
        <p:txBody>
          <a:bodyPr spcFirstLastPara="1" wrap="square" lIns="91425" tIns="91425" rIns="91425" bIns="91425" anchor="b" anchorCtr="0">
            <a:noAutofit/>
          </a:bodyPr>
          <a:lstStyle>
            <a:lvl1pPr lvl="0" rtl="0">
              <a:spcBef>
                <a:spcPts val="0"/>
              </a:spcBef>
              <a:spcAft>
                <a:spcPts val="0"/>
              </a:spcAft>
              <a:buSzPts val="2200"/>
              <a:buFont typeface="Sora"/>
              <a:buNone/>
              <a:defRPr sz="4400" b="1">
                <a:latin typeface="Livvic"/>
                <a:ea typeface="Livvic"/>
                <a:cs typeface="Livvic"/>
                <a:sym typeface="Livvic"/>
              </a:defRPr>
            </a:lvl1pPr>
            <a:lvl2pPr lvl="1" algn="ctr" rtl="0">
              <a:lnSpc>
                <a:spcPct val="100000"/>
              </a:lnSpc>
              <a:spcBef>
                <a:spcPts val="0"/>
              </a:spcBef>
              <a:spcAft>
                <a:spcPts val="0"/>
              </a:spcAft>
              <a:buSzPts val="2200"/>
              <a:buFont typeface="Sora"/>
              <a:buNone/>
              <a:defRPr sz="4400" b="1">
                <a:latin typeface="Sora"/>
                <a:ea typeface="Sora"/>
                <a:cs typeface="Sora"/>
                <a:sym typeface="Sora"/>
              </a:defRPr>
            </a:lvl2pPr>
            <a:lvl3pPr lvl="2" algn="ctr" rtl="0">
              <a:lnSpc>
                <a:spcPct val="100000"/>
              </a:lnSpc>
              <a:spcBef>
                <a:spcPts val="0"/>
              </a:spcBef>
              <a:spcAft>
                <a:spcPts val="0"/>
              </a:spcAft>
              <a:buSzPts val="2200"/>
              <a:buFont typeface="Sora"/>
              <a:buNone/>
              <a:defRPr sz="4400" b="1">
                <a:latin typeface="Sora"/>
                <a:ea typeface="Sora"/>
                <a:cs typeface="Sora"/>
                <a:sym typeface="Sora"/>
              </a:defRPr>
            </a:lvl3pPr>
            <a:lvl4pPr lvl="3" algn="ctr" rtl="0">
              <a:lnSpc>
                <a:spcPct val="100000"/>
              </a:lnSpc>
              <a:spcBef>
                <a:spcPts val="0"/>
              </a:spcBef>
              <a:spcAft>
                <a:spcPts val="0"/>
              </a:spcAft>
              <a:buSzPts val="2200"/>
              <a:buFont typeface="Sora"/>
              <a:buNone/>
              <a:defRPr sz="4400" b="1">
                <a:latin typeface="Sora"/>
                <a:ea typeface="Sora"/>
                <a:cs typeface="Sora"/>
                <a:sym typeface="Sora"/>
              </a:defRPr>
            </a:lvl4pPr>
            <a:lvl5pPr lvl="4" algn="ctr" rtl="0">
              <a:lnSpc>
                <a:spcPct val="100000"/>
              </a:lnSpc>
              <a:spcBef>
                <a:spcPts val="0"/>
              </a:spcBef>
              <a:spcAft>
                <a:spcPts val="0"/>
              </a:spcAft>
              <a:buSzPts val="2200"/>
              <a:buFont typeface="Sora"/>
              <a:buNone/>
              <a:defRPr sz="4400" b="1">
                <a:latin typeface="Sora"/>
                <a:ea typeface="Sora"/>
                <a:cs typeface="Sora"/>
                <a:sym typeface="Sora"/>
              </a:defRPr>
            </a:lvl5pPr>
            <a:lvl6pPr lvl="5" algn="ctr" rtl="0">
              <a:lnSpc>
                <a:spcPct val="100000"/>
              </a:lnSpc>
              <a:spcBef>
                <a:spcPts val="0"/>
              </a:spcBef>
              <a:spcAft>
                <a:spcPts val="0"/>
              </a:spcAft>
              <a:buSzPts val="2200"/>
              <a:buFont typeface="Sora"/>
              <a:buNone/>
              <a:defRPr sz="4400" b="1">
                <a:latin typeface="Sora"/>
                <a:ea typeface="Sora"/>
                <a:cs typeface="Sora"/>
                <a:sym typeface="Sora"/>
              </a:defRPr>
            </a:lvl6pPr>
            <a:lvl7pPr lvl="6" algn="ctr" rtl="0">
              <a:lnSpc>
                <a:spcPct val="100000"/>
              </a:lnSpc>
              <a:spcBef>
                <a:spcPts val="0"/>
              </a:spcBef>
              <a:spcAft>
                <a:spcPts val="0"/>
              </a:spcAft>
              <a:buSzPts val="2200"/>
              <a:buFont typeface="Sora"/>
              <a:buNone/>
              <a:defRPr sz="4400" b="1">
                <a:latin typeface="Sora"/>
                <a:ea typeface="Sora"/>
                <a:cs typeface="Sora"/>
                <a:sym typeface="Sora"/>
              </a:defRPr>
            </a:lvl7pPr>
            <a:lvl8pPr lvl="7" algn="ctr" rtl="0">
              <a:lnSpc>
                <a:spcPct val="100000"/>
              </a:lnSpc>
              <a:spcBef>
                <a:spcPts val="0"/>
              </a:spcBef>
              <a:spcAft>
                <a:spcPts val="0"/>
              </a:spcAft>
              <a:buSzPts val="2200"/>
              <a:buFont typeface="Sora"/>
              <a:buNone/>
              <a:defRPr sz="4400" b="1">
                <a:latin typeface="Sora"/>
                <a:ea typeface="Sora"/>
                <a:cs typeface="Sora"/>
                <a:sym typeface="Sora"/>
              </a:defRPr>
            </a:lvl8pPr>
            <a:lvl9pPr lvl="8" algn="ctr" rtl="0">
              <a:lnSpc>
                <a:spcPct val="100000"/>
              </a:lnSpc>
              <a:spcBef>
                <a:spcPts val="0"/>
              </a:spcBef>
              <a:spcAft>
                <a:spcPts val="0"/>
              </a:spcAft>
              <a:buSzPts val="2200"/>
              <a:buFont typeface="Sora"/>
              <a:buNone/>
              <a:defRPr sz="4400" b="1">
                <a:latin typeface="Sora"/>
                <a:ea typeface="Sora"/>
                <a:cs typeface="Sora"/>
                <a:sym typeface="Sora"/>
              </a:defRPr>
            </a:lvl9pPr>
          </a:lstStyle>
          <a:p>
            <a:endParaRPr/>
          </a:p>
        </p:txBody>
      </p:sp>
      <p:sp>
        <p:nvSpPr>
          <p:cNvPr id="356" name="Google Shape;356;p32"/>
          <p:cNvSpPr txBox="1">
            <a:spLocks noGrp="1"/>
          </p:cNvSpPr>
          <p:nvPr>
            <p:ph type="subTitle" idx="4"/>
          </p:nvPr>
        </p:nvSpPr>
        <p:spPr>
          <a:xfrm>
            <a:off x="8082180" y="5926394"/>
            <a:ext cx="8779200" cy="865200"/>
          </a:xfrm>
          <a:prstGeom prst="rect">
            <a:avLst/>
          </a:prstGeom>
        </p:spPr>
        <p:txBody>
          <a:bodyPr spcFirstLastPara="1" wrap="square" lIns="91425" tIns="91425" rIns="91425" bIns="91425" anchor="b" anchorCtr="0">
            <a:noAutofit/>
          </a:bodyPr>
          <a:lstStyle>
            <a:lvl1pPr lvl="0" rtl="0">
              <a:spcBef>
                <a:spcPts val="0"/>
              </a:spcBef>
              <a:spcAft>
                <a:spcPts val="0"/>
              </a:spcAft>
              <a:buSzPts val="2200"/>
              <a:buFont typeface="Sora"/>
              <a:buNone/>
              <a:defRPr sz="4400" b="1">
                <a:latin typeface="Livvic"/>
                <a:ea typeface="Livvic"/>
                <a:cs typeface="Livvic"/>
                <a:sym typeface="Livvic"/>
              </a:defRPr>
            </a:lvl1pPr>
            <a:lvl2pPr lvl="1" algn="ctr" rtl="0">
              <a:lnSpc>
                <a:spcPct val="100000"/>
              </a:lnSpc>
              <a:spcBef>
                <a:spcPts val="0"/>
              </a:spcBef>
              <a:spcAft>
                <a:spcPts val="0"/>
              </a:spcAft>
              <a:buSzPts val="2200"/>
              <a:buFont typeface="Sora"/>
              <a:buNone/>
              <a:defRPr sz="4400" b="1">
                <a:latin typeface="Sora"/>
                <a:ea typeface="Sora"/>
                <a:cs typeface="Sora"/>
                <a:sym typeface="Sora"/>
              </a:defRPr>
            </a:lvl2pPr>
            <a:lvl3pPr lvl="2" algn="ctr" rtl="0">
              <a:lnSpc>
                <a:spcPct val="100000"/>
              </a:lnSpc>
              <a:spcBef>
                <a:spcPts val="0"/>
              </a:spcBef>
              <a:spcAft>
                <a:spcPts val="0"/>
              </a:spcAft>
              <a:buSzPts val="2200"/>
              <a:buFont typeface="Sora"/>
              <a:buNone/>
              <a:defRPr sz="4400" b="1">
                <a:latin typeface="Sora"/>
                <a:ea typeface="Sora"/>
                <a:cs typeface="Sora"/>
                <a:sym typeface="Sora"/>
              </a:defRPr>
            </a:lvl3pPr>
            <a:lvl4pPr lvl="3" algn="ctr" rtl="0">
              <a:lnSpc>
                <a:spcPct val="100000"/>
              </a:lnSpc>
              <a:spcBef>
                <a:spcPts val="0"/>
              </a:spcBef>
              <a:spcAft>
                <a:spcPts val="0"/>
              </a:spcAft>
              <a:buSzPts val="2200"/>
              <a:buFont typeface="Sora"/>
              <a:buNone/>
              <a:defRPr sz="4400" b="1">
                <a:latin typeface="Sora"/>
                <a:ea typeface="Sora"/>
                <a:cs typeface="Sora"/>
                <a:sym typeface="Sora"/>
              </a:defRPr>
            </a:lvl4pPr>
            <a:lvl5pPr lvl="4" algn="ctr" rtl="0">
              <a:lnSpc>
                <a:spcPct val="100000"/>
              </a:lnSpc>
              <a:spcBef>
                <a:spcPts val="0"/>
              </a:spcBef>
              <a:spcAft>
                <a:spcPts val="0"/>
              </a:spcAft>
              <a:buSzPts val="2200"/>
              <a:buFont typeface="Sora"/>
              <a:buNone/>
              <a:defRPr sz="4400" b="1">
                <a:latin typeface="Sora"/>
                <a:ea typeface="Sora"/>
                <a:cs typeface="Sora"/>
                <a:sym typeface="Sora"/>
              </a:defRPr>
            </a:lvl5pPr>
            <a:lvl6pPr lvl="5" algn="ctr" rtl="0">
              <a:lnSpc>
                <a:spcPct val="100000"/>
              </a:lnSpc>
              <a:spcBef>
                <a:spcPts val="0"/>
              </a:spcBef>
              <a:spcAft>
                <a:spcPts val="0"/>
              </a:spcAft>
              <a:buSzPts val="2200"/>
              <a:buFont typeface="Sora"/>
              <a:buNone/>
              <a:defRPr sz="4400" b="1">
                <a:latin typeface="Sora"/>
                <a:ea typeface="Sora"/>
                <a:cs typeface="Sora"/>
                <a:sym typeface="Sora"/>
              </a:defRPr>
            </a:lvl6pPr>
            <a:lvl7pPr lvl="6" algn="ctr" rtl="0">
              <a:lnSpc>
                <a:spcPct val="100000"/>
              </a:lnSpc>
              <a:spcBef>
                <a:spcPts val="0"/>
              </a:spcBef>
              <a:spcAft>
                <a:spcPts val="0"/>
              </a:spcAft>
              <a:buSzPts val="2200"/>
              <a:buFont typeface="Sora"/>
              <a:buNone/>
              <a:defRPr sz="4400" b="1">
                <a:latin typeface="Sora"/>
                <a:ea typeface="Sora"/>
                <a:cs typeface="Sora"/>
                <a:sym typeface="Sora"/>
              </a:defRPr>
            </a:lvl7pPr>
            <a:lvl8pPr lvl="7" algn="ctr" rtl="0">
              <a:lnSpc>
                <a:spcPct val="100000"/>
              </a:lnSpc>
              <a:spcBef>
                <a:spcPts val="0"/>
              </a:spcBef>
              <a:spcAft>
                <a:spcPts val="0"/>
              </a:spcAft>
              <a:buSzPts val="2200"/>
              <a:buFont typeface="Sora"/>
              <a:buNone/>
              <a:defRPr sz="4400" b="1">
                <a:latin typeface="Sora"/>
                <a:ea typeface="Sora"/>
                <a:cs typeface="Sora"/>
                <a:sym typeface="Sora"/>
              </a:defRPr>
            </a:lvl8pPr>
            <a:lvl9pPr lvl="8" algn="ctr" rtl="0">
              <a:lnSpc>
                <a:spcPct val="100000"/>
              </a:lnSpc>
              <a:spcBef>
                <a:spcPts val="0"/>
              </a:spcBef>
              <a:spcAft>
                <a:spcPts val="0"/>
              </a:spcAft>
              <a:buSzPts val="2200"/>
              <a:buFont typeface="Sora"/>
              <a:buNone/>
              <a:defRPr sz="4400" b="1">
                <a:latin typeface="Sora"/>
                <a:ea typeface="Sora"/>
                <a:cs typeface="Sora"/>
                <a:sym typeface="Sora"/>
              </a:defRPr>
            </a:lvl9pPr>
          </a:lstStyle>
          <a:p>
            <a:endParaRPr/>
          </a:p>
        </p:txBody>
      </p:sp>
      <p:sp>
        <p:nvSpPr>
          <p:cNvPr id="357" name="Google Shape;357;p32"/>
          <p:cNvSpPr txBox="1">
            <a:spLocks noGrp="1"/>
          </p:cNvSpPr>
          <p:nvPr>
            <p:ph type="title"/>
          </p:nvPr>
        </p:nvSpPr>
        <p:spPr>
          <a:xfrm>
            <a:off x="7717400" y="890050"/>
            <a:ext cx="9144000" cy="11454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Font typeface="Sora"/>
              <a:buNone/>
              <a:defRPr>
                <a:latin typeface="Sora"/>
                <a:ea typeface="Sora"/>
                <a:cs typeface="Sora"/>
                <a:sym typeface="Sora"/>
              </a:defRPr>
            </a:lvl2pPr>
            <a:lvl3pPr lvl="2" rtl="0">
              <a:spcBef>
                <a:spcPts val="0"/>
              </a:spcBef>
              <a:spcAft>
                <a:spcPts val="0"/>
              </a:spcAft>
              <a:buSzPts val="3200"/>
              <a:buFont typeface="Sora"/>
              <a:buNone/>
              <a:defRPr>
                <a:latin typeface="Sora"/>
                <a:ea typeface="Sora"/>
                <a:cs typeface="Sora"/>
                <a:sym typeface="Sora"/>
              </a:defRPr>
            </a:lvl3pPr>
            <a:lvl4pPr lvl="3" rtl="0">
              <a:spcBef>
                <a:spcPts val="0"/>
              </a:spcBef>
              <a:spcAft>
                <a:spcPts val="0"/>
              </a:spcAft>
              <a:buSzPts val="3200"/>
              <a:buFont typeface="Sora"/>
              <a:buNone/>
              <a:defRPr>
                <a:latin typeface="Sora"/>
                <a:ea typeface="Sora"/>
                <a:cs typeface="Sora"/>
                <a:sym typeface="Sora"/>
              </a:defRPr>
            </a:lvl4pPr>
            <a:lvl5pPr lvl="4" rtl="0">
              <a:spcBef>
                <a:spcPts val="0"/>
              </a:spcBef>
              <a:spcAft>
                <a:spcPts val="0"/>
              </a:spcAft>
              <a:buSzPts val="3200"/>
              <a:buFont typeface="Sora"/>
              <a:buNone/>
              <a:defRPr>
                <a:latin typeface="Sora"/>
                <a:ea typeface="Sora"/>
                <a:cs typeface="Sora"/>
                <a:sym typeface="Sora"/>
              </a:defRPr>
            </a:lvl5pPr>
            <a:lvl6pPr lvl="5" rtl="0">
              <a:spcBef>
                <a:spcPts val="0"/>
              </a:spcBef>
              <a:spcAft>
                <a:spcPts val="0"/>
              </a:spcAft>
              <a:buSzPts val="3200"/>
              <a:buFont typeface="Sora"/>
              <a:buNone/>
              <a:defRPr>
                <a:latin typeface="Sora"/>
                <a:ea typeface="Sora"/>
                <a:cs typeface="Sora"/>
                <a:sym typeface="Sora"/>
              </a:defRPr>
            </a:lvl6pPr>
            <a:lvl7pPr lvl="6" rtl="0">
              <a:spcBef>
                <a:spcPts val="0"/>
              </a:spcBef>
              <a:spcAft>
                <a:spcPts val="0"/>
              </a:spcAft>
              <a:buSzPts val="3200"/>
              <a:buFont typeface="Sora"/>
              <a:buNone/>
              <a:defRPr>
                <a:latin typeface="Sora"/>
                <a:ea typeface="Sora"/>
                <a:cs typeface="Sora"/>
                <a:sym typeface="Sora"/>
              </a:defRPr>
            </a:lvl7pPr>
            <a:lvl8pPr lvl="7" rtl="0">
              <a:spcBef>
                <a:spcPts val="0"/>
              </a:spcBef>
              <a:spcAft>
                <a:spcPts val="0"/>
              </a:spcAft>
              <a:buSzPts val="3200"/>
              <a:buFont typeface="Sora"/>
              <a:buNone/>
              <a:defRPr>
                <a:latin typeface="Sora"/>
                <a:ea typeface="Sora"/>
                <a:cs typeface="Sora"/>
                <a:sym typeface="Sora"/>
              </a:defRPr>
            </a:lvl8pPr>
            <a:lvl9pPr lvl="8" rtl="0">
              <a:spcBef>
                <a:spcPts val="0"/>
              </a:spcBef>
              <a:spcAft>
                <a:spcPts val="0"/>
              </a:spcAft>
              <a:buSzPts val="3200"/>
              <a:buFont typeface="Sora"/>
              <a:buNone/>
              <a:defRPr>
                <a:latin typeface="Sora"/>
                <a:ea typeface="Sora"/>
                <a:cs typeface="Sora"/>
                <a:sym typeface="Sora"/>
              </a:defRPr>
            </a:lvl9pPr>
          </a:lstStyle>
          <a:p>
            <a:endParaRPr/>
          </a:p>
        </p:txBody>
      </p:sp>
    </p:spTree>
    <p:extLst>
      <p:ext uri="{BB962C8B-B14F-4D97-AF65-F5344CB8AC3E}">
        <p14:creationId xmlns:p14="http://schemas.microsoft.com/office/powerpoint/2010/main" val="540682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98"/>
        <p:cNvGrpSpPr/>
        <p:nvPr/>
      </p:nvGrpSpPr>
      <p:grpSpPr>
        <a:xfrm>
          <a:off x="0" y="0"/>
          <a:ext cx="0" cy="0"/>
          <a:chOff x="0" y="0"/>
          <a:chExt cx="0" cy="0"/>
        </a:xfrm>
      </p:grpSpPr>
      <p:sp>
        <p:nvSpPr>
          <p:cNvPr id="399" name="Google Shape;399;p35"/>
          <p:cNvSpPr txBox="1">
            <a:spLocks noGrp="1"/>
          </p:cNvSpPr>
          <p:nvPr>
            <p:ph type="subTitle" idx="1"/>
          </p:nvPr>
        </p:nvSpPr>
        <p:spPr>
          <a:xfrm>
            <a:off x="4328100" y="3291078"/>
            <a:ext cx="9631800" cy="1145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28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00" name="Google Shape;400;p35"/>
          <p:cNvSpPr txBox="1">
            <a:spLocks noGrp="1"/>
          </p:cNvSpPr>
          <p:nvPr>
            <p:ph type="subTitle" idx="2"/>
          </p:nvPr>
        </p:nvSpPr>
        <p:spPr>
          <a:xfrm>
            <a:off x="4328100" y="5533966"/>
            <a:ext cx="9631800" cy="1145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28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01" name="Google Shape;401;p35"/>
          <p:cNvSpPr txBox="1">
            <a:spLocks noGrp="1"/>
          </p:cNvSpPr>
          <p:nvPr>
            <p:ph type="subTitle" idx="3"/>
          </p:nvPr>
        </p:nvSpPr>
        <p:spPr>
          <a:xfrm>
            <a:off x="4328100" y="7776856"/>
            <a:ext cx="9631800" cy="11454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2800"/>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02" name="Google Shape;402;p35"/>
          <p:cNvSpPr txBox="1">
            <a:spLocks noGrp="1"/>
          </p:cNvSpPr>
          <p:nvPr>
            <p:ph type="subTitle" idx="4"/>
          </p:nvPr>
        </p:nvSpPr>
        <p:spPr>
          <a:xfrm>
            <a:off x="4328100" y="2509500"/>
            <a:ext cx="9631800" cy="876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200"/>
              <a:buFont typeface="Sora"/>
              <a:buNone/>
              <a:defRPr sz="4400" b="1">
                <a:latin typeface="Livvic"/>
                <a:ea typeface="Livvic"/>
                <a:cs typeface="Livvic"/>
                <a:sym typeface="Livvic"/>
              </a:defRPr>
            </a:lvl1pPr>
            <a:lvl2pPr lvl="1" algn="ctr" rtl="0">
              <a:lnSpc>
                <a:spcPct val="115000"/>
              </a:lnSpc>
              <a:spcBef>
                <a:spcPts val="0"/>
              </a:spcBef>
              <a:spcAft>
                <a:spcPts val="0"/>
              </a:spcAft>
              <a:buSzPts val="2200"/>
              <a:buFont typeface="Sora"/>
              <a:buNone/>
              <a:defRPr sz="4400" b="1">
                <a:latin typeface="Sora"/>
                <a:ea typeface="Sora"/>
                <a:cs typeface="Sora"/>
                <a:sym typeface="Sora"/>
              </a:defRPr>
            </a:lvl2pPr>
            <a:lvl3pPr lvl="2" algn="ctr" rtl="0">
              <a:lnSpc>
                <a:spcPct val="115000"/>
              </a:lnSpc>
              <a:spcBef>
                <a:spcPts val="0"/>
              </a:spcBef>
              <a:spcAft>
                <a:spcPts val="0"/>
              </a:spcAft>
              <a:buSzPts val="2200"/>
              <a:buFont typeface="Sora"/>
              <a:buNone/>
              <a:defRPr sz="4400" b="1">
                <a:latin typeface="Sora"/>
                <a:ea typeface="Sora"/>
                <a:cs typeface="Sora"/>
                <a:sym typeface="Sora"/>
              </a:defRPr>
            </a:lvl3pPr>
            <a:lvl4pPr lvl="3" algn="ctr" rtl="0">
              <a:lnSpc>
                <a:spcPct val="115000"/>
              </a:lnSpc>
              <a:spcBef>
                <a:spcPts val="0"/>
              </a:spcBef>
              <a:spcAft>
                <a:spcPts val="0"/>
              </a:spcAft>
              <a:buSzPts val="2200"/>
              <a:buFont typeface="Sora"/>
              <a:buNone/>
              <a:defRPr sz="4400" b="1">
                <a:latin typeface="Sora"/>
                <a:ea typeface="Sora"/>
                <a:cs typeface="Sora"/>
                <a:sym typeface="Sora"/>
              </a:defRPr>
            </a:lvl4pPr>
            <a:lvl5pPr lvl="4" algn="ctr" rtl="0">
              <a:lnSpc>
                <a:spcPct val="115000"/>
              </a:lnSpc>
              <a:spcBef>
                <a:spcPts val="0"/>
              </a:spcBef>
              <a:spcAft>
                <a:spcPts val="0"/>
              </a:spcAft>
              <a:buSzPts val="2200"/>
              <a:buFont typeface="Sora"/>
              <a:buNone/>
              <a:defRPr sz="4400" b="1">
                <a:latin typeface="Sora"/>
                <a:ea typeface="Sora"/>
                <a:cs typeface="Sora"/>
                <a:sym typeface="Sora"/>
              </a:defRPr>
            </a:lvl5pPr>
            <a:lvl6pPr lvl="5" algn="ctr" rtl="0">
              <a:lnSpc>
                <a:spcPct val="115000"/>
              </a:lnSpc>
              <a:spcBef>
                <a:spcPts val="0"/>
              </a:spcBef>
              <a:spcAft>
                <a:spcPts val="0"/>
              </a:spcAft>
              <a:buSzPts val="2200"/>
              <a:buFont typeface="Sora"/>
              <a:buNone/>
              <a:defRPr sz="4400" b="1">
                <a:latin typeface="Sora"/>
                <a:ea typeface="Sora"/>
                <a:cs typeface="Sora"/>
                <a:sym typeface="Sora"/>
              </a:defRPr>
            </a:lvl6pPr>
            <a:lvl7pPr lvl="6" algn="ctr" rtl="0">
              <a:lnSpc>
                <a:spcPct val="115000"/>
              </a:lnSpc>
              <a:spcBef>
                <a:spcPts val="0"/>
              </a:spcBef>
              <a:spcAft>
                <a:spcPts val="0"/>
              </a:spcAft>
              <a:buSzPts val="2200"/>
              <a:buFont typeface="Sora"/>
              <a:buNone/>
              <a:defRPr sz="4400" b="1">
                <a:latin typeface="Sora"/>
                <a:ea typeface="Sora"/>
                <a:cs typeface="Sora"/>
                <a:sym typeface="Sora"/>
              </a:defRPr>
            </a:lvl7pPr>
            <a:lvl8pPr lvl="7" algn="ctr" rtl="0">
              <a:lnSpc>
                <a:spcPct val="115000"/>
              </a:lnSpc>
              <a:spcBef>
                <a:spcPts val="0"/>
              </a:spcBef>
              <a:spcAft>
                <a:spcPts val="0"/>
              </a:spcAft>
              <a:buSzPts val="2200"/>
              <a:buFont typeface="Sora"/>
              <a:buNone/>
              <a:defRPr sz="4400" b="1">
                <a:latin typeface="Sora"/>
                <a:ea typeface="Sora"/>
                <a:cs typeface="Sora"/>
                <a:sym typeface="Sora"/>
              </a:defRPr>
            </a:lvl8pPr>
            <a:lvl9pPr lvl="8" algn="ctr" rtl="0">
              <a:lnSpc>
                <a:spcPct val="115000"/>
              </a:lnSpc>
              <a:spcBef>
                <a:spcPts val="0"/>
              </a:spcBef>
              <a:spcAft>
                <a:spcPts val="0"/>
              </a:spcAft>
              <a:buSzPts val="2200"/>
              <a:buFont typeface="Sora"/>
              <a:buNone/>
              <a:defRPr sz="4400" b="1">
                <a:latin typeface="Sora"/>
                <a:ea typeface="Sora"/>
                <a:cs typeface="Sora"/>
                <a:sym typeface="Sora"/>
              </a:defRPr>
            </a:lvl9pPr>
          </a:lstStyle>
          <a:p>
            <a:endParaRPr/>
          </a:p>
        </p:txBody>
      </p:sp>
      <p:sp>
        <p:nvSpPr>
          <p:cNvPr id="403" name="Google Shape;403;p35"/>
          <p:cNvSpPr txBox="1">
            <a:spLocks noGrp="1"/>
          </p:cNvSpPr>
          <p:nvPr>
            <p:ph type="subTitle" idx="5"/>
          </p:nvPr>
        </p:nvSpPr>
        <p:spPr>
          <a:xfrm>
            <a:off x="4328100" y="4752390"/>
            <a:ext cx="9631800" cy="876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200"/>
              <a:buFont typeface="Sora"/>
              <a:buNone/>
              <a:defRPr sz="4400" b="1">
                <a:latin typeface="Livvic"/>
                <a:ea typeface="Livvic"/>
                <a:cs typeface="Livvic"/>
                <a:sym typeface="Livvic"/>
              </a:defRPr>
            </a:lvl1pPr>
            <a:lvl2pPr lvl="1" algn="ctr" rtl="0">
              <a:lnSpc>
                <a:spcPct val="115000"/>
              </a:lnSpc>
              <a:spcBef>
                <a:spcPts val="0"/>
              </a:spcBef>
              <a:spcAft>
                <a:spcPts val="0"/>
              </a:spcAft>
              <a:buSzPts val="2200"/>
              <a:buFont typeface="Sora"/>
              <a:buNone/>
              <a:defRPr sz="4400" b="1">
                <a:latin typeface="Sora"/>
                <a:ea typeface="Sora"/>
                <a:cs typeface="Sora"/>
                <a:sym typeface="Sora"/>
              </a:defRPr>
            </a:lvl2pPr>
            <a:lvl3pPr lvl="2" algn="ctr" rtl="0">
              <a:lnSpc>
                <a:spcPct val="115000"/>
              </a:lnSpc>
              <a:spcBef>
                <a:spcPts val="0"/>
              </a:spcBef>
              <a:spcAft>
                <a:spcPts val="0"/>
              </a:spcAft>
              <a:buSzPts val="2200"/>
              <a:buFont typeface="Sora"/>
              <a:buNone/>
              <a:defRPr sz="4400" b="1">
                <a:latin typeface="Sora"/>
                <a:ea typeface="Sora"/>
                <a:cs typeface="Sora"/>
                <a:sym typeface="Sora"/>
              </a:defRPr>
            </a:lvl3pPr>
            <a:lvl4pPr lvl="3" algn="ctr" rtl="0">
              <a:lnSpc>
                <a:spcPct val="115000"/>
              </a:lnSpc>
              <a:spcBef>
                <a:spcPts val="0"/>
              </a:spcBef>
              <a:spcAft>
                <a:spcPts val="0"/>
              </a:spcAft>
              <a:buSzPts val="2200"/>
              <a:buFont typeface="Sora"/>
              <a:buNone/>
              <a:defRPr sz="4400" b="1">
                <a:latin typeface="Sora"/>
                <a:ea typeface="Sora"/>
                <a:cs typeface="Sora"/>
                <a:sym typeface="Sora"/>
              </a:defRPr>
            </a:lvl4pPr>
            <a:lvl5pPr lvl="4" algn="ctr" rtl="0">
              <a:lnSpc>
                <a:spcPct val="115000"/>
              </a:lnSpc>
              <a:spcBef>
                <a:spcPts val="0"/>
              </a:spcBef>
              <a:spcAft>
                <a:spcPts val="0"/>
              </a:spcAft>
              <a:buSzPts val="2200"/>
              <a:buFont typeface="Sora"/>
              <a:buNone/>
              <a:defRPr sz="4400" b="1">
                <a:latin typeface="Sora"/>
                <a:ea typeface="Sora"/>
                <a:cs typeface="Sora"/>
                <a:sym typeface="Sora"/>
              </a:defRPr>
            </a:lvl5pPr>
            <a:lvl6pPr lvl="5" algn="ctr" rtl="0">
              <a:lnSpc>
                <a:spcPct val="115000"/>
              </a:lnSpc>
              <a:spcBef>
                <a:spcPts val="0"/>
              </a:spcBef>
              <a:spcAft>
                <a:spcPts val="0"/>
              </a:spcAft>
              <a:buSzPts val="2200"/>
              <a:buFont typeface="Sora"/>
              <a:buNone/>
              <a:defRPr sz="4400" b="1">
                <a:latin typeface="Sora"/>
                <a:ea typeface="Sora"/>
                <a:cs typeface="Sora"/>
                <a:sym typeface="Sora"/>
              </a:defRPr>
            </a:lvl6pPr>
            <a:lvl7pPr lvl="6" algn="ctr" rtl="0">
              <a:lnSpc>
                <a:spcPct val="115000"/>
              </a:lnSpc>
              <a:spcBef>
                <a:spcPts val="0"/>
              </a:spcBef>
              <a:spcAft>
                <a:spcPts val="0"/>
              </a:spcAft>
              <a:buSzPts val="2200"/>
              <a:buFont typeface="Sora"/>
              <a:buNone/>
              <a:defRPr sz="4400" b="1">
                <a:latin typeface="Sora"/>
                <a:ea typeface="Sora"/>
                <a:cs typeface="Sora"/>
                <a:sym typeface="Sora"/>
              </a:defRPr>
            </a:lvl7pPr>
            <a:lvl8pPr lvl="7" algn="ctr" rtl="0">
              <a:lnSpc>
                <a:spcPct val="115000"/>
              </a:lnSpc>
              <a:spcBef>
                <a:spcPts val="0"/>
              </a:spcBef>
              <a:spcAft>
                <a:spcPts val="0"/>
              </a:spcAft>
              <a:buSzPts val="2200"/>
              <a:buFont typeface="Sora"/>
              <a:buNone/>
              <a:defRPr sz="4400" b="1">
                <a:latin typeface="Sora"/>
                <a:ea typeface="Sora"/>
                <a:cs typeface="Sora"/>
                <a:sym typeface="Sora"/>
              </a:defRPr>
            </a:lvl8pPr>
            <a:lvl9pPr lvl="8" algn="ctr" rtl="0">
              <a:lnSpc>
                <a:spcPct val="115000"/>
              </a:lnSpc>
              <a:spcBef>
                <a:spcPts val="0"/>
              </a:spcBef>
              <a:spcAft>
                <a:spcPts val="0"/>
              </a:spcAft>
              <a:buSzPts val="2200"/>
              <a:buFont typeface="Sora"/>
              <a:buNone/>
              <a:defRPr sz="4400" b="1">
                <a:latin typeface="Sora"/>
                <a:ea typeface="Sora"/>
                <a:cs typeface="Sora"/>
                <a:sym typeface="Sora"/>
              </a:defRPr>
            </a:lvl9pPr>
          </a:lstStyle>
          <a:p>
            <a:endParaRPr/>
          </a:p>
        </p:txBody>
      </p:sp>
      <p:sp>
        <p:nvSpPr>
          <p:cNvPr id="404" name="Google Shape;404;p35"/>
          <p:cNvSpPr txBox="1">
            <a:spLocks noGrp="1"/>
          </p:cNvSpPr>
          <p:nvPr>
            <p:ph type="subTitle" idx="6"/>
          </p:nvPr>
        </p:nvSpPr>
        <p:spPr>
          <a:xfrm>
            <a:off x="4328100" y="6995278"/>
            <a:ext cx="9631800" cy="8766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200"/>
              <a:buFont typeface="Sora"/>
              <a:buNone/>
              <a:defRPr sz="4400" b="1">
                <a:latin typeface="Livvic"/>
                <a:ea typeface="Livvic"/>
                <a:cs typeface="Livvic"/>
                <a:sym typeface="Livvic"/>
              </a:defRPr>
            </a:lvl1pPr>
            <a:lvl2pPr lvl="1" algn="ctr" rtl="0">
              <a:lnSpc>
                <a:spcPct val="115000"/>
              </a:lnSpc>
              <a:spcBef>
                <a:spcPts val="0"/>
              </a:spcBef>
              <a:spcAft>
                <a:spcPts val="0"/>
              </a:spcAft>
              <a:buSzPts val="2200"/>
              <a:buFont typeface="Sora"/>
              <a:buNone/>
              <a:defRPr sz="4400" b="1">
                <a:latin typeface="Sora"/>
                <a:ea typeface="Sora"/>
                <a:cs typeface="Sora"/>
                <a:sym typeface="Sora"/>
              </a:defRPr>
            </a:lvl2pPr>
            <a:lvl3pPr lvl="2" algn="ctr" rtl="0">
              <a:lnSpc>
                <a:spcPct val="115000"/>
              </a:lnSpc>
              <a:spcBef>
                <a:spcPts val="0"/>
              </a:spcBef>
              <a:spcAft>
                <a:spcPts val="0"/>
              </a:spcAft>
              <a:buSzPts val="2200"/>
              <a:buFont typeface="Sora"/>
              <a:buNone/>
              <a:defRPr sz="4400" b="1">
                <a:latin typeface="Sora"/>
                <a:ea typeface="Sora"/>
                <a:cs typeface="Sora"/>
                <a:sym typeface="Sora"/>
              </a:defRPr>
            </a:lvl3pPr>
            <a:lvl4pPr lvl="3" algn="ctr" rtl="0">
              <a:lnSpc>
                <a:spcPct val="115000"/>
              </a:lnSpc>
              <a:spcBef>
                <a:spcPts val="0"/>
              </a:spcBef>
              <a:spcAft>
                <a:spcPts val="0"/>
              </a:spcAft>
              <a:buSzPts val="2200"/>
              <a:buFont typeface="Sora"/>
              <a:buNone/>
              <a:defRPr sz="4400" b="1">
                <a:latin typeface="Sora"/>
                <a:ea typeface="Sora"/>
                <a:cs typeface="Sora"/>
                <a:sym typeface="Sora"/>
              </a:defRPr>
            </a:lvl4pPr>
            <a:lvl5pPr lvl="4" algn="ctr" rtl="0">
              <a:lnSpc>
                <a:spcPct val="115000"/>
              </a:lnSpc>
              <a:spcBef>
                <a:spcPts val="0"/>
              </a:spcBef>
              <a:spcAft>
                <a:spcPts val="0"/>
              </a:spcAft>
              <a:buSzPts val="2200"/>
              <a:buFont typeface="Sora"/>
              <a:buNone/>
              <a:defRPr sz="4400" b="1">
                <a:latin typeface="Sora"/>
                <a:ea typeface="Sora"/>
                <a:cs typeface="Sora"/>
                <a:sym typeface="Sora"/>
              </a:defRPr>
            </a:lvl5pPr>
            <a:lvl6pPr lvl="5" algn="ctr" rtl="0">
              <a:lnSpc>
                <a:spcPct val="115000"/>
              </a:lnSpc>
              <a:spcBef>
                <a:spcPts val="0"/>
              </a:spcBef>
              <a:spcAft>
                <a:spcPts val="0"/>
              </a:spcAft>
              <a:buSzPts val="2200"/>
              <a:buFont typeface="Sora"/>
              <a:buNone/>
              <a:defRPr sz="4400" b="1">
                <a:latin typeface="Sora"/>
                <a:ea typeface="Sora"/>
                <a:cs typeface="Sora"/>
                <a:sym typeface="Sora"/>
              </a:defRPr>
            </a:lvl6pPr>
            <a:lvl7pPr lvl="6" algn="ctr" rtl="0">
              <a:lnSpc>
                <a:spcPct val="115000"/>
              </a:lnSpc>
              <a:spcBef>
                <a:spcPts val="0"/>
              </a:spcBef>
              <a:spcAft>
                <a:spcPts val="0"/>
              </a:spcAft>
              <a:buSzPts val="2200"/>
              <a:buFont typeface="Sora"/>
              <a:buNone/>
              <a:defRPr sz="4400" b="1">
                <a:latin typeface="Sora"/>
                <a:ea typeface="Sora"/>
                <a:cs typeface="Sora"/>
                <a:sym typeface="Sora"/>
              </a:defRPr>
            </a:lvl7pPr>
            <a:lvl8pPr lvl="7" algn="ctr" rtl="0">
              <a:lnSpc>
                <a:spcPct val="115000"/>
              </a:lnSpc>
              <a:spcBef>
                <a:spcPts val="0"/>
              </a:spcBef>
              <a:spcAft>
                <a:spcPts val="0"/>
              </a:spcAft>
              <a:buSzPts val="2200"/>
              <a:buFont typeface="Sora"/>
              <a:buNone/>
              <a:defRPr sz="4400" b="1">
                <a:latin typeface="Sora"/>
                <a:ea typeface="Sora"/>
                <a:cs typeface="Sora"/>
                <a:sym typeface="Sora"/>
              </a:defRPr>
            </a:lvl8pPr>
            <a:lvl9pPr lvl="8" algn="ctr" rtl="0">
              <a:lnSpc>
                <a:spcPct val="115000"/>
              </a:lnSpc>
              <a:spcBef>
                <a:spcPts val="0"/>
              </a:spcBef>
              <a:spcAft>
                <a:spcPts val="0"/>
              </a:spcAft>
              <a:buSzPts val="2200"/>
              <a:buFont typeface="Sora"/>
              <a:buNone/>
              <a:defRPr sz="4400" b="1">
                <a:latin typeface="Sora"/>
                <a:ea typeface="Sora"/>
                <a:cs typeface="Sora"/>
                <a:sym typeface="Sora"/>
              </a:defRPr>
            </a:lvl9pPr>
          </a:lstStyle>
          <a:p>
            <a:endParaRPr/>
          </a:p>
        </p:txBody>
      </p:sp>
      <p:sp>
        <p:nvSpPr>
          <p:cNvPr id="405" name="Google Shape;405;p35"/>
          <p:cNvSpPr txBox="1">
            <a:spLocks noGrp="1"/>
          </p:cNvSpPr>
          <p:nvPr>
            <p:ph type="title"/>
          </p:nvPr>
        </p:nvSpPr>
        <p:spPr>
          <a:xfrm>
            <a:off x="1426450" y="890050"/>
            <a:ext cx="15435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406" name="Google Shape;406;p35"/>
          <p:cNvGrpSpPr/>
          <p:nvPr/>
        </p:nvGrpSpPr>
        <p:grpSpPr>
          <a:xfrm>
            <a:off x="16484158" y="6785495"/>
            <a:ext cx="1804212" cy="2878910"/>
            <a:chOff x="4232725" y="4068350"/>
            <a:chExt cx="133675" cy="213300"/>
          </a:xfrm>
        </p:grpSpPr>
        <p:sp>
          <p:nvSpPr>
            <p:cNvPr id="407" name="Google Shape;407;p35"/>
            <p:cNvSpPr/>
            <p:nvPr/>
          </p:nvSpPr>
          <p:spPr>
            <a:xfrm>
              <a:off x="4248850" y="4133300"/>
              <a:ext cx="56875" cy="148350"/>
            </a:xfrm>
            <a:custGeom>
              <a:avLst/>
              <a:gdLst/>
              <a:ahLst/>
              <a:cxnLst/>
              <a:rect l="l" t="t" r="r" b="b"/>
              <a:pathLst>
                <a:path w="2275" h="5934" extrusionOk="0">
                  <a:moveTo>
                    <a:pt x="2047" y="0"/>
                  </a:moveTo>
                  <a:cubicBezTo>
                    <a:pt x="1991" y="0"/>
                    <a:pt x="1934" y="19"/>
                    <a:pt x="1896" y="57"/>
                  </a:cubicBezTo>
                  <a:cubicBezTo>
                    <a:pt x="38" y="1649"/>
                    <a:pt x="0" y="4834"/>
                    <a:pt x="38" y="5706"/>
                  </a:cubicBezTo>
                  <a:cubicBezTo>
                    <a:pt x="38" y="5820"/>
                    <a:pt x="152" y="5934"/>
                    <a:pt x="303" y="5934"/>
                  </a:cubicBezTo>
                  <a:lnTo>
                    <a:pt x="834" y="5934"/>
                  </a:lnTo>
                  <a:cubicBezTo>
                    <a:pt x="986" y="5934"/>
                    <a:pt x="1062" y="5782"/>
                    <a:pt x="1062" y="5668"/>
                  </a:cubicBezTo>
                  <a:cubicBezTo>
                    <a:pt x="493" y="1498"/>
                    <a:pt x="1744" y="777"/>
                    <a:pt x="2199" y="360"/>
                  </a:cubicBezTo>
                  <a:cubicBezTo>
                    <a:pt x="2275" y="284"/>
                    <a:pt x="2275" y="133"/>
                    <a:pt x="2199" y="57"/>
                  </a:cubicBezTo>
                  <a:cubicBezTo>
                    <a:pt x="2161" y="19"/>
                    <a:pt x="2104" y="0"/>
                    <a:pt x="204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8" name="Google Shape;408;p35"/>
            <p:cNvSpPr/>
            <p:nvPr/>
          </p:nvSpPr>
          <p:spPr>
            <a:xfrm>
              <a:off x="4286750" y="4135650"/>
              <a:ext cx="46475" cy="83450"/>
            </a:xfrm>
            <a:custGeom>
              <a:avLst/>
              <a:gdLst/>
              <a:ahLst/>
              <a:cxnLst/>
              <a:rect l="l" t="t" r="r" b="b"/>
              <a:pathLst>
                <a:path w="1859" h="3338" extrusionOk="0">
                  <a:moveTo>
                    <a:pt x="607" y="1"/>
                  </a:moveTo>
                  <a:lnTo>
                    <a:pt x="607" y="1"/>
                  </a:lnTo>
                  <a:cubicBezTo>
                    <a:pt x="1" y="1025"/>
                    <a:pt x="1" y="2314"/>
                    <a:pt x="645" y="3337"/>
                  </a:cubicBezTo>
                  <a:cubicBezTo>
                    <a:pt x="645" y="3337"/>
                    <a:pt x="1858" y="2162"/>
                    <a:pt x="60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9" name="Google Shape;409;p35"/>
            <p:cNvSpPr/>
            <p:nvPr/>
          </p:nvSpPr>
          <p:spPr>
            <a:xfrm>
              <a:off x="4233675" y="4123000"/>
              <a:ext cx="68275" cy="59125"/>
            </a:xfrm>
            <a:custGeom>
              <a:avLst/>
              <a:gdLst/>
              <a:ahLst/>
              <a:cxnLst/>
              <a:rect l="l" t="t" r="r" b="b"/>
              <a:pathLst>
                <a:path w="2731" h="2365" extrusionOk="0">
                  <a:moveTo>
                    <a:pt x="1535" y="0"/>
                  </a:moveTo>
                  <a:cubicBezTo>
                    <a:pt x="1403" y="0"/>
                    <a:pt x="1269" y="17"/>
                    <a:pt x="1138" y="52"/>
                  </a:cubicBezTo>
                  <a:cubicBezTo>
                    <a:pt x="0" y="469"/>
                    <a:pt x="304" y="2365"/>
                    <a:pt x="304" y="2365"/>
                  </a:cubicBezTo>
                  <a:cubicBezTo>
                    <a:pt x="835" y="1493"/>
                    <a:pt x="1707" y="810"/>
                    <a:pt x="2730" y="507"/>
                  </a:cubicBezTo>
                  <a:cubicBezTo>
                    <a:pt x="2410" y="186"/>
                    <a:pt x="1977" y="0"/>
                    <a:pt x="15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0" name="Google Shape;410;p35"/>
            <p:cNvSpPr/>
            <p:nvPr/>
          </p:nvSpPr>
          <p:spPr>
            <a:xfrm>
              <a:off x="4232725" y="4097175"/>
              <a:ext cx="71125" cy="38500"/>
            </a:xfrm>
            <a:custGeom>
              <a:avLst/>
              <a:gdLst/>
              <a:ahLst/>
              <a:cxnLst/>
              <a:rect l="l" t="t" r="r" b="b"/>
              <a:pathLst>
                <a:path w="2845" h="1540" extrusionOk="0">
                  <a:moveTo>
                    <a:pt x="1237" y="0"/>
                  </a:moveTo>
                  <a:cubicBezTo>
                    <a:pt x="423" y="0"/>
                    <a:pt x="1" y="592"/>
                    <a:pt x="1" y="592"/>
                  </a:cubicBezTo>
                  <a:cubicBezTo>
                    <a:pt x="160" y="568"/>
                    <a:pt x="319" y="557"/>
                    <a:pt x="478" y="557"/>
                  </a:cubicBezTo>
                  <a:cubicBezTo>
                    <a:pt x="1336" y="557"/>
                    <a:pt x="2160" y="900"/>
                    <a:pt x="2768" y="1540"/>
                  </a:cubicBezTo>
                  <a:cubicBezTo>
                    <a:pt x="2844" y="1047"/>
                    <a:pt x="2617" y="554"/>
                    <a:pt x="2200" y="251"/>
                  </a:cubicBezTo>
                  <a:cubicBezTo>
                    <a:pt x="1835" y="68"/>
                    <a:pt x="1513" y="0"/>
                    <a:pt x="12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1" name="Google Shape;411;p35"/>
            <p:cNvSpPr/>
            <p:nvPr/>
          </p:nvSpPr>
          <p:spPr>
            <a:xfrm>
              <a:off x="4267800" y="4068350"/>
              <a:ext cx="62575" cy="67325"/>
            </a:xfrm>
            <a:custGeom>
              <a:avLst/>
              <a:gdLst/>
              <a:ahLst/>
              <a:cxnLst/>
              <a:rect l="l" t="t" r="r" b="b"/>
              <a:pathLst>
                <a:path w="2503" h="2693" extrusionOk="0">
                  <a:moveTo>
                    <a:pt x="0" y="1"/>
                  </a:moveTo>
                  <a:lnTo>
                    <a:pt x="0" y="1"/>
                  </a:lnTo>
                  <a:cubicBezTo>
                    <a:pt x="645" y="759"/>
                    <a:pt x="1138" y="1707"/>
                    <a:pt x="1365" y="2693"/>
                  </a:cubicBezTo>
                  <a:cubicBezTo>
                    <a:pt x="1365" y="2693"/>
                    <a:pt x="2503" y="153"/>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2" name="Google Shape;412;p35"/>
            <p:cNvSpPr/>
            <p:nvPr/>
          </p:nvSpPr>
          <p:spPr>
            <a:xfrm>
              <a:off x="4301925" y="4121525"/>
              <a:ext cx="64475" cy="40700"/>
            </a:xfrm>
            <a:custGeom>
              <a:avLst/>
              <a:gdLst/>
              <a:ahLst/>
              <a:cxnLst/>
              <a:rect l="l" t="t" r="r" b="b"/>
              <a:pathLst>
                <a:path w="2579" h="1628" extrusionOk="0">
                  <a:moveTo>
                    <a:pt x="1056" y="1"/>
                  </a:moveTo>
                  <a:cubicBezTo>
                    <a:pt x="640" y="1"/>
                    <a:pt x="226" y="199"/>
                    <a:pt x="0" y="566"/>
                  </a:cubicBezTo>
                  <a:cubicBezTo>
                    <a:pt x="948" y="566"/>
                    <a:pt x="1858" y="945"/>
                    <a:pt x="2503" y="1627"/>
                  </a:cubicBezTo>
                  <a:cubicBezTo>
                    <a:pt x="2503" y="1627"/>
                    <a:pt x="2578" y="338"/>
                    <a:pt x="1479" y="73"/>
                  </a:cubicBezTo>
                  <a:cubicBezTo>
                    <a:pt x="1343" y="24"/>
                    <a:pt x="1199" y="1"/>
                    <a:pt x="10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3" name="Google Shape;413;p35"/>
            <p:cNvSpPr/>
            <p:nvPr/>
          </p:nvSpPr>
          <p:spPr>
            <a:xfrm>
              <a:off x="4301925" y="4135650"/>
              <a:ext cx="53100" cy="67325"/>
            </a:xfrm>
            <a:custGeom>
              <a:avLst/>
              <a:gdLst/>
              <a:ahLst/>
              <a:cxnLst/>
              <a:rect l="l" t="t" r="r" b="b"/>
              <a:pathLst>
                <a:path w="2124" h="2693" extrusionOk="0">
                  <a:moveTo>
                    <a:pt x="0" y="1"/>
                  </a:moveTo>
                  <a:lnTo>
                    <a:pt x="0" y="1"/>
                  </a:lnTo>
                  <a:cubicBezTo>
                    <a:pt x="721" y="759"/>
                    <a:pt x="1251" y="1707"/>
                    <a:pt x="1517" y="2693"/>
                  </a:cubicBezTo>
                  <a:cubicBezTo>
                    <a:pt x="2123" y="115"/>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14" name="Google Shape;414;p35"/>
          <p:cNvGrpSpPr/>
          <p:nvPr/>
        </p:nvGrpSpPr>
        <p:grpSpPr>
          <a:xfrm flipH="1">
            <a:off x="152389" y="6972913"/>
            <a:ext cx="1604394" cy="2560026"/>
            <a:chOff x="4232725" y="4068350"/>
            <a:chExt cx="133675" cy="213300"/>
          </a:xfrm>
        </p:grpSpPr>
        <p:sp>
          <p:nvSpPr>
            <p:cNvPr id="415" name="Google Shape;415;p35"/>
            <p:cNvSpPr/>
            <p:nvPr/>
          </p:nvSpPr>
          <p:spPr>
            <a:xfrm>
              <a:off x="4248850" y="4133300"/>
              <a:ext cx="56875" cy="148350"/>
            </a:xfrm>
            <a:custGeom>
              <a:avLst/>
              <a:gdLst/>
              <a:ahLst/>
              <a:cxnLst/>
              <a:rect l="l" t="t" r="r" b="b"/>
              <a:pathLst>
                <a:path w="2275" h="5934" extrusionOk="0">
                  <a:moveTo>
                    <a:pt x="2047" y="0"/>
                  </a:moveTo>
                  <a:cubicBezTo>
                    <a:pt x="1991" y="0"/>
                    <a:pt x="1934" y="19"/>
                    <a:pt x="1896" y="57"/>
                  </a:cubicBezTo>
                  <a:cubicBezTo>
                    <a:pt x="38" y="1649"/>
                    <a:pt x="0" y="4834"/>
                    <a:pt x="38" y="5706"/>
                  </a:cubicBezTo>
                  <a:cubicBezTo>
                    <a:pt x="38" y="5820"/>
                    <a:pt x="152" y="5934"/>
                    <a:pt x="303" y="5934"/>
                  </a:cubicBezTo>
                  <a:lnTo>
                    <a:pt x="834" y="5934"/>
                  </a:lnTo>
                  <a:cubicBezTo>
                    <a:pt x="986" y="5934"/>
                    <a:pt x="1062" y="5782"/>
                    <a:pt x="1062" y="5668"/>
                  </a:cubicBezTo>
                  <a:cubicBezTo>
                    <a:pt x="493" y="1498"/>
                    <a:pt x="1744" y="777"/>
                    <a:pt x="2199" y="360"/>
                  </a:cubicBezTo>
                  <a:cubicBezTo>
                    <a:pt x="2275" y="284"/>
                    <a:pt x="2275" y="133"/>
                    <a:pt x="2199" y="57"/>
                  </a:cubicBezTo>
                  <a:cubicBezTo>
                    <a:pt x="2161" y="19"/>
                    <a:pt x="2104" y="0"/>
                    <a:pt x="204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6" name="Google Shape;416;p35"/>
            <p:cNvSpPr/>
            <p:nvPr/>
          </p:nvSpPr>
          <p:spPr>
            <a:xfrm>
              <a:off x="4286750" y="4135650"/>
              <a:ext cx="46475" cy="83450"/>
            </a:xfrm>
            <a:custGeom>
              <a:avLst/>
              <a:gdLst/>
              <a:ahLst/>
              <a:cxnLst/>
              <a:rect l="l" t="t" r="r" b="b"/>
              <a:pathLst>
                <a:path w="1859" h="3338" extrusionOk="0">
                  <a:moveTo>
                    <a:pt x="607" y="1"/>
                  </a:moveTo>
                  <a:lnTo>
                    <a:pt x="607" y="1"/>
                  </a:lnTo>
                  <a:cubicBezTo>
                    <a:pt x="1" y="1025"/>
                    <a:pt x="1" y="2314"/>
                    <a:pt x="645" y="3337"/>
                  </a:cubicBezTo>
                  <a:cubicBezTo>
                    <a:pt x="645" y="3337"/>
                    <a:pt x="1858" y="2162"/>
                    <a:pt x="60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7" name="Google Shape;417;p35"/>
            <p:cNvSpPr/>
            <p:nvPr/>
          </p:nvSpPr>
          <p:spPr>
            <a:xfrm>
              <a:off x="4233675" y="4123000"/>
              <a:ext cx="68275" cy="59125"/>
            </a:xfrm>
            <a:custGeom>
              <a:avLst/>
              <a:gdLst/>
              <a:ahLst/>
              <a:cxnLst/>
              <a:rect l="l" t="t" r="r" b="b"/>
              <a:pathLst>
                <a:path w="2731" h="2365" extrusionOk="0">
                  <a:moveTo>
                    <a:pt x="1535" y="0"/>
                  </a:moveTo>
                  <a:cubicBezTo>
                    <a:pt x="1403" y="0"/>
                    <a:pt x="1269" y="17"/>
                    <a:pt x="1138" y="52"/>
                  </a:cubicBezTo>
                  <a:cubicBezTo>
                    <a:pt x="0" y="469"/>
                    <a:pt x="304" y="2365"/>
                    <a:pt x="304" y="2365"/>
                  </a:cubicBezTo>
                  <a:cubicBezTo>
                    <a:pt x="835" y="1493"/>
                    <a:pt x="1707" y="810"/>
                    <a:pt x="2730" y="507"/>
                  </a:cubicBezTo>
                  <a:cubicBezTo>
                    <a:pt x="2410" y="186"/>
                    <a:pt x="1977" y="0"/>
                    <a:pt x="15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8" name="Google Shape;418;p35"/>
            <p:cNvSpPr/>
            <p:nvPr/>
          </p:nvSpPr>
          <p:spPr>
            <a:xfrm>
              <a:off x="4232725" y="4097175"/>
              <a:ext cx="71125" cy="38500"/>
            </a:xfrm>
            <a:custGeom>
              <a:avLst/>
              <a:gdLst/>
              <a:ahLst/>
              <a:cxnLst/>
              <a:rect l="l" t="t" r="r" b="b"/>
              <a:pathLst>
                <a:path w="2845" h="1540" extrusionOk="0">
                  <a:moveTo>
                    <a:pt x="1237" y="0"/>
                  </a:moveTo>
                  <a:cubicBezTo>
                    <a:pt x="423" y="0"/>
                    <a:pt x="1" y="592"/>
                    <a:pt x="1" y="592"/>
                  </a:cubicBezTo>
                  <a:cubicBezTo>
                    <a:pt x="160" y="568"/>
                    <a:pt x="319" y="557"/>
                    <a:pt x="478" y="557"/>
                  </a:cubicBezTo>
                  <a:cubicBezTo>
                    <a:pt x="1336" y="557"/>
                    <a:pt x="2160" y="900"/>
                    <a:pt x="2768" y="1540"/>
                  </a:cubicBezTo>
                  <a:cubicBezTo>
                    <a:pt x="2844" y="1047"/>
                    <a:pt x="2617" y="554"/>
                    <a:pt x="2200" y="251"/>
                  </a:cubicBezTo>
                  <a:cubicBezTo>
                    <a:pt x="1835" y="68"/>
                    <a:pt x="1513" y="0"/>
                    <a:pt x="12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19" name="Google Shape;419;p35"/>
            <p:cNvSpPr/>
            <p:nvPr/>
          </p:nvSpPr>
          <p:spPr>
            <a:xfrm>
              <a:off x="4267800" y="4068350"/>
              <a:ext cx="62575" cy="67325"/>
            </a:xfrm>
            <a:custGeom>
              <a:avLst/>
              <a:gdLst/>
              <a:ahLst/>
              <a:cxnLst/>
              <a:rect l="l" t="t" r="r" b="b"/>
              <a:pathLst>
                <a:path w="2503" h="2693" extrusionOk="0">
                  <a:moveTo>
                    <a:pt x="0" y="1"/>
                  </a:moveTo>
                  <a:lnTo>
                    <a:pt x="0" y="1"/>
                  </a:lnTo>
                  <a:cubicBezTo>
                    <a:pt x="645" y="759"/>
                    <a:pt x="1138" y="1707"/>
                    <a:pt x="1365" y="2693"/>
                  </a:cubicBezTo>
                  <a:cubicBezTo>
                    <a:pt x="1365" y="2693"/>
                    <a:pt x="2503" y="153"/>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0" name="Google Shape;420;p35"/>
            <p:cNvSpPr/>
            <p:nvPr/>
          </p:nvSpPr>
          <p:spPr>
            <a:xfrm>
              <a:off x="4301925" y="4121525"/>
              <a:ext cx="64475" cy="40700"/>
            </a:xfrm>
            <a:custGeom>
              <a:avLst/>
              <a:gdLst/>
              <a:ahLst/>
              <a:cxnLst/>
              <a:rect l="l" t="t" r="r" b="b"/>
              <a:pathLst>
                <a:path w="2579" h="1628" extrusionOk="0">
                  <a:moveTo>
                    <a:pt x="1056" y="1"/>
                  </a:moveTo>
                  <a:cubicBezTo>
                    <a:pt x="640" y="1"/>
                    <a:pt x="226" y="199"/>
                    <a:pt x="0" y="566"/>
                  </a:cubicBezTo>
                  <a:cubicBezTo>
                    <a:pt x="948" y="566"/>
                    <a:pt x="1858" y="945"/>
                    <a:pt x="2503" y="1627"/>
                  </a:cubicBezTo>
                  <a:cubicBezTo>
                    <a:pt x="2503" y="1627"/>
                    <a:pt x="2578" y="338"/>
                    <a:pt x="1479" y="73"/>
                  </a:cubicBezTo>
                  <a:cubicBezTo>
                    <a:pt x="1343" y="24"/>
                    <a:pt x="1199" y="1"/>
                    <a:pt x="10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1" name="Google Shape;421;p35"/>
            <p:cNvSpPr/>
            <p:nvPr/>
          </p:nvSpPr>
          <p:spPr>
            <a:xfrm>
              <a:off x="4301925" y="4135650"/>
              <a:ext cx="53100" cy="67325"/>
            </a:xfrm>
            <a:custGeom>
              <a:avLst/>
              <a:gdLst/>
              <a:ahLst/>
              <a:cxnLst/>
              <a:rect l="l" t="t" r="r" b="b"/>
              <a:pathLst>
                <a:path w="2124" h="2693" extrusionOk="0">
                  <a:moveTo>
                    <a:pt x="0" y="1"/>
                  </a:moveTo>
                  <a:lnTo>
                    <a:pt x="0" y="1"/>
                  </a:lnTo>
                  <a:cubicBezTo>
                    <a:pt x="721" y="759"/>
                    <a:pt x="1251" y="1707"/>
                    <a:pt x="1517" y="2693"/>
                  </a:cubicBezTo>
                  <a:cubicBezTo>
                    <a:pt x="2123" y="115"/>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22" name="Google Shape;422;p35"/>
          <p:cNvGrpSpPr/>
          <p:nvPr/>
        </p:nvGrpSpPr>
        <p:grpSpPr>
          <a:xfrm>
            <a:off x="-148350" y="9363600"/>
            <a:ext cx="18584872" cy="923420"/>
            <a:chOff x="-74175" y="4681800"/>
            <a:chExt cx="9292436" cy="461710"/>
          </a:xfrm>
        </p:grpSpPr>
        <p:sp>
          <p:nvSpPr>
            <p:cNvPr id="423" name="Google Shape;423;p35"/>
            <p:cNvSpPr/>
            <p:nvPr/>
          </p:nvSpPr>
          <p:spPr>
            <a:xfrm>
              <a:off x="-74175" y="4754475"/>
              <a:ext cx="9292436" cy="389035"/>
            </a:xfrm>
            <a:custGeom>
              <a:avLst/>
              <a:gdLst/>
              <a:ahLst/>
              <a:cxnLst/>
              <a:rect l="l" t="t" r="r" b="b"/>
              <a:pathLst>
                <a:path w="63355" h="13725" extrusionOk="0">
                  <a:moveTo>
                    <a:pt x="48654" y="1"/>
                  </a:moveTo>
                  <a:cubicBezTo>
                    <a:pt x="48317" y="1"/>
                    <a:pt x="47985" y="13"/>
                    <a:pt x="47658" y="37"/>
                  </a:cubicBezTo>
                  <a:cubicBezTo>
                    <a:pt x="43148" y="340"/>
                    <a:pt x="36524" y="882"/>
                    <a:pt x="31837" y="882"/>
                  </a:cubicBezTo>
                  <a:cubicBezTo>
                    <a:pt x="30061" y="882"/>
                    <a:pt x="28564" y="804"/>
                    <a:pt x="27564" y="606"/>
                  </a:cubicBezTo>
                  <a:cubicBezTo>
                    <a:pt x="25658" y="233"/>
                    <a:pt x="22591" y="22"/>
                    <a:pt x="19451" y="22"/>
                  </a:cubicBezTo>
                  <a:cubicBezTo>
                    <a:pt x="16531" y="22"/>
                    <a:pt x="13548" y="204"/>
                    <a:pt x="11375" y="606"/>
                  </a:cubicBezTo>
                  <a:cubicBezTo>
                    <a:pt x="8000" y="1251"/>
                    <a:pt x="2579" y="1743"/>
                    <a:pt x="0" y="1971"/>
                  </a:cubicBezTo>
                  <a:lnTo>
                    <a:pt x="0" y="13724"/>
                  </a:lnTo>
                  <a:lnTo>
                    <a:pt x="63354" y="13724"/>
                  </a:lnTo>
                  <a:lnTo>
                    <a:pt x="63354" y="2995"/>
                  </a:lnTo>
                  <a:cubicBezTo>
                    <a:pt x="59279" y="2392"/>
                    <a:pt x="53481" y="1"/>
                    <a:pt x="4865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24" name="Google Shape;424;p35"/>
            <p:cNvSpPr/>
            <p:nvPr/>
          </p:nvSpPr>
          <p:spPr>
            <a:xfrm>
              <a:off x="-74175" y="4681800"/>
              <a:ext cx="9292436" cy="158647"/>
            </a:xfrm>
            <a:custGeom>
              <a:avLst/>
              <a:gdLst/>
              <a:ahLst/>
              <a:cxnLst/>
              <a:rect l="l" t="t" r="r" b="b"/>
              <a:pathLst>
                <a:path w="63355" h="5597" extrusionOk="0">
                  <a:moveTo>
                    <a:pt x="23626" y="0"/>
                  </a:moveTo>
                  <a:cubicBezTo>
                    <a:pt x="19701" y="0"/>
                    <a:pt x="14694" y="561"/>
                    <a:pt x="11450" y="1161"/>
                  </a:cubicBezTo>
                  <a:cubicBezTo>
                    <a:pt x="8114" y="1805"/>
                    <a:pt x="2616" y="1426"/>
                    <a:pt x="0" y="1653"/>
                  </a:cubicBezTo>
                  <a:lnTo>
                    <a:pt x="0" y="4535"/>
                  </a:lnTo>
                  <a:cubicBezTo>
                    <a:pt x="2579" y="4307"/>
                    <a:pt x="8038" y="3815"/>
                    <a:pt x="11375" y="3170"/>
                  </a:cubicBezTo>
                  <a:cubicBezTo>
                    <a:pt x="13548" y="2768"/>
                    <a:pt x="16531" y="2586"/>
                    <a:pt x="19451" y="2586"/>
                  </a:cubicBezTo>
                  <a:cubicBezTo>
                    <a:pt x="22591" y="2586"/>
                    <a:pt x="25658" y="2797"/>
                    <a:pt x="27564" y="3170"/>
                  </a:cubicBezTo>
                  <a:cubicBezTo>
                    <a:pt x="28564" y="3368"/>
                    <a:pt x="30061" y="3446"/>
                    <a:pt x="31837" y="3446"/>
                  </a:cubicBezTo>
                  <a:cubicBezTo>
                    <a:pt x="36524" y="3446"/>
                    <a:pt x="43148" y="2904"/>
                    <a:pt x="47658" y="2601"/>
                  </a:cubicBezTo>
                  <a:cubicBezTo>
                    <a:pt x="47985" y="2577"/>
                    <a:pt x="48317" y="2565"/>
                    <a:pt x="48654" y="2565"/>
                  </a:cubicBezTo>
                  <a:cubicBezTo>
                    <a:pt x="53481" y="2565"/>
                    <a:pt x="59279" y="4959"/>
                    <a:pt x="63354" y="5597"/>
                  </a:cubicBezTo>
                  <a:lnTo>
                    <a:pt x="63354" y="3701"/>
                  </a:lnTo>
                  <a:cubicBezTo>
                    <a:pt x="59335" y="3102"/>
                    <a:pt x="53546" y="1125"/>
                    <a:pt x="48730" y="1125"/>
                  </a:cubicBezTo>
                  <a:cubicBezTo>
                    <a:pt x="48367" y="1125"/>
                    <a:pt x="48009" y="1137"/>
                    <a:pt x="47658" y="1161"/>
                  </a:cubicBezTo>
                  <a:cubicBezTo>
                    <a:pt x="46217" y="1267"/>
                    <a:pt x="44554" y="1313"/>
                    <a:pt x="42804" y="1313"/>
                  </a:cubicBezTo>
                  <a:cubicBezTo>
                    <a:pt x="37048" y="1313"/>
                    <a:pt x="30355" y="812"/>
                    <a:pt x="27564" y="289"/>
                  </a:cubicBezTo>
                  <a:cubicBezTo>
                    <a:pt x="26530" y="86"/>
                    <a:pt x="25161" y="0"/>
                    <a:pt x="2362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5852026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425"/>
        <p:cNvGrpSpPr/>
        <p:nvPr/>
      </p:nvGrpSpPr>
      <p:grpSpPr>
        <a:xfrm>
          <a:off x="0" y="0"/>
          <a:ext cx="0" cy="0"/>
          <a:chOff x="0" y="0"/>
          <a:chExt cx="0" cy="0"/>
        </a:xfrm>
      </p:grpSpPr>
      <p:sp>
        <p:nvSpPr>
          <p:cNvPr id="426" name="Google Shape;426;p36"/>
          <p:cNvSpPr txBox="1">
            <a:spLocks noGrp="1"/>
          </p:cNvSpPr>
          <p:nvPr>
            <p:ph type="subTitle" idx="1"/>
          </p:nvPr>
        </p:nvSpPr>
        <p:spPr>
          <a:xfrm>
            <a:off x="1731300" y="3700970"/>
            <a:ext cx="5374800" cy="1639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28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427" name="Google Shape;427;p36"/>
          <p:cNvSpPr txBox="1">
            <a:spLocks noGrp="1"/>
          </p:cNvSpPr>
          <p:nvPr>
            <p:ph type="subTitle" idx="2"/>
          </p:nvPr>
        </p:nvSpPr>
        <p:spPr>
          <a:xfrm>
            <a:off x="1731300" y="6810372"/>
            <a:ext cx="5374800" cy="16398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sz="28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428" name="Google Shape;428;p36"/>
          <p:cNvSpPr txBox="1">
            <a:spLocks noGrp="1"/>
          </p:cNvSpPr>
          <p:nvPr>
            <p:ph type="subTitle" idx="3"/>
          </p:nvPr>
        </p:nvSpPr>
        <p:spPr>
          <a:xfrm>
            <a:off x="11181900" y="3713520"/>
            <a:ext cx="5374800" cy="16398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400"/>
              <a:buNone/>
              <a:defRPr sz="28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429" name="Google Shape;429;p36"/>
          <p:cNvSpPr txBox="1">
            <a:spLocks noGrp="1"/>
          </p:cNvSpPr>
          <p:nvPr>
            <p:ph type="subTitle" idx="4"/>
          </p:nvPr>
        </p:nvSpPr>
        <p:spPr>
          <a:xfrm>
            <a:off x="1731300" y="2977650"/>
            <a:ext cx="5374800" cy="855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200"/>
              <a:buFont typeface="Sora"/>
              <a:buNone/>
              <a:defRPr sz="4400" b="1">
                <a:latin typeface="Livvic"/>
                <a:ea typeface="Livvic"/>
                <a:cs typeface="Livvic"/>
                <a:sym typeface="Livvic"/>
              </a:defRPr>
            </a:lvl1pPr>
            <a:lvl2pPr lvl="1" rtl="0">
              <a:lnSpc>
                <a:spcPct val="115000"/>
              </a:lnSpc>
              <a:spcBef>
                <a:spcPts val="0"/>
              </a:spcBef>
              <a:spcAft>
                <a:spcPts val="0"/>
              </a:spcAft>
              <a:buSzPts val="2200"/>
              <a:buFont typeface="Sora"/>
              <a:buNone/>
              <a:defRPr sz="4400" b="1">
                <a:latin typeface="Sora"/>
                <a:ea typeface="Sora"/>
                <a:cs typeface="Sora"/>
                <a:sym typeface="Sora"/>
              </a:defRPr>
            </a:lvl2pPr>
            <a:lvl3pPr lvl="2" rtl="0">
              <a:lnSpc>
                <a:spcPct val="115000"/>
              </a:lnSpc>
              <a:spcBef>
                <a:spcPts val="0"/>
              </a:spcBef>
              <a:spcAft>
                <a:spcPts val="0"/>
              </a:spcAft>
              <a:buSzPts val="2200"/>
              <a:buFont typeface="Sora"/>
              <a:buNone/>
              <a:defRPr sz="4400" b="1">
                <a:latin typeface="Sora"/>
                <a:ea typeface="Sora"/>
                <a:cs typeface="Sora"/>
                <a:sym typeface="Sora"/>
              </a:defRPr>
            </a:lvl3pPr>
            <a:lvl4pPr lvl="3" rtl="0">
              <a:lnSpc>
                <a:spcPct val="115000"/>
              </a:lnSpc>
              <a:spcBef>
                <a:spcPts val="0"/>
              </a:spcBef>
              <a:spcAft>
                <a:spcPts val="0"/>
              </a:spcAft>
              <a:buSzPts val="2200"/>
              <a:buFont typeface="Sora"/>
              <a:buNone/>
              <a:defRPr sz="4400" b="1">
                <a:latin typeface="Sora"/>
                <a:ea typeface="Sora"/>
                <a:cs typeface="Sora"/>
                <a:sym typeface="Sora"/>
              </a:defRPr>
            </a:lvl4pPr>
            <a:lvl5pPr lvl="4" rtl="0">
              <a:lnSpc>
                <a:spcPct val="115000"/>
              </a:lnSpc>
              <a:spcBef>
                <a:spcPts val="0"/>
              </a:spcBef>
              <a:spcAft>
                <a:spcPts val="0"/>
              </a:spcAft>
              <a:buSzPts val="2200"/>
              <a:buFont typeface="Sora"/>
              <a:buNone/>
              <a:defRPr sz="4400" b="1">
                <a:latin typeface="Sora"/>
                <a:ea typeface="Sora"/>
                <a:cs typeface="Sora"/>
                <a:sym typeface="Sora"/>
              </a:defRPr>
            </a:lvl5pPr>
            <a:lvl6pPr lvl="5" rtl="0">
              <a:lnSpc>
                <a:spcPct val="115000"/>
              </a:lnSpc>
              <a:spcBef>
                <a:spcPts val="0"/>
              </a:spcBef>
              <a:spcAft>
                <a:spcPts val="0"/>
              </a:spcAft>
              <a:buSzPts val="2200"/>
              <a:buFont typeface="Sora"/>
              <a:buNone/>
              <a:defRPr sz="4400" b="1">
                <a:latin typeface="Sora"/>
                <a:ea typeface="Sora"/>
                <a:cs typeface="Sora"/>
                <a:sym typeface="Sora"/>
              </a:defRPr>
            </a:lvl6pPr>
            <a:lvl7pPr lvl="6" rtl="0">
              <a:lnSpc>
                <a:spcPct val="115000"/>
              </a:lnSpc>
              <a:spcBef>
                <a:spcPts val="0"/>
              </a:spcBef>
              <a:spcAft>
                <a:spcPts val="0"/>
              </a:spcAft>
              <a:buSzPts val="2200"/>
              <a:buFont typeface="Sora"/>
              <a:buNone/>
              <a:defRPr sz="4400" b="1">
                <a:latin typeface="Sora"/>
                <a:ea typeface="Sora"/>
                <a:cs typeface="Sora"/>
                <a:sym typeface="Sora"/>
              </a:defRPr>
            </a:lvl7pPr>
            <a:lvl8pPr lvl="7" rtl="0">
              <a:lnSpc>
                <a:spcPct val="115000"/>
              </a:lnSpc>
              <a:spcBef>
                <a:spcPts val="0"/>
              </a:spcBef>
              <a:spcAft>
                <a:spcPts val="0"/>
              </a:spcAft>
              <a:buSzPts val="2200"/>
              <a:buFont typeface="Sora"/>
              <a:buNone/>
              <a:defRPr sz="4400" b="1">
                <a:latin typeface="Sora"/>
                <a:ea typeface="Sora"/>
                <a:cs typeface="Sora"/>
                <a:sym typeface="Sora"/>
              </a:defRPr>
            </a:lvl8pPr>
            <a:lvl9pPr lvl="8" rtl="0">
              <a:lnSpc>
                <a:spcPct val="115000"/>
              </a:lnSpc>
              <a:spcBef>
                <a:spcPts val="0"/>
              </a:spcBef>
              <a:spcAft>
                <a:spcPts val="0"/>
              </a:spcAft>
              <a:buSzPts val="2200"/>
              <a:buFont typeface="Sora"/>
              <a:buNone/>
              <a:defRPr sz="4400" b="1">
                <a:latin typeface="Sora"/>
                <a:ea typeface="Sora"/>
                <a:cs typeface="Sora"/>
                <a:sym typeface="Sora"/>
              </a:defRPr>
            </a:lvl9pPr>
          </a:lstStyle>
          <a:p>
            <a:endParaRPr/>
          </a:p>
        </p:txBody>
      </p:sp>
      <p:sp>
        <p:nvSpPr>
          <p:cNvPr id="430" name="Google Shape;430;p36"/>
          <p:cNvSpPr txBox="1">
            <a:spLocks noGrp="1"/>
          </p:cNvSpPr>
          <p:nvPr>
            <p:ph type="subTitle" idx="5"/>
          </p:nvPr>
        </p:nvSpPr>
        <p:spPr>
          <a:xfrm>
            <a:off x="1731300" y="6073248"/>
            <a:ext cx="5374800" cy="8550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200"/>
              <a:buFont typeface="Sora"/>
              <a:buNone/>
              <a:defRPr sz="4400" b="1">
                <a:latin typeface="Livvic"/>
                <a:ea typeface="Livvic"/>
                <a:cs typeface="Livvic"/>
                <a:sym typeface="Livvic"/>
              </a:defRPr>
            </a:lvl1pPr>
            <a:lvl2pPr lvl="1" rtl="0">
              <a:lnSpc>
                <a:spcPct val="115000"/>
              </a:lnSpc>
              <a:spcBef>
                <a:spcPts val="0"/>
              </a:spcBef>
              <a:spcAft>
                <a:spcPts val="0"/>
              </a:spcAft>
              <a:buSzPts val="2200"/>
              <a:buFont typeface="Sora"/>
              <a:buNone/>
              <a:defRPr sz="4400" b="1">
                <a:latin typeface="Sora"/>
                <a:ea typeface="Sora"/>
                <a:cs typeface="Sora"/>
                <a:sym typeface="Sora"/>
              </a:defRPr>
            </a:lvl2pPr>
            <a:lvl3pPr lvl="2" rtl="0">
              <a:lnSpc>
                <a:spcPct val="115000"/>
              </a:lnSpc>
              <a:spcBef>
                <a:spcPts val="0"/>
              </a:spcBef>
              <a:spcAft>
                <a:spcPts val="0"/>
              </a:spcAft>
              <a:buSzPts val="2200"/>
              <a:buFont typeface="Sora"/>
              <a:buNone/>
              <a:defRPr sz="4400" b="1">
                <a:latin typeface="Sora"/>
                <a:ea typeface="Sora"/>
                <a:cs typeface="Sora"/>
                <a:sym typeface="Sora"/>
              </a:defRPr>
            </a:lvl3pPr>
            <a:lvl4pPr lvl="3" rtl="0">
              <a:lnSpc>
                <a:spcPct val="115000"/>
              </a:lnSpc>
              <a:spcBef>
                <a:spcPts val="0"/>
              </a:spcBef>
              <a:spcAft>
                <a:spcPts val="0"/>
              </a:spcAft>
              <a:buSzPts val="2200"/>
              <a:buFont typeface="Sora"/>
              <a:buNone/>
              <a:defRPr sz="4400" b="1">
                <a:latin typeface="Sora"/>
                <a:ea typeface="Sora"/>
                <a:cs typeface="Sora"/>
                <a:sym typeface="Sora"/>
              </a:defRPr>
            </a:lvl4pPr>
            <a:lvl5pPr lvl="4" rtl="0">
              <a:lnSpc>
                <a:spcPct val="115000"/>
              </a:lnSpc>
              <a:spcBef>
                <a:spcPts val="0"/>
              </a:spcBef>
              <a:spcAft>
                <a:spcPts val="0"/>
              </a:spcAft>
              <a:buSzPts val="2200"/>
              <a:buFont typeface="Sora"/>
              <a:buNone/>
              <a:defRPr sz="4400" b="1">
                <a:latin typeface="Sora"/>
                <a:ea typeface="Sora"/>
                <a:cs typeface="Sora"/>
                <a:sym typeface="Sora"/>
              </a:defRPr>
            </a:lvl5pPr>
            <a:lvl6pPr lvl="5" rtl="0">
              <a:lnSpc>
                <a:spcPct val="115000"/>
              </a:lnSpc>
              <a:spcBef>
                <a:spcPts val="0"/>
              </a:spcBef>
              <a:spcAft>
                <a:spcPts val="0"/>
              </a:spcAft>
              <a:buSzPts val="2200"/>
              <a:buFont typeface="Sora"/>
              <a:buNone/>
              <a:defRPr sz="4400" b="1">
                <a:latin typeface="Sora"/>
                <a:ea typeface="Sora"/>
                <a:cs typeface="Sora"/>
                <a:sym typeface="Sora"/>
              </a:defRPr>
            </a:lvl6pPr>
            <a:lvl7pPr lvl="6" rtl="0">
              <a:lnSpc>
                <a:spcPct val="115000"/>
              </a:lnSpc>
              <a:spcBef>
                <a:spcPts val="0"/>
              </a:spcBef>
              <a:spcAft>
                <a:spcPts val="0"/>
              </a:spcAft>
              <a:buSzPts val="2200"/>
              <a:buFont typeface="Sora"/>
              <a:buNone/>
              <a:defRPr sz="4400" b="1">
                <a:latin typeface="Sora"/>
                <a:ea typeface="Sora"/>
                <a:cs typeface="Sora"/>
                <a:sym typeface="Sora"/>
              </a:defRPr>
            </a:lvl7pPr>
            <a:lvl8pPr lvl="7" rtl="0">
              <a:lnSpc>
                <a:spcPct val="115000"/>
              </a:lnSpc>
              <a:spcBef>
                <a:spcPts val="0"/>
              </a:spcBef>
              <a:spcAft>
                <a:spcPts val="0"/>
              </a:spcAft>
              <a:buSzPts val="2200"/>
              <a:buFont typeface="Sora"/>
              <a:buNone/>
              <a:defRPr sz="4400" b="1">
                <a:latin typeface="Sora"/>
                <a:ea typeface="Sora"/>
                <a:cs typeface="Sora"/>
                <a:sym typeface="Sora"/>
              </a:defRPr>
            </a:lvl8pPr>
            <a:lvl9pPr lvl="8" rtl="0">
              <a:lnSpc>
                <a:spcPct val="115000"/>
              </a:lnSpc>
              <a:spcBef>
                <a:spcPts val="0"/>
              </a:spcBef>
              <a:spcAft>
                <a:spcPts val="0"/>
              </a:spcAft>
              <a:buSzPts val="2200"/>
              <a:buFont typeface="Sora"/>
              <a:buNone/>
              <a:defRPr sz="4400" b="1">
                <a:latin typeface="Sora"/>
                <a:ea typeface="Sora"/>
                <a:cs typeface="Sora"/>
                <a:sym typeface="Sora"/>
              </a:defRPr>
            </a:lvl9pPr>
          </a:lstStyle>
          <a:p>
            <a:endParaRPr/>
          </a:p>
        </p:txBody>
      </p:sp>
      <p:sp>
        <p:nvSpPr>
          <p:cNvPr id="431" name="Google Shape;431;p36"/>
          <p:cNvSpPr txBox="1">
            <a:spLocks noGrp="1"/>
          </p:cNvSpPr>
          <p:nvPr>
            <p:ph type="subTitle" idx="6"/>
          </p:nvPr>
        </p:nvSpPr>
        <p:spPr>
          <a:xfrm>
            <a:off x="11181900" y="2977650"/>
            <a:ext cx="5374800" cy="855000"/>
          </a:xfrm>
          <a:prstGeom prst="rect">
            <a:avLst/>
          </a:prstGeom>
        </p:spPr>
        <p:txBody>
          <a:bodyPr spcFirstLastPara="1" wrap="square" lIns="91425" tIns="91425" rIns="91425" bIns="91425" anchor="b" anchorCtr="0">
            <a:noAutofit/>
          </a:bodyPr>
          <a:lstStyle>
            <a:lvl1pPr lvl="0" algn="r" rtl="0">
              <a:lnSpc>
                <a:spcPct val="115000"/>
              </a:lnSpc>
              <a:spcBef>
                <a:spcPts val="0"/>
              </a:spcBef>
              <a:spcAft>
                <a:spcPts val="0"/>
              </a:spcAft>
              <a:buSzPts val="2200"/>
              <a:buFont typeface="Sora"/>
              <a:buNone/>
              <a:defRPr sz="4400" b="1">
                <a:latin typeface="Livvic"/>
                <a:ea typeface="Livvic"/>
                <a:cs typeface="Livvic"/>
                <a:sym typeface="Livvic"/>
              </a:defRPr>
            </a:lvl1pPr>
            <a:lvl2pPr lvl="1" rtl="0">
              <a:lnSpc>
                <a:spcPct val="115000"/>
              </a:lnSpc>
              <a:spcBef>
                <a:spcPts val="0"/>
              </a:spcBef>
              <a:spcAft>
                <a:spcPts val="0"/>
              </a:spcAft>
              <a:buSzPts val="2200"/>
              <a:buFont typeface="Sora"/>
              <a:buNone/>
              <a:defRPr sz="4400" b="1">
                <a:latin typeface="Sora"/>
                <a:ea typeface="Sora"/>
                <a:cs typeface="Sora"/>
                <a:sym typeface="Sora"/>
              </a:defRPr>
            </a:lvl2pPr>
            <a:lvl3pPr lvl="2" rtl="0">
              <a:lnSpc>
                <a:spcPct val="115000"/>
              </a:lnSpc>
              <a:spcBef>
                <a:spcPts val="0"/>
              </a:spcBef>
              <a:spcAft>
                <a:spcPts val="0"/>
              </a:spcAft>
              <a:buSzPts val="2200"/>
              <a:buFont typeface="Sora"/>
              <a:buNone/>
              <a:defRPr sz="4400" b="1">
                <a:latin typeface="Sora"/>
                <a:ea typeface="Sora"/>
                <a:cs typeface="Sora"/>
                <a:sym typeface="Sora"/>
              </a:defRPr>
            </a:lvl3pPr>
            <a:lvl4pPr lvl="3" rtl="0">
              <a:lnSpc>
                <a:spcPct val="115000"/>
              </a:lnSpc>
              <a:spcBef>
                <a:spcPts val="0"/>
              </a:spcBef>
              <a:spcAft>
                <a:spcPts val="0"/>
              </a:spcAft>
              <a:buSzPts val="2200"/>
              <a:buFont typeface="Sora"/>
              <a:buNone/>
              <a:defRPr sz="4400" b="1">
                <a:latin typeface="Sora"/>
                <a:ea typeface="Sora"/>
                <a:cs typeface="Sora"/>
                <a:sym typeface="Sora"/>
              </a:defRPr>
            </a:lvl4pPr>
            <a:lvl5pPr lvl="4" rtl="0">
              <a:lnSpc>
                <a:spcPct val="115000"/>
              </a:lnSpc>
              <a:spcBef>
                <a:spcPts val="0"/>
              </a:spcBef>
              <a:spcAft>
                <a:spcPts val="0"/>
              </a:spcAft>
              <a:buSzPts val="2200"/>
              <a:buFont typeface="Sora"/>
              <a:buNone/>
              <a:defRPr sz="4400" b="1">
                <a:latin typeface="Sora"/>
                <a:ea typeface="Sora"/>
                <a:cs typeface="Sora"/>
                <a:sym typeface="Sora"/>
              </a:defRPr>
            </a:lvl5pPr>
            <a:lvl6pPr lvl="5" rtl="0">
              <a:lnSpc>
                <a:spcPct val="115000"/>
              </a:lnSpc>
              <a:spcBef>
                <a:spcPts val="0"/>
              </a:spcBef>
              <a:spcAft>
                <a:spcPts val="0"/>
              </a:spcAft>
              <a:buSzPts val="2200"/>
              <a:buFont typeface="Sora"/>
              <a:buNone/>
              <a:defRPr sz="4400" b="1">
                <a:latin typeface="Sora"/>
                <a:ea typeface="Sora"/>
                <a:cs typeface="Sora"/>
                <a:sym typeface="Sora"/>
              </a:defRPr>
            </a:lvl6pPr>
            <a:lvl7pPr lvl="6" rtl="0">
              <a:lnSpc>
                <a:spcPct val="115000"/>
              </a:lnSpc>
              <a:spcBef>
                <a:spcPts val="0"/>
              </a:spcBef>
              <a:spcAft>
                <a:spcPts val="0"/>
              </a:spcAft>
              <a:buSzPts val="2200"/>
              <a:buFont typeface="Sora"/>
              <a:buNone/>
              <a:defRPr sz="4400" b="1">
                <a:latin typeface="Sora"/>
                <a:ea typeface="Sora"/>
                <a:cs typeface="Sora"/>
                <a:sym typeface="Sora"/>
              </a:defRPr>
            </a:lvl7pPr>
            <a:lvl8pPr lvl="7" rtl="0">
              <a:lnSpc>
                <a:spcPct val="115000"/>
              </a:lnSpc>
              <a:spcBef>
                <a:spcPts val="0"/>
              </a:spcBef>
              <a:spcAft>
                <a:spcPts val="0"/>
              </a:spcAft>
              <a:buSzPts val="2200"/>
              <a:buFont typeface="Sora"/>
              <a:buNone/>
              <a:defRPr sz="4400" b="1">
                <a:latin typeface="Sora"/>
                <a:ea typeface="Sora"/>
                <a:cs typeface="Sora"/>
                <a:sym typeface="Sora"/>
              </a:defRPr>
            </a:lvl8pPr>
            <a:lvl9pPr lvl="8" rtl="0">
              <a:lnSpc>
                <a:spcPct val="115000"/>
              </a:lnSpc>
              <a:spcBef>
                <a:spcPts val="0"/>
              </a:spcBef>
              <a:spcAft>
                <a:spcPts val="0"/>
              </a:spcAft>
              <a:buSzPts val="2200"/>
              <a:buFont typeface="Sora"/>
              <a:buNone/>
              <a:defRPr sz="4400" b="1">
                <a:latin typeface="Sora"/>
                <a:ea typeface="Sora"/>
                <a:cs typeface="Sora"/>
                <a:sym typeface="Sora"/>
              </a:defRPr>
            </a:lvl9pPr>
          </a:lstStyle>
          <a:p>
            <a:endParaRPr/>
          </a:p>
        </p:txBody>
      </p:sp>
      <p:sp>
        <p:nvSpPr>
          <p:cNvPr id="432" name="Google Shape;432;p36"/>
          <p:cNvSpPr txBox="1">
            <a:spLocks noGrp="1"/>
          </p:cNvSpPr>
          <p:nvPr>
            <p:ph type="subTitle" idx="7"/>
          </p:nvPr>
        </p:nvSpPr>
        <p:spPr>
          <a:xfrm>
            <a:off x="11181900" y="6810170"/>
            <a:ext cx="5374800" cy="1639800"/>
          </a:xfrm>
          <a:prstGeom prst="rect">
            <a:avLst/>
          </a:prstGeom>
        </p:spPr>
        <p:txBody>
          <a:bodyPr spcFirstLastPara="1" wrap="square" lIns="91425" tIns="91425" rIns="91425" bIns="91425" anchor="t" anchorCtr="0">
            <a:noAutofit/>
          </a:bodyPr>
          <a:lstStyle>
            <a:lvl1pPr lvl="0" algn="r" rtl="0">
              <a:lnSpc>
                <a:spcPct val="115000"/>
              </a:lnSpc>
              <a:spcBef>
                <a:spcPts val="0"/>
              </a:spcBef>
              <a:spcAft>
                <a:spcPts val="0"/>
              </a:spcAft>
              <a:buSzPts val="1400"/>
              <a:buNone/>
              <a:defRPr sz="2800"/>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433" name="Google Shape;433;p36"/>
          <p:cNvSpPr txBox="1">
            <a:spLocks noGrp="1"/>
          </p:cNvSpPr>
          <p:nvPr>
            <p:ph type="subTitle" idx="8"/>
          </p:nvPr>
        </p:nvSpPr>
        <p:spPr>
          <a:xfrm>
            <a:off x="11181900" y="6073240"/>
            <a:ext cx="5374800" cy="855000"/>
          </a:xfrm>
          <a:prstGeom prst="rect">
            <a:avLst/>
          </a:prstGeom>
        </p:spPr>
        <p:txBody>
          <a:bodyPr spcFirstLastPara="1" wrap="square" lIns="91425" tIns="91425" rIns="91425" bIns="91425" anchor="b" anchorCtr="0">
            <a:noAutofit/>
          </a:bodyPr>
          <a:lstStyle>
            <a:lvl1pPr lvl="0" algn="r" rtl="0">
              <a:lnSpc>
                <a:spcPct val="115000"/>
              </a:lnSpc>
              <a:spcBef>
                <a:spcPts val="0"/>
              </a:spcBef>
              <a:spcAft>
                <a:spcPts val="0"/>
              </a:spcAft>
              <a:buSzPts val="2200"/>
              <a:buFont typeface="Sora"/>
              <a:buNone/>
              <a:defRPr sz="4400" b="1">
                <a:latin typeface="Livvic"/>
                <a:ea typeface="Livvic"/>
                <a:cs typeface="Livvic"/>
                <a:sym typeface="Livvic"/>
              </a:defRPr>
            </a:lvl1pPr>
            <a:lvl2pPr lvl="1" rtl="0">
              <a:lnSpc>
                <a:spcPct val="115000"/>
              </a:lnSpc>
              <a:spcBef>
                <a:spcPts val="0"/>
              </a:spcBef>
              <a:spcAft>
                <a:spcPts val="0"/>
              </a:spcAft>
              <a:buSzPts val="2200"/>
              <a:buFont typeface="Sora"/>
              <a:buNone/>
              <a:defRPr sz="4400" b="1">
                <a:latin typeface="Sora"/>
                <a:ea typeface="Sora"/>
                <a:cs typeface="Sora"/>
                <a:sym typeface="Sora"/>
              </a:defRPr>
            </a:lvl2pPr>
            <a:lvl3pPr lvl="2" rtl="0">
              <a:lnSpc>
                <a:spcPct val="115000"/>
              </a:lnSpc>
              <a:spcBef>
                <a:spcPts val="0"/>
              </a:spcBef>
              <a:spcAft>
                <a:spcPts val="0"/>
              </a:spcAft>
              <a:buSzPts val="2200"/>
              <a:buFont typeface="Sora"/>
              <a:buNone/>
              <a:defRPr sz="4400" b="1">
                <a:latin typeface="Sora"/>
                <a:ea typeface="Sora"/>
                <a:cs typeface="Sora"/>
                <a:sym typeface="Sora"/>
              </a:defRPr>
            </a:lvl3pPr>
            <a:lvl4pPr lvl="3" rtl="0">
              <a:lnSpc>
                <a:spcPct val="115000"/>
              </a:lnSpc>
              <a:spcBef>
                <a:spcPts val="0"/>
              </a:spcBef>
              <a:spcAft>
                <a:spcPts val="0"/>
              </a:spcAft>
              <a:buSzPts val="2200"/>
              <a:buFont typeface="Sora"/>
              <a:buNone/>
              <a:defRPr sz="4400" b="1">
                <a:latin typeface="Sora"/>
                <a:ea typeface="Sora"/>
                <a:cs typeface="Sora"/>
                <a:sym typeface="Sora"/>
              </a:defRPr>
            </a:lvl4pPr>
            <a:lvl5pPr lvl="4" rtl="0">
              <a:lnSpc>
                <a:spcPct val="115000"/>
              </a:lnSpc>
              <a:spcBef>
                <a:spcPts val="0"/>
              </a:spcBef>
              <a:spcAft>
                <a:spcPts val="0"/>
              </a:spcAft>
              <a:buSzPts val="2200"/>
              <a:buFont typeface="Sora"/>
              <a:buNone/>
              <a:defRPr sz="4400" b="1">
                <a:latin typeface="Sora"/>
                <a:ea typeface="Sora"/>
                <a:cs typeface="Sora"/>
                <a:sym typeface="Sora"/>
              </a:defRPr>
            </a:lvl5pPr>
            <a:lvl6pPr lvl="5" rtl="0">
              <a:lnSpc>
                <a:spcPct val="115000"/>
              </a:lnSpc>
              <a:spcBef>
                <a:spcPts val="0"/>
              </a:spcBef>
              <a:spcAft>
                <a:spcPts val="0"/>
              </a:spcAft>
              <a:buSzPts val="2200"/>
              <a:buFont typeface="Sora"/>
              <a:buNone/>
              <a:defRPr sz="4400" b="1">
                <a:latin typeface="Sora"/>
                <a:ea typeface="Sora"/>
                <a:cs typeface="Sora"/>
                <a:sym typeface="Sora"/>
              </a:defRPr>
            </a:lvl6pPr>
            <a:lvl7pPr lvl="6" rtl="0">
              <a:lnSpc>
                <a:spcPct val="115000"/>
              </a:lnSpc>
              <a:spcBef>
                <a:spcPts val="0"/>
              </a:spcBef>
              <a:spcAft>
                <a:spcPts val="0"/>
              </a:spcAft>
              <a:buSzPts val="2200"/>
              <a:buFont typeface="Sora"/>
              <a:buNone/>
              <a:defRPr sz="4400" b="1">
                <a:latin typeface="Sora"/>
                <a:ea typeface="Sora"/>
                <a:cs typeface="Sora"/>
                <a:sym typeface="Sora"/>
              </a:defRPr>
            </a:lvl7pPr>
            <a:lvl8pPr lvl="7" rtl="0">
              <a:lnSpc>
                <a:spcPct val="115000"/>
              </a:lnSpc>
              <a:spcBef>
                <a:spcPts val="0"/>
              </a:spcBef>
              <a:spcAft>
                <a:spcPts val="0"/>
              </a:spcAft>
              <a:buSzPts val="2200"/>
              <a:buFont typeface="Sora"/>
              <a:buNone/>
              <a:defRPr sz="4400" b="1">
                <a:latin typeface="Sora"/>
                <a:ea typeface="Sora"/>
                <a:cs typeface="Sora"/>
                <a:sym typeface="Sora"/>
              </a:defRPr>
            </a:lvl8pPr>
            <a:lvl9pPr lvl="8" rtl="0">
              <a:lnSpc>
                <a:spcPct val="115000"/>
              </a:lnSpc>
              <a:spcBef>
                <a:spcPts val="0"/>
              </a:spcBef>
              <a:spcAft>
                <a:spcPts val="0"/>
              </a:spcAft>
              <a:buSzPts val="2200"/>
              <a:buFont typeface="Sora"/>
              <a:buNone/>
              <a:defRPr sz="4400" b="1">
                <a:latin typeface="Sora"/>
                <a:ea typeface="Sora"/>
                <a:cs typeface="Sora"/>
                <a:sym typeface="Sora"/>
              </a:defRPr>
            </a:lvl9pPr>
          </a:lstStyle>
          <a:p>
            <a:endParaRPr/>
          </a:p>
        </p:txBody>
      </p:sp>
      <p:sp>
        <p:nvSpPr>
          <p:cNvPr id="434" name="Google Shape;434;p36"/>
          <p:cNvSpPr txBox="1">
            <a:spLocks noGrp="1"/>
          </p:cNvSpPr>
          <p:nvPr>
            <p:ph type="title"/>
          </p:nvPr>
        </p:nvSpPr>
        <p:spPr>
          <a:xfrm>
            <a:off x="1426450" y="890050"/>
            <a:ext cx="15435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a:lvl1pPr>
            <a:lvl2pPr lvl="1" rtl="0">
              <a:spcBef>
                <a:spcPts val="0"/>
              </a:spcBef>
              <a:spcAft>
                <a:spcPts val="0"/>
              </a:spcAft>
              <a:buSzPts val="3200"/>
              <a:buFont typeface="Sora"/>
              <a:buNone/>
              <a:defRPr>
                <a:latin typeface="Sora"/>
                <a:ea typeface="Sora"/>
                <a:cs typeface="Sora"/>
                <a:sym typeface="Sora"/>
              </a:defRPr>
            </a:lvl2pPr>
            <a:lvl3pPr lvl="2" rtl="0">
              <a:spcBef>
                <a:spcPts val="0"/>
              </a:spcBef>
              <a:spcAft>
                <a:spcPts val="0"/>
              </a:spcAft>
              <a:buSzPts val="3200"/>
              <a:buFont typeface="Sora"/>
              <a:buNone/>
              <a:defRPr>
                <a:latin typeface="Sora"/>
                <a:ea typeface="Sora"/>
                <a:cs typeface="Sora"/>
                <a:sym typeface="Sora"/>
              </a:defRPr>
            </a:lvl3pPr>
            <a:lvl4pPr lvl="3" rtl="0">
              <a:spcBef>
                <a:spcPts val="0"/>
              </a:spcBef>
              <a:spcAft>
                <a:spcPts val="0"/>
              </a:spcAft>
              <a:buSzPts val="3200"/>
              <a:buFont typeface="Sora"/>
              <a:buNone/>
              <a:defRPr>
                <a:latin typeface="Sora"/>
                <a:ea typeface="Sora"/>
                <a:cs typeface="Sora"/>
                <a:sym typeface="Sora"/>
              </a:defRPr>
            </a:lvl4pPr>
            <a:lvl5pPr lvl="4" rtl="0">
              <a:spcBef>
                <a:spcPts val="0"/>
              </a:spcBef>
              <a:spcAft>
                <a:spcPts val="0"/>
              </a:spcAft>
              <a:buSzPts val="3200"/>
              <a:buFont typeface="Sora"/>
              <a:buNone/>
              <a:defRPr>
                <a:latin typeface="Sora"/>
                <a:ea typeface="Sora"/>
                <a:cs typeface="Sora"/>
                <a:sym typeface="Sora"/>
              </a:defRPr>
            </a:lvl5pPr>
            <a:lvl6pPr lvl="5" rtl="0">
              <a:spcBef>
                <a:spcPts val="0"/>
              </a:spcBef>
              <a:spcAft>
                <a:spcPts val="0"/>
              </a:spcAft>
              <a:buSzPts val="3200"/>
              <a:buFont typeface="Sora"/>
              <a:buNone/>
              <a:defRPr>
                <a:latin typeface="Sora"/>
                <a:ea typeface="Sora"/>
                <a:cs typeface="Sora"/>
                <a:sym typeface="Sora"/>
              </a:defRPr>
            </a:lvl6pPr>
            <a:lvl7pPr lvl="6" rtl="0">
              <a:spcBef>
                <a:spcPts val="0"/>
              </a:spcBef>
              <a:spcAft>
                <a:spcPts val="0"/>
              </a:spcAft>
              <a:buSzPts val="3200"/>
              <a:buFont typeface="Sora"/>
              <a:buNone/>
              <a:defRPr>
                <a:latin typeface="Sora"/>
                <a:ea typeface="Sora"/>
                <a:cs typeface="Sora"/>
                <a:sym typeface="Sora"/>
              </a:defRPr>
            </a:lvl7pPr>
            <a:lvl8pPr lvl="7" rtl="0">
              <a:spcBef>
                <a:spcPts val="0"/>
              </a:spcBef>
              <a:spcAft>
                <a:spcPts val="0"/>
              </a:spcAft>
              <a:buSzPts val="3200"/>
              <a:buFont typeface="Sora"/>
              <a:buNone/>
              <a:defRPr>
                <a:latin typeface="Sora"/>
                <a:ea typeface="Sora"/>
                <a:cs typeface="Sora"/>
                <a:sym typeface="Sora"/>
              </a:defRPr>
            </a:lvl8pPr>
            <a:lvl9pPr lvl="8" rtl="0">
              <a:spcBef>
                <a:spcPts val="0"/>
              </a:spcBef>
              <a:spcAft>
                <a:spcPts val="0"/>
              </a:spcAft>
              <a:buSzPts val="3200"/>
              <a:buFont typeface="Sora"/>
              <a:buNone/>
              <a:defRPr>
                <a:latin typeface="Sora"/>
                <a:ea typeface="Sora"/>
                <a:cs typeface="Sora"/>
                <a:sym typeface="Sora"/>
              </a:defRPr>
            </a:lvl9pPr>
          </a:lstStyle>
          <a:p>
            <a:endParaRPr/>
          </a:p>
        </p:txBody>
      </p:sp>
      <p:grpSp>
        <p:nvGrpSpPr>
          <p:cNvPr id="435" name="Google Shape;435;p36"/>
          <p:cNvGrpSpPr/>
          <p:nvPr/>
        </p:nvGrpSpPr>
        <p:grpSpPr>
          <a:xfrm flipH="1">
            <a:off x="152181" y="7596645"/>
            <a:ext cx="1111106" cy="1772906"/>
            <a:chOff x="4232725" y="4068350"/>
            <a:chExt cx="133675" cy="213300"/>
          </a:xfrm>
        </p:grpSpPr>
        <p:sp>
          <p:nvSpPr>
            <p:cNvPr id="436" name="Google Shape;436;p36"/>
            <p:cNvSpPr/>
            <p:nvPr/>
          </p:nvSpPr>
          <p:spPr>
            <a:xfrm>
              <a:off x="4248850" y="4133300"/>
              <a:ext cx="56875" cy="148350"/>
            </a:xfrm>
            <a:custGeom>
              <a:avLst/>
              <a:gdLst/>
              <a:ahLst/>
              <a:cxnLst/>
              <a:rect l="l" t="t" r="r" b="b"/>
              <a:pathLst>
                <a:path w="2275" h="5934" extrusionOk="0">
                  <a:moveTo>
                    <a:pt x="2047" y="0"/>
                  </a:moveTo>
                  <a:cubicBezTo>
                    <a:pt x="1991" y="0"/>
                    <a:pt x="1934" y="19"/>
                    <a:pt x="1896" y="57"/>
                  </a:cubicBezTo>
                  <a:cubicBezTo>
                    <a:pt x="38" y="1649"/>
                    <a:pt x="0" y="4834"/>
                    <a:pt x="38" y="5706"/>
                  </a:cubicBezTo>
                  <a:cubicBezTo>
                    <a:pt x="38" y="5820"/>
                    <a:pt x="152" y="5934"/>
                    <a:pt x="303" y="5934"/>
                  </a:cubicBezTo>
                  <a:lnTo>
                    <a:pt x="834" y="5934"/>
                  </a:lnTo>
                  <a:cubicBezTo>
                    <a:pt x="986" y="5934"/>
                    <a:pt x="1062" y="5782"/>
                    <a:pt x="1062" y="5668"/>
                  </a:cubicBezTo>
                  <a:cubicBezTo>
                    <a:pt x="493" y="1498"/>
                    <a:pt x="1744" y="777"/>
                    <a:pt x="2199" y="360"/>
                  </a:cubicBezTo>
                  <a:cubicBezTo>
                    <a:pt x="2275" y="284"/>
                    <a:pt x="2275" y="133"/>
                    <a:pt x="2199" y="57"/>
                  </a:cubicBezTo>
                  <a:cubicBezTo>
                    <a:pt x="2161" y="19"/>
                    <a:pt x="2104" y="0"/>
                    <a:pt x="204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7" name="Google Shape;437;p36"/>
            <p:cNvSpPr/>
            <p:nvPr/>
          </p:nvSpPr>
          <p:spPr>
            <a:xfrm>
              <a:off x="4286750" y="4135650"/>
              <a:ext cx="46475" cy="83450"/>
            </a:xfrm>
            <a:custGeom>
              <a:avLst/>
              <a:gdLst/>
              <a:ahLst/>
              <a:cxnLst/>
              <a:rect l="l" t="t" r="r" b="b"/>
              <a:pathLst>
                <a:path w="1859" h="3338" extrusionOk="0">
                  <a:moveTo>
                    <a:pt x="607" y="1"/>
                  </a:moveTo>
                  <a:lnTo>
                    <a:pt x="607" y="1"/>
                  </a:lnTo>
                  <a:cubicBezTo>
                    <a:pt x="1" y="1025"/>
                    <a:pt x="1" y="2314"/>
                    <a:pt x="645" y="3337"/>
                  </a:cubicBezTo>
                  <a:cubicBezTo>
                    <a:pt x="645" y="3337"/>
                    <a:pt x="1858" y="2162"/>
                    <a:pt x="60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8" name="Google Shape;438;p36"/>
            <p:cNvSpPr/>
            <p:nvPr/>
          </p:nvSpPr>
          <p:spPr>
            <a:xfrm>
              <a:off x="4233675" y="4123000"/>
              <a:ext cx="68275" cy="59125"/>
            </a:xfrm>
            <a:custGeom>
              <a:avLst/>
              <a:gdLst/>
              <a:ahLst/>
              <a:cxnLst/>
              <a:rect l="l" t="t" r="r" b="b"/>
              <a:pathLst>
                <a:path w="2731" h="2365" extrusionOk="0">
                  <a:moveTo>
                    <a:pt x="1535" y="0"/>
                  </a:moveTo>
                  <a:cubicBezTo>
                    <a:pt x="1403" y="0"/>
                    <a:pt x="1269" y="17"/>
                    <a:pt x="1138" y="52"/>
                  </a:cubicBezTo>
                  <a:cubicBezTo>
                    <a:pt x="0" y="469"/>
                    <a:pt x="304" y="2365"/>
                    <a:pt x="304" y="2365"/>
                  </a:cubicBezTo>
                  <a:cubicBezTo>
                    <a:pt x="835" y="1493"/>
                    <a:pt x="1707" y="810"/>
                    <a:pt x="2730" y="507"/>
                  </a:cubicBezTo>
                  <a:cubicBezTo>
                    <a:pt x="2410" y="186"/>
                    <a:pt x="1977" y="0"/>
                    <a:pt x="15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39" name="Google Shape;439;p36"/>
            <p:cNvSpPr/>
            <p:nvPr/>
          </p:nvSpPr>
          <p:spPr>
            <a:xfrm>
              <a:off x="4232725" y="4097175"/>
              <a:ext cx="71125" cy="38500"/>
            </a:xfrm>
            <a:custGeom>
              <a:avLst/>
              <a:gdLst/>
              <a:ahLst/>
              <a:cxnLst/>
              <a:rect l="l" t="t" r="r" b="b"/>
              <a:pathLst>
                <a:path w="2845" h="1540" extrusionOk="0">
                  <a:moveTo>
                    <a:pt x="1237" y="0"/>
                  </a:moveTo>
                  <a:cubicBezTo>
                    <a:pt x="423" y="0"/>
                    <a:pt x="1" y="592"/>
                    <a:pt x="1" y="592"/>
                  </a:cubicBezTo>
                  <a:cubicBezTo>
                    <a:pt x="160" y="568"/>
                    <a:pt x="319" y="557"/>
                    <a:pt x="478" y="557"/>
                  </a:cubicBezTo>
                  <a:cubicBezTo>
                    <a:pt x="1336" y="557"/>
                    <a:pt x="2160" y="900"/>
                    <a:pt x="2768" y="1540"/>
                  </a:cubicBezTo>
                  <a:cubicBezTo>
                    <a:pt x="2844" y="1047"/>
                    <a:pt x="2617" y="554"/>
                    <a:pt x="2200" y="251"/>
                  </a:cubicBezTo>
                  <a:cubicBezTo>
                    <a:pt x="1835" y="68"/>
                    <a:pt x="1513" y="0"/>
                    <a:pt x="12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0" name="Google Shape;440;p36"/>
            <p:cNvSpPr/>
            <p:nvPr/>
          </p:nvSpPr>
          <p:spPr>
            <a:xfrm>
              <a:off x="4267800" y="4068350"/>
              <a:ext cx="62575" cy="67325"/>
            </a:xfrm>
            <a:custGeom>
              <a:avLst/>
              <a:gdLst/>
              <a:ahLst/>
              <a:cxnLst/>
              <a:rect l="l" t="t" r="r" b="b"/>
              <a:pathLst>
                <a:path w="2503" h="2693" extrusionOk="0">
                  <a:moveTo>
                    <a:pt x="0" y="1"/>
                  </a:moveTo>
                  <a:lnTo>
                    <a:pt x="0" y="1"/>
                  </a:lnTo>
                  <a:cubicBezTo>
                    <a:pt x="645" y="759"/>
                    <a:pt x="1138" y="1707"/>
                    <a:pt x="1365" y="2693"/>
                  </a:cubicBezTo>
                  <a:cubicBezTo>
                    <a:pt x="1365" y="2693"/>
                    <a:pt x="2503" y="153"/>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1" name="Google Shape;441;p36"/>
            <p:cNvSpPr/>
            <p:nvPr/>
          </p:nvSpPr>
          <p:spPr>
            <a:xfrm>
              <a:off x="4301925" y="4121525"/>
              <a:ext cx="64475" cy="40700"/>
            </a:xfrm>
            <a:custGeom>
              <a:avLst/>
              <a:gdLst/>
              <a:ahLst/>
              <a:cxnLst/>
              <a:rect l="l" t="t" r="r" b="b"/>
              <a:pathLst>
                <a:path w="2579" h="1628" extrusionOk="0">
                  <a:moveTo>
                    <a:pt x="1056" y="1"/>
                  </a:moveTo>
                  <a:cubicBezTo>
                    <a:pt x="640" y="1"/>
                    <a:pt x="226" y="199"/>
                    <a:pt x="0" y="566"/>
                  </a:cubicBezTo>
                  <a:cubicBezTo>
                    <a:pt x="948" y="566"/>
                    <a:pt x="1858" y="945"/>
                    <a:pt x="2503" y="1627"/>
                  </a:cubicBezTo>
                  <a:cubicBezTo>
                    <a:pt x="2503" y="1627"/>
                    <a:pt x="2578" y="338"/>
                    <a:pt x="1479" y="73"/>
                  </a:cubicBezTo>
                  <a:cubicBezTo>
                    <a:pt x="1343" y="24"/>
                    <a:pt x="1199" y="1"/>
                    <a:pt x="10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2" name="Google Shape;442;p36"/>
            <p:cNvSpPr/>
            <p:nvPr/>
          </p:nvSpPr>
          <p:spPr>
            <a:xfrm>
              <a:off x="4301925" y="4135650"/>
              <a:ext cx="53100" cy="67325"/>
            </a:xfrm>
            <a:custGeom>
              <a:avLst/>
              <a:gdLst/>
              <a:ahLst/>
              <a:cxnLst/>
              <a:rect l="l" t="t" r="r" b="b"/>
              <a:pathLst>
                <a:path w="2124" h="2693" extrusionOk="0">
                  <a:moveTo>
                    <a:pt x="0" y="1"/>
                  </a:moveTo>
                  <a:lnTo>
                    <a:pt x="0" y="1"/>
                  </a:lnTo>
                  <a:cubicBezTo>
                    <a:pt x="721" y="759"/>
                    <a:pt x="1251" y="1707"/>
                    <a:pt x="1517" y="2693"/>
                  </a:cubicBezTo>
                  <a:cubicBezTo>
                    <a:pt x="2123" y="115"/>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43" name="Google Shape;443;p36"/>
          <p:cNvGrpSpPr/>
          <p:nvPr/>
        </p:nvGrpSpPr>
        <p:grpSpPr>
          <a:xfrm>
            <a:off x="16861463" y="7912439"/>
            <a:ext cx="1111106" cy="1772906"/>
            <a:chOff x="4232725" y="4068350"/>
            <a:chExt cx="133675" cy="213300"/>
          </a:xfrm>
        </p:grpSpPr>
        <p:sp>
          <p:nvSpPr>
            <p:cNvPr id="444" name="Google Shape;444;p36"/>
            <p:cNvSpPr/>
            <p:nvPr/>
          </p:nvSpPr>
          <p:spPr>
            <a:xfrm>
              <a:off x="4248850" y="4133300"/>
              <a:ext cx="56875" cy="148350"/>
            </a:xfrm>
            <a:custGeom>
              <a:avLst/>
              <a:gdLst/>
              <a:ahLst/>
              <a:cxnLst/>
              <a:rect l="l" t="t" r="r" b="b"/>
              <a:pathLst>
                <a:path w="2275" h="5934" extrusionOk="0">
                  <a:moveTo>
                    <a:pt x="2047" y="0"/>
                  </a:moveTo>
                  <a:cubicBezTo>
                    <a:pt x="1991" y="0"/>
                    <a:pt x="1934" y="19"/>
                    <a:pt x="1896" y="57"/>
                  </a:cubicBezTo>
                  <a:cubicBezTo>
                    <a:pt x="38" y="1649"/>
                    <a:pt x="0" y="4834"/>
                    <a:pt x="38" y="5706"/>
                  </a:cubicBezTo>
                  <a:cubicBezTo>
                    <a:pt x="38" y="5820"/>
                    <a:pt x="152" y="5934"/>
                    <a:pt x="303" y="5934"/>
                  </a:cubicBezTo>
                  <a:lnTo>
                    <a:pt x="834" y="5934"/>
                  </a:lnTo>
                  <a:cubicBezTo>
                    <a:pt x="986" y="5934"/>
                    <a:pt x="1062" y="5782"/>
                    <a:pt x="1062" y="5668"/>
                  </a:cubicBezTo>
                  <a:cubicBezTo>
                    <a:pt x="493" y="1498"/>
                    <a:pt x="1744" y="777"/>
                    <a:pt x="2199" y="360"/>
                  </a:cubicBezTo>
                  <a:cubicBezTo>
                    <a:pt x="2275" y="284"/>
                    <a:pt x="2275" y="133"/>
                    <a:pt x="2199" y="57"/>
                  </a:cubicBezTo>
                  <a:cubicBezTo>
                    <a:pt x="2161" y="19"/>
                    <a:pt x="2104" y="0"/>
                    <a:pt x="204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5" name="Google Shape;445;p36"/>
            <p:cNvSpPr/>
            <p:nvPr/>
          </p:nvSpPr>
          <p:spPr>
            <a:xfrm>
              <a:off x="4286750" y="4135650"/>
              <a:ext cx="46475" cy="83450"/>
            </a:xfrm>
            <a:custGeom>
              <a:avLst/>
              <a:gdLst/>
              <a:ahLst/>
              <a:cxnLst/>
              <a:rect l="l" t="t" r="r" b="b"/>
              <a:pathLst>
                <a:path w="1859" h="3338" extrusionOk="0">
                  <a:moveTo>
                    <a:pt x="607" y="1"/>
                  </a:moveTo>
                  <a:lnTo>
                    <a:pt x="607" y="1"/>
                  </a:lnTo>
                  <a:cubicBezTo>
                    <a:pt x="1" y="1025"/>
                    <a:pt x="1" y="2314"/>
                    <a:pt x="645" y="3337"/>
                  </a:cubicBezTo>
                  <a:cubicBezTo>
                    <a:pt x="645" y="3337"/>
                    <a:pt x="1858" y="2162"/>
                    <a:pt x="60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6" name="Google Shape;446;p36"/>
            <p:cNvSpPr/>
            <p:nvPr/>
          </p:nvSpPr>
          <p:spPr>
            <a:xfrm>
              <a:off x="4233675" y="4123000"/>
              <a:ext cx="68275" cy="59125"/>
            </a:xfrm>
            <a:custGeom>
              <a:avLst/>
              <a:gdLst/>
              <a:ahLst/>
              <a:cxnLst/>
              <a:rect l="l" t="t" r="r" b="b"/>
              <a:pathLst>
                <a:path w="2731" h="2365" extrusionOk="0">
                  <a:moveTo>
                    <a:pt x="1535" y="0"/>
                  </a:moveTo>
                  <a:cubicBezTo>
                    <a:pt x="1403" y="0"/>
                    <a:pt x="1269" y="17"/>
                    <a:pt x="1138" y="52"/>
                  </a:cubicBezTo>
                  <a:cubicBezTo>
                    <a:pt x="0" y="469"/>
                    <a:pt x="304" y="2365"/>
                    <a:pt x="304" y="2365"/>
                  </a:cubicBezTo>
                  <a:cubicBezTo>
                    <a:pt x="835" y="1493"/>
                    <a:pt x="1707" y="810"/>
                    <a:pt x="2730" y="507"/>
                  </a:cubicBezTo>
                  <a:cubicBezTo>
                    <a:pt x="2410" y="186"/>
                    <a:pt x="1977" y="0"/>
                    <a:pt x="15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7" name="Google Shape;447;p36"/>
            <p:cNvSpPr/>
            <p:nvPr/>
          </p:nvSpPr>
          <p:spPr>
            <a:xfrm>
              <a:off x="4232725" y="4097175"/>
              <a:ext cx="71125" cy="38500"/>
            </a:xfrm>
            <a:custGeom>
              <a:avLst/>
              <a:gdLst/>
              <a:ahLst/>
              <a:cxnLst/>
              <a:rect l="l" t="t" r="r" b="b"/>
              <a:pathLst>
                <a:path w="2845" h="1540" extrusionOk="0">
                  <a:moveTo>
                    <a:pt x="1237" y="0"/>
                  </a:moveTo>
                  <a:cubicBezTo>
                    <a:pt x="423" y="0"/>
                    <a:pt x="1" y="592"/>
                    <a:pt x="1" y="592"/>
                  </a:cubicBezTo>
                  <a:cubicBezTo>
                    <a:pt x="160" y="568"/>
                    <a:pt x="319" y="557"/>
                    <a:pt x="478" y="557"/>
                  </a:cubicBezTo>
                  <a:cubicBezTo>
                    <a:pt x="1336" y="557"/>
                    <a:pt x="2160" y="900"/>
                    <a:pt x="2768" y="1540"/>
                  </a:cubicBezTo>
                  <a:cubicBezTo>
                    <a:pt x="2844" y="1047"/>
                    <a:pt x="2617" y="554"/>
                    <a:pt x="2200" y="251"/>
                  </a:cubicBezTo>
                  <a:cubicBezTo>
                    <a:pt x="1835" y="68"/>
                    <a:pt x="1513" y="0"/>
                    <a:pt x="12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8" name="Google Shape;448;p36"/>
            <p:cNvSpPr/>
            <p:nvPr/>
          </p:nvSpPr>
          <p:spPr>
            <a:xfrm>
              <a:off x="4267800" y="4068350"/>
              <a:ext cx="62575" cy="67325"/>
            </a:xfrm>
            <a:custGeom>
              <a:avLst/>
              <a:gdLst/>
              <a:ahLst/>
              <a:cxnLst/>
              <a:rect l="l" t="t" r="r" b="b"/>
              <a:pathLst>
                <a:path w="2503" h="2693" extrusionOk="0">
                  <a:moveTo>
                    <a:pt x="0" y="1"/>
                  </a:moveTo>
                  <a:lnTo>
                    <a:pt x="0" y="1"/>
                  </a:lnTo>
                  <a:cubicBezTo>
                    <a:pt x="645" y="759"/>
                    <a:pt x="1138" y="1707"/>
                    <a:pt x="1365" y="2693"/>
                  </a:cubicBezTo>
                  <a:cubicBezTo>
                    <a:pt x="1365" y="2693"/>
                    <a:pt x="2503" y="153"/>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49" name="Google Shape;449;p36"/>
            <p:cNvSpPr/>
            <p:nvPr/>
          </p:nvSpPr>
          <p:spPr>
            <a:xfrm>
              <a:off x="4301925" y="4121525"/>
              <a:ext cx="64475" cy="40700"/>
            </a:xfrm>
            <a:custGeom>
              <a:avLst/>
              <a:gdLst/>
              <a:ahLst/>
              <a:cxnLst/>
              <a:rect l="l" t="t" r="r" b="b"/>
              <a:pathLst>
                <a:path w="2579" h="1628" extrusionOk="0">
                  <a:moveTo>
                    <a:pt x="1056" y="1"/>
                  </a:moveTo>
                  <a:cubicBezTo>
                    <a:pt x="640" y="1"/>
                    <a:pt x="226" y="199"/>
                    <a:pt x="0" y="566"/>
                  </a:cubicBezTo>
                  <a:cubicBezTo>
                    <a:pt x="948" y="566"/>
                    <a:pt x="1858" y="945"/>
                    <a:pt x="2503" y="1627"/>
                  </a:cubicBezTo>
                  <a:cubicBezTo>
                    <a:pt x="2503" y="1627"/>
                    <a:pt x="2578" y="338"/>
                    <a:pt x="1479" y="73"/>
                  </a:cubicBezTo>
                  <a:cubicBezTo>
                    <a:pt x="1343" y="24"/>
                    <a:pt x="1199" y="1"/>
                    <a:pt x="10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50" name="Google Shape;450;p36"/>
            <p:cNvSpPr/>
            <p:nvPr/>
          </p:nvSpPr>
          <p:spPr>
            <a:xfrm>
              <a:off x="4301925" y="4135650"/>
              <a:ext cx="53100" cy="67325"/>
            </a:xfrm>
            <a:custGeom>
              <a:avLst/>
              <a:gdLst/>
              <a:ahLst/>
              <a:cxnLst/>
              <a:rect l="l" t="t" r="r" b="b"/>
              <a:pathLst>
                <a:path w="2124" h="2693" extrusionOk="0">
                  <a:moveTo>
                    <a:pt x="0" y="1"/>
                  </a:moveTo>
                  <a:lnTo>
                    <a:pt x="0" y="1"/>
                  </a:lnTo>
                  <a:cubicBezTo>
                    <a:pt x="721" y="759"/>
                    <a:pt x="1251" y="1707"/>
                    <a:pt x="1517" y="2693"/>
                  </a:cubicBezTo>
                  <a:cubicBezTo>
                    <a:pt x="2123" y="115"/>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076029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451"/>
        <p:cNvGrpSpPr/>
        <p:nvPr/>
      </p:nvGrpSpPr>
      <p:grpSpPr>
        <a:xfrm>
          <a:off x="0" y="0"/>
          <a:ext cx="0" cy="0"/>
          <a:chOff x="0" y="0"/>
          <a:chExt cx="0" cy="0"/>
        </a:xfrm>
      </p:grpSpPr>
      <p:sp>
        <p:nvSpPr>
          <p:cNvPr id="452" name="Google Shape;452;p37"/>
          <p:cNvSpPr txBox="1">
            <a:spLocks noGrp="1"/>
          </p:cNvSpPr>
          <p:nvPr>
            <p:ph type="title"/>
          </p:nvPr>
        </p:nvSpPr>
        <p:spPr>
          <a:xfrm>
            <a:off x="1577450" y="6090100"/>
            <a:ext cx="4486200" cy="160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4400"/>
            </a:lvl1pPr>
            <a:lvl2pPr lvl="1" algn="ctr" rtl="0">
              <a:spcBef>
                <a:spcPts val="0"/>
              </a:spcBef>
              <a:spcAft>
                <a:spcPts val="0"/>
              </a:spcAft>
              <a:buSzPts val="2200"/>
              <a:buFont typeface="Sora"/>
              <a:buNone/>
              <a:defRPr sz="4400">
                <a:latin typeface="Sora"/>
                <a:ea typeface="Sora"/>
                <a:cs typeface="Sora"/>
                <a:sym typeface="Sora"/>
              </a:defRPr>
            </a:lvl2pPr>
            <a:lvl3pPr lvl="2" algn="ctr" rtl="0">
              <a:spcBef>
                <a:spcPts val="0"/>
              </a:spcBef>
              <a:spcAft>
                <a:spcPts val="0"/>
              </a:spcAft>
              <a:buSzPts val="2200"/>
              <a:buFont typeface="Sora"/>
              <a:buNone/>
              <a:defRPr sz="4400">
                <a:latin typeface="Sora"/>
                <a:ea typeface="Sora"/>
                <a:cs typeface="Sora"/>
                <a:sym typeface="Sora"/>
              </a:defRPr>
            </a:lvl3pPr>
            <a:lvl4pPr lvl="3" algn="ctr" rtl="0">
              <a:spcBef>
                <a:spcPts val="0"/>
              </a:spcBef>
              <a:spcAft>
                <a:spcPts val="0"/>
              </a:spcAft>
              <a:buSzPts val="2200"/>
              <a:buFont typeface="Sora"/>
              <a:buNone/>
              <a:defRPr sz="4400">
                <a:latin typeface="Sora"/>
                <a:ea typeface="Sora"/>
                <a:cs typeface="Sora"/>
                <a:sym typeface="Sora"/>
              </a:defRPr>
            </a:lvl4pPr>
            <a:lvl5pPr lvl="4" algn="ctr" rtl="0">
              <a:spcBef>
                <a:spcPts val="0"/>
              </a:spcBef>
              <a:spcAft>
                <a:spcPts val="0"/>
              </a:spcAft>
              <a:buSzPts val="2200"/>
              <a:buFont typeface="Sora"/>
              <a:buNone/>
              <a:defRPr sz="4400">
                <a:latin typeface="Sora"/>
                <a:ea typeface="Sora"/>
                <a:cs typeface="Sora"/>
                <a:sym typeface="Sora"/>
              </a:defRPr>
            </a:lvl5pPr>
            <a:lvl6pPr lvl="5" algn="ctr" rtl="0">
              <a:spcBef>
                <a:spcPts val="0"/>
              </a:spcBef>
              <a:spcAft>
                <a:spcPts val="0"/>
              </a:spcAft>
              <a:buSzPts val="2200"/>
              <a:buFont typeface="Sora"/>
              <a:buNone/>
              <a:defRPr sz="4400">
                <a:latin typeface="Sora"/>
                <a:ea typeface="Sora"/>
                <a:cs typeface="Sora"/>
                <a:sym typeface="Sora"/>
              </a:defRPr>
            </a:lvl6pPr>
            <a:lvl7pPr lvl="6" algn="ctr" rtl="0">
              <a:spcBef>
                <a:spcPts val="0"/>
              </a:spcBef>
              <a:spcAft>
                <a:spcPts val="0"/>
              </a:spcAft>
              <a:buSzPts val="2200"/>
              <a:buFont typeface="Sora"/>
              <a:buNone/>
              <a:defRPr sz="4400">
                <a:latin typeface="Sora"/>
                <a:ea typeface="Sora"/>
                <a:cs typeface="Sora"/>
                <a:sym typeface="Sora"/>
              </a:defRPr>
            </a:lvl7pPr>
            <a:lvl8pPr lvl="7" algn="ctr" rtl="0">
              <a:spcBef>
                <a:spcPts val="0"/>
              </a:spcBef>
              <a:spcAft>
                <a:spcPts val="0"/>
              </a:spcAft>
              <a:buSzPts val="2200"/>
              <a:buFont typeface="Sora"/>
              <a:buNone/>
              <a:defRPr sz="4400">
                <a:latin typeface="Sora"/>
                <a:ea typeface="Sora"/>
                <a:cs typeface="Sora"/>
                <a:sym typeface="Sora"/>
              </a:defRPr>
            </a:lvl8pPr>
            <a:lvl9pPr lvl="8" algn="ctr" rtl="0">
              <a:spcBef>
                <a:spcPts val="0"/>
              </a:spcBef>
              <a:spcAft>
                <a:spcPts val="0"/>
              </a:spcAft>
              <a:buSzPts val="2200"/>
              <a:buFont typeface="Sora"/>
              <a:buNone/>
              <a:defRPr sz="4400">
                <a:latin typeface="Sora"/>
                <a:ea typeface="Sora"/>
                <a:cs typeface="Sora"/>
                <a:sym typeface="Sora"/>
              </a:defRPr>
            </a:lvl9pPr>
          </a:lstStyle>
          <a:p>
            <a:endParaRPr/>
          </a:p>
        </p:txBody>
      </p:sp>
      <p:sp>
        <p:nvSpPr>
          <p:cNvPr id="453" name="Google Shape;453;p37"/>
          <p:cNvSpPr txBox="1">
            <a:spLocks noGrp="1"/>
          </p:cNvSpPr>
          <p:nvPr>
            <p:ph type="subTitle" idx="1"/>
          </p:nvPr>
        </p:nvSpPr>
        <p:spPr>
          <a:xfrm>
            <a:off x="1577450" y="7573944"/>
            <a:ext cx="44862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4" name="Google Shape;454;p37"/>
          <p:cNvSpPr txBox="1">
            <a:spLocks noGrp="1"/>
          </p:cNvSpPr>
          <p:nvPr>
            <p:ph type="title" idx="2"/>
          </p:nvPr>
        </p:nvSpPr>
        <p:spPr>
          <a:xfrm>
            <a:off x="6900990" y="6090100"/>
            <a:ext cx="4486200" cy="160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4400"/>
            </a:lvl1pPr>
            <a:lvl2pPr lvl="1" algn="ctr" rtl="0">
              <a:spcBef>
                <a:spcPts val="0"/>
              </a:spcBef>
              <a:spcAft>
                <a:spcPts val="0"/>
              </a:spcAft>
              <a:buSzPts val="2200"/>
              <a:buFont typeface="Sora"/>
              <a:buNone/>
              <a:defRPr sz="4400">
                <a:latin typeface="Sora"/>
                <a:ea typeface="Sora"/>
                <a:cs typeface="Sora"/>
                <a:sym typeface="Sora"/>
              </a:defRPr>
            </a:lvl2pPr>
            <a:lvl3pPr lvl="2" algn="ctr" rtl="0">
              <a:spcBef>
                <a:spcPts val="0"/>
              </a:spcBef>
              <a:spcAft>
                <a:spcPts val="0"/>
              </a:spcAft>
              <a:buSzPts val="2200"/>
              <a:buFont typeface="Sora"/>
              <a:buNone/>
              <a:defRPr sz="4400">
                <a:latin typeface="Sora"/>
                <a:ea typeface="Sora"/>
                <a:cs typeface="Sora"/>
                <a:sym typeface="Sora"/>
              </a:defRPr>
            </a:lvl3pPr>
            <a:lvl4pPr lvl="3" algn="ctr" rtl="0">
              <a:spcBef>
                <a:spcPts val="0"/>
              </a:spcBef>
              <a:spcAft>
                <a:spcPts val="0"/>
              </a:spcAft>
              <a:buSzPts val="2200"/>
              <a:buFont typeface="Sora"/>
              <a:buNone/>
              <a:defRPr sz="4400">
                <a:latin typeface="Sora"/>
                <a:ea typeface="Sora"/>
                <a:cs typeface="Sora"/>
                <a:sym typeface="Sora"/>
              </a:defRPr>
            </a:lvl4pPr>
            <a:lvl5pPr lvl="4" algn="ctr" rtl="0">
              <a:spcBef>
                <a:spcPts val="0"/>
              </a:spcBef>
              <a:spcAft>
                <a:spcPts val="0"/>
              </a:spcAft>
              <a:buSzPts val="2200"/>
              <a:buFont typeface="Sora"/>
              <a:buNone/>
              <a:defRPr sz="4400">
                <a:latin typeface="Sora"/>
                <a:ea typeface="Sora"/>
                <a:cs typeface="Sora"/>
                <a:sym typeface="Sora"/>
              </a:defRPr>
            </a:lvl5pPr>
            <a:lvl6pPr lvl="5" algn="ctr" rtl="0">
              <a:spcBef>
                <a:spcPts val="0"/>
              </a:spcBef>
              <a:spcAft>
                <a:spcPts val="0"/>
              </a:spcAft>
              <a:buSzPts val="2200"/>
              <a:buFont typeface="Sora"/>
              <a:buNone/>
              <a:defRPr sz="4400">
                <a:latin typeface="Sora"/>
                <a:ea typeface="Sora"/>
                <a:cs typeface="Sora"/>
                <a:sym typeface="Sora"/>
              </a:defRPr>
            </a:lvl6pPr>
            <a:lvl7pPr lvl="6" algn="ctr" rtl="0">
              <a:spcBef>
                <a:spcPts val="0"/>
              </a:spcBef>
              <a:spcAft>
                <a:spcPts val="0"/>
              </a:spcAft>
              <a:buSzPts val="2200"/>
              <a:buFont typeface="Sora"/>
              <a:buNone/>
              <a:defRPr sz="4400">
                <a:latin typeface="Sora"/>
                <a:ea typeface="Sora"/>
                <a:cs typeface="Sora"/>
                <a:sym typeface="Sora"/>
              </a:defRPr>
            </a:lvl7pPr>
            <a:lvl8pPr lvl="7" algn="ctr" rtl="0">
              <a:spcBef>
                <a:spcPts val="0"/>
              </a:spcBef>
              <a:spcAft>
                <a:spcPts val="0"/>
              </a:spcAft>
              <a:buSzPts val="2200"/>
              <a:buFont typeface="Sora"/>
              <a:buNone/>
              <a:defRPr sz="4400">
                <a:latin typeface="Sora"/>
                <a:ea typeface="Sora"/>
                <a:cs typeface="Sora"/>
                <a:sym typeface="Sora"/>
              </a:defRPr>
            </a:lvl8pPr>
            <a:lvl9pPr lvl="8" algn="ctr" rtl="0">
              <a:spcBef>
                <a:spcPts val="0"/>
              </a:spcBef>
              <a:spcAft>
                <a:spcPts val="0"/>
              </a:spcAft>
              <a:buSzPts val="2200"/>
              <a:buFont typeface="Sora"/>
              <a:buNone/>
              <a:defRPr sz="4400">
                <a:latin typeface="Sora"/>
                <a:ea typeface="Sora"/>
                <a:cs typeface="Sora"/>
                <a:sym typeface="Sora"/>
              </a:defRPr>
            </a:lvl9pPr>
          </a:lstStyle>
          <a:p>
            <a:endParaRPr/>
          </a:p>
        </p:txBody>
      </p:sp>
      <p:sp>
        <p:nvSpPr>
          <p:cNvPr id="455" name="Google Shape;455;p37"/>
          <p:cNvSpPr txBox="1">
            <a:spLocks noGrp="1"/>
          </p:cNvSpPr>
          <p:nvPr>
            <p:ph type="subTitle" idx="3"/>
          </p:nvPr>
        </p:nvSpPr>
        <p:spPr>
          <a:xfrm>
            <a:off x="6900984" y="7573944"/>
            <a:ext cx="44862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6" name="Google Shape;456;p37"/>
          <p:cNvSpPr txBox="1">
            <a:spLocks noGrp="1"/>
          </p:cNvSpPr>
          <p:nvPr>
            <p:ph type="title" idx="4"/>
          </p:nvPr>
        </p:nvSpPr>
        <p:spPr>
          <a:xfrm>
            <a:off x="1577450" y="2971150"/>
            <a:ext cx="4486200" cy="160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4400"/>
            </a:lvl1pPr>
            <a:lvl2pPr lvl="1" algn="ctr" rtl="0">
              <a:spcBef>
                <a:spcPts val="0"/>
              </a:spcBef>
              <a:spcAft>
                <a:spcPts val="0"/>
              </a:spcAft>
              <a:buSzPts val="2200"/>
              <a:buFont typeface="Sora"/>
              <a:buNone/>
              <a:defRPr sz="4400">
                <a:latin typeface="Sora"/>
                <a:ea typeface="Sora"/>
                <a:cs typeface="Sora"/>
                <a:sym typeface="Sora"/>
              </a:defRPr>
            </a:lvl2pPr>
            <a:lvl3pPr lvl="2" algn="ctr" rtl="0">
              <a:spcBef>
                <a:spcPts val="0"/>
              </a:spcBef>
              <a:spcAft>
                <a:spcPts val="0"/>
              </a:spcAft>
              <a:buSzPts val="2200"/>
              <a:buFont typeface="Sora"/>
              <a:buNone/>
              <a:defRPr sz="4400">
                <a:latin typeface="Sora"/>
                <a:ea typeface="Sora"/>
                <a:cs typeface="Sora"/>
                <a:sym typeface="Sora"/>
              </a:defRPr>
            </a:lvl3pPr>
            <a:lvl4pPr lvl="3" algn="ctr" rtl="0">
              <a:spcBef>
                <a:spcPts val="0"/>
              </a:spcBef>
              <a:spcAft>
                <a:spcPts val="0"/>
              </a:spcAft>
              <a:buSzPts val="2200"/>
              <a:buFont typeface="Sora"/>
              <a:buNone/>
              <a:defRPr sz="4400">
                <a:latin typeface="Sora"/>
                <a:ea typeface="Sora"/>
                <a:cs typeface="Sora"/>
                <a:sym typeface="Sora"/>
              </a:defRPr>
            </a:lvl4pPr>
            <a:lvl5pPr lvl="4" algn="ctr" rtl="0">
              <a:spcBef>
                <a:spcPts val="0"/>
              </a:spcBef>
              <a:spcAft>
                <a:spcPts val="0"/>
              </a:spcAft>
              <a:buSzPts val="2200"/>
              <a:buFont typeface="Sora"/>
              <a:buNone/>
              <a:defRPr sz="4400">
                <a:latin typeface="Sora"/>
                <a:ea typeface="Sora"/>
                <a:cs typeface="Sora"/>
                <a:sym typeface="Sora"/>
              </a:defRPr>
            </a:lvl5pPr>
            <a:lvl6pPr lvl="5" algn="ctr" rtl="0">
              <a:spcBef>
                <a:spcPts val="0"/>
              </a:spcBef>
              <a:spcAft>
                <a:spcPts val="0"/>
              </a:spcAft>
              <a:buSzPts val="2200"/>
              <a:buFont typeface="Sora"/>
              <a:buNone/>
              <a:defRPr sz="4400">
                <a:latin typeface="Sora"/>
                <a:ea typeface="Sora"/>
                <a:cs typeface="Sora"/>
                <a:sym typeface="Sora"/>
              </a:defRPr>
            </a:lvl6pPr>
            <a:lvl7pPr lvl="6" algn="ctr" rtl="0">
              <a:spcBef>
                <a:spcPts val="0"/>
              </a:spcBef>
              <a:spcAft>
                <a:spcPts val="0"/>
              </a:spcAft>
              <a:buSzPts val="2200"/>
              <a:buFont typeface="Sora"/>
              <a:buNone/>
              <a:defRPr sz="4400">
                <a:latin typeface="Sora"/>
                <a:ea typeface="Sora"/>
                <a:cs typeface="Sora"/>
                <a:sym typeface="Sora"/>
              </a:defRPr>
            </a:lvl7pPr>
            <a:lvl8pPr lvl="7" algn="ctr" rtl="0">
              <a:spcBef>
                <a:spcPts val="0"/>
              </a:spcBef>
              <a:spcAft>
                <a:spcPts val="0"/>
              </a:spcAft>
              <a:buSzPts val="2200"/>
              <a:buFont typeface="Sora"/>
              <a:buNone/>
              <a:defRPr sz="4400">
                <a:latin typeface="Sora"/>
                <a:ea typeface="Sora"/>
                <a:cs typeface="Sora"/>
                <a:sym typeface="Sora"/>
              </a:defRPr>
            </a:lvl8pPr>
            <a:lvl9pPr lvl="8" algn="ctr" rtl="0">
              <a:spcBef>
                <a:spcPts val="0"/>
              </a:spcBef>
              <a:spcAft>
                <a:spcPts val="0"/>
              </a:spcAft>
              <a:buSzPts val="2200"/>
              <a:buFont typeface="Sora"/>
              <a:buNone/>
              <a:defRPr sz="4400">
                <a:latin typeface="Sora"/>
                <a:ea typeface="Sora"/>
                <a:cs typeface="Sora"/>
                <a:sym typeface="Sora"/>
              </a:defRPr>
            </a:lvl9pPr>
          </a:lstStyle>
          <a:p>
            <a:endParaRPr/>
          </a:p>
        </p:txBody>
      </p:sp>
      <p:sp>
        <p:nvSpPr>
          <p:cNvPr id="457" name="Google Shape;457;p37"/>
          <p:cNvSpPr txBox="1">
            <a:spLocks noGrp="1"/>
          </p:cNvSpPr>
          <p:nvPr>
            <p:ph type="subTitle" idx="5"/>
          </p:nvPr>
        </p:nvSpPr>
        <p:spPr>
          <a:xfrm>
            <a:off x="1577400" y="4466860"/>
            <a:ext cx="44862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8" name="Google Shape;458;p37"/>
          <p:cNvSpPr txBox="1">
            <a:spLocks noGrp="1"/>
          </p:cNvSpPr>
          <p:nvPr>
            <p:ph type="title" idx="6"/>
          </p:nvPr>
        </p:nvSpPr>
        <p:spPr>
          <a:xfrm>
            <a:off x="6900982" y="2971150"/>
            <a:ext cx="4486200" cy="160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4400"/>
            </a:lvl1pPr>
            <a:lvl2pPr lvl="1" algn="ctr" rtl="0">
              <a:spcBef>
                <a:spcPts val="0"/>
              </a:spcBef>
              <a:spcAft>
                <a:spcPts val="0"/>
              </a:spcAft>
              <a:buSzPts val="2200"/>
              <a:buFont typeface="Sora"/>
              <a:buNone/>
              <a:defRPr sz="4400">
                <a:latin typeface="Sora"/>
                <a:ea typeface="Sora"/>
                <a:cs typeface="Sora"/>
                <a:sym typeface="Sora"/>
              </a:defRPr>
            </a:lvl2pPr>
            <a:lvl3pPr lvl="2" algn="ctr" rtl="0">
              <a:spcBef>
                <a:spcPts val="0"/>
              </a:spcBef>
              <a:spcAft>
                <a:spcPts val="0"/>
              </a:spcAft>
              <a:buSzPts val="2200"/>
              <a:buFont typeface="Sora"/>
              <a:buNone/>
              <a:defRPr sz="4400">
                <a:latin typeface="Sora"/>
                <a:ea typeface="Sora"/>
                <a:cs typeface="Sora"/>
                <a:sym typeface="Sora"/>
              </a:defRPr>
            </a:lvl3pPr>
            <a:lvl4pPr lvl="3" algn="ctr" rtl="0">
              <a:spcBef>
                <a:spcPts val="0"/>
              </a:spcBef>
              <a:spcAft>
                <a:spcPts val="0"/>
              </a:spcAft>
              <a:buSzPts val="2200"/>
              <a:buFont typeface="Sora"/>
              <a:buNone/>
              <a:defRPr sz="4400">
                <a:latin typeface="Sora"/>
                <a:ea typeface="Sora"/>
                <a:cs typeface="Sora"/>
                <a:sym typeface="Sora"/>
              </a:defRPr>
            </a:lvl4pPr>
            <a:lvl5pPr lvl="4" algn="ctr" rtl="0">
              <a:spcBef>
                <a:spcPts val="0"/>
              </a:spcBef>
              <a:spcAft>
                <a:spcPts val="0"/>
              </a:spcAft>
              <a:buSzPts val="2200"/>
              <a:buFont typeface="Sora"/>
              <a:buNone/>
              <a:defRPr sz="4400">
                <a:latin typeface="Sora"/>
                <a:ea typeface="Sora"/>
                <a:cs typeface="Sora"/>
                <a:sym typeface="Sora"/>
              </a:defRPr>
            </a:lvl5pPr>
            <a:lvl6pPr lvl="5" algn="ctr" rtl="0">
              <a:spcBef>
                <a:spcPts val="0"/>
              </a:spcBef>
              <a:spcAft>
                <a:spcPts val="0"/>
              </a:spcAft>
              <a:buSzPts val="2200"/>
              <a:buFont typeface="Sora"/>
              <a:buNone/>
              <a:defRPr sz="4400">
                <a:latin typeface="Sora"/>
                <a:ea typeface="Sora"/>
                <a:cs typeface="Sora"/>
                <a:sym typeface="Sora"/>
              </a:defRPr>
            </a:lvl6pPr>
            <a:lvl7pPr lvl="6" algn="ctr" rtl="0">
              <a:spcBef>
                <a:spcPts val="0"/>
              </a:spcBef>
              <a:spcAft>
                <a:spcPts val="0"/>
              </a:spcAft>
              <a:buSzPts val="2200"/>
              <a:buFont typeface="Sora"/>
              <a:buNone/>
              <a:defRPr sz="4400">
                <a:latin typeface="Sora"/>
                <a:ea typeface="Sora"/>
                <a:cs typeface="Sora"/>
                <a:sym typeface="Sora"/>
              </a:defRPr>
            </a:lvl7pPr>
            <a:lvl8pPr lvl="7" algn="ctr" rtl="0">
              <a:spcBef>
                <a:spcPts val="0"/>
              </a:spcBef>
              <a:spcAft>
                <a:spcPts val="0"/>
              </a:spcAft>
              <a:buSzPts val="2200"/>
              <a:buFont typeface="Sora"/>
              <a:buNone/>
              <a:defRPr sz="4400">
                <a:latin typeface="Sora"/>
                <a:ea typeface="Sora"/>
                <a:cs typeface="Sora"/>
                <a:sym typeface="Sora"/>
              </a:defRPr>
            </a:lvl8pPr>
            <a:lvl9pPr lvl="8" algn="ctr" rtl="0">
              <a:spcBef>
                <a:spcPts val="0"/>
              </a:spcBef>
              <a:spcAft>
                <a:spcPts val="0"/>
              </a:spcAft>
              <a:buSzPts val="2200"/>
              <a:buFont typeface="Sora"/>
              <a:buNone/>
              <a:defRPr sz="4400">
                <a:latin typeface="Sora"/>
                <a:ea typeface="Sora"/>
                <a:cs typeface="Sora"/>
                <a:sym typeface="Sora"/>
              </a:defRPr>
            </a:lvl9pPr>
          </a:lstStyle>
          <a:p>
            <a:endParaRPr/>
          </a:p>
        </p:txBody>
      </p:sp>
      <p:sp>
        <p:nvSpPr>
          <p:cNvPr id="459" name="Google Shape;459;p37"/>
          <p:cNvSpPr txBox="1">
            <a:spLocks noGrp="1"/>
          </p:cNvSpPr>
          <p:nvPr>
            <p:ph type="subTitle" idx="7"/>
          </p:nvPr>
        </p:nvSpPr>
        <p:spPr>
          <a:xfrm>
            <a:off x="6900812" y="4466860"/>
            <a:ext cx="44862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0" name="Google Shape;460;p37"/>
          <p:cNvSpPr txBox="1">
            <a:spLocks noGrp="1"/>
          </p:cNvSpPr>
          <p:nvPr>
            <p:ph type="title" idx="8"/>
          </p:nvPr>
        </p:nvSpPr>
        <p:spPr>
          <a:xfrm>
            <a:off x="12224360" y="2971150"/>
            <a:ext cx="4486200" cy="1602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200"/>
              <a:buNone/>
              <a:defRPr sz="4400"/>
            </a:lvl1pPr>
            <a:lvl2pPr lvl="1" algn="ctr" rtl="0">
              <a:spcBef>
                <a:spcPts val="0"/>
              </a:spcBef>
              <a:spcAft>
                <a:spcPts val="0"/>
              </a:spcAft>
              <a:buSzPts val="2200"/>
              <a:buFont typeface="Sora"/>
              <a:buNone/>
              <a:defRPr sz="4400">
                <a:latin typeface="Sora"/>
                <a:ea typeface="Sora"/>
                <a:cs typeface="Sora"/>
                <a:sym typeface="Sora"/>
              </a:defRPr>
            </a:lvl2pPr>
            <a:lvl3pPr lvl="2" algn="ctr" rtl="0">
              <a:spcBef>
                <a:spcPts val="0"/>
              </a:spcBef>
              <a:spcAft>
                <a:spcPts val="0"/>
              </a:spcAft>
              <a:buSzPts val="2200"/>
              <a:buFont typeface="Sora"/>
              <a:buNone/>
              <a:defRPr sz="4400">
                <a:latin typeface="Sora"/>
                <a:ea typeface="Sora"/>
                <a:cs typeface="Sora"/>
                <a:sym typeface="Sora"/>
              </a:defRPr>
            </a:lvl3pPr>
            <a:lvl4pPr lvl="3" algn="ctr" rtl="0">
              <a:spcBef>
                <a:spcPts val="0"/>
              </a:spcBef>
              <a:spcAft>
                <a:spcPts val="0"/>
              </a:spcAft>
              <a:buSzPts val="2200"/>
              <a:buFont typeface="Sora"/>
              <a:buNone/>
              <a:defRPr sz="4400">
                <a:latin typeface="Sora"/>
                <a:ea typeface="Sora"/>
                <a:cs typeface="Sora"/>
                <a:sym typeface="Sora"/>
              </a:defRPr>
            </a:lvl4pPr>
            <a:lvl5pPr lvl="4" algn="ctr" rtl="0">
              <a:spcBef>
                <a:spcPts val="0"/>
              </a:spcBef>
              <a:spcAft>
                <a:spcPts val="0"/>
              </a:spcAft>
              <a:buSzPts val="2200"/>
              <a:buFont typeface="Sora"/>
              <a:buNone/>
              <a:defRPr sz="4400">
                <a:latin typeface="Sora"/>
                <a:ea typeface="Sora"/>
                <a:cs typeface="Sora"/>
                <a:sym typeface="Sora"/>
              </a:defRPr>
            </a:lvl5pPr>
            <a:lvl6pPr lvl="5" algn="ctr" rtl="0">
              <a:spcBef>
                <a:spcPts val="0"/>
              </a:spcBef>
              <a:spcAft>
                <a:spcPts val="0"/>
              </a:spcAft>
              <a:buSzPts val="2200"/>
              <a:buFont typeface="Sora"/>
              <a:buNone/>
              <a:defRPr sz="4400">
                <a:latin typeface="Sora"/>
                <a:ea typeface="Sora"/>
                <a:cs typeface="Sora"/>
                <a:sym typeface="Sora"/>
              </a:defRPr>
            </a:lvl6pPr>
            <a:lvl7pPr lvl="6" algn="ctr" rtl="0">
              <a:spcBef>
                <a:spcPts val="0"/>
              </a:spcBef>
              <a:spcAft>
                <a:spcPts val="0"/>
              </a:spcAft>
              <a:buSzPts val="2200"/>
              <a:buFont typeface="Sora"/>
              <a:buNone/>
              <a:defRPr sz="4400">
                <a:latin typeface="Sora"/>
                <a:ea typeface="Sora"/>
                <a:cs typeface="Sora"/>
                <a:sym typeface="Sora"/>
              </a:defRPr>
            </a:lvl7pPr>
            <a:lvl8pPr lvl="7" algn="ctr" rtl="0">
              <a:spcBef>
                <a:spcPts val="0"/>
              </a:spcBef>
              <a:spcAft>
                <a:spcPts val="0"/>
              </a:spcAft>
              <a:buSzPts val="2200"/>
              <a:buFont typeface="Sora"/>
              <a:buNone/>
              <a:defRPr sz="4400">
                <a:latin typeface="Sora"/>
                <a:ea typeface="Sora"/>
                <a:cs typeface="Sora"/>
                <a:sym typeface="Sora"/>
              </a:defRPr>
            </a:lvl8pPr>
            <a:lvl9pPr lvl="8" algn="ctr" rtl="0">
              <a:spcBef>
                <a:spcPts val="0"/>
              </a:spcBef>
              <a:spcAft>
                <a:spcPts val="0"/>
              </a:spcAft>
              <a:buSzPts val="2200"/>
              <a:buFont typeface="Sora"/>
              <a:buNone/>
              <a:defRPr sz="4400">
                <a:latin typeface="Sora"/>
                <a:ea typeface="Sora"/>
                <a:cs typeface="Sora"/>
                <a:sym typeface="Sora"/>
              </a:defRPr>
            </a:lvl9pPr>
          </a:lstStyle>
          <a:p>
            <a:endParaRPr/>
          </a:p>
        </p:txBody>
      </p:sp>
      <p:sp>
        <p:nvSpPr>
          <p:cNvPr id="461" name="Google Shape;461;p37"/>
          <p:cNvSpPr txBox="1">
            <a:spLocks noGrp="1"/>
          </p:cNvSpPr>
          <p:nvPr>
            <p:ph type="subTitle" idx="9"/>
          </p:nvPr>
        </p:nvSpPr>
        <p:spPr>
          <a:xfrm>
            <a:off x="12224386" y="4466854"/>
            <a:ext cx="44862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2" name="Google Shape;462;p37"/>
          <p:cNvSpPr txBox="1">
            <a:spLocks noGrp="1"/>
          </p:cNvSpPr>
          <p:nvPr>
            <p:ph type="title" idx="13"/>
          </p:nvPr>
        </p:nvSpPr>
        <p:spPr>
          <a:xfrm>
            <a:off x="1426450" y="890050"/>
            <a:ext cx="15435000" cy="1145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b="0">
                <a:latin typeface="Sora ExtraBold"/>
                <a:ea typeface="Sora ExtraBold"/>
                <a:cs typeface="Sora ExtraBold"/>
                <a:sym typeface="Sora ExtraBold"/>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463" name="Google Shape;463;p37"/>
          <p:cNvSpPr/>
          <p:nvPr/>
        </p:nvSpPr>
        <p:spPr>
          <a:xfrm flipH="1">
            <a:off x="498790" y="287328"/>
            <a:ext cx="721940" cy="483768"/>
          </a:xfrm>
          <a:custGeom>
            <a:avLst/>
            <a:gdLst/>
            <a:ahLst/>
            <a:cxnLst/>
            <a:rect l="l" t="t" r="r" b="b"/>
            <a:pathLst>
              <a:path w="3792" h="2541" extrusionOk="0">
                <a:moveTo>
                  <a:pt x="3792" y="0"/>
                </a:moveTo>
                <a:lnTo>
                  <a:pt x="3792" y="0"/>
                </a:lnTo>
                <a:cubicBezTo>
                  <a:pt x="3033" y="228"/>
                  <a:pt x="2427" y="835"/>
                  <a:pt x="2237" y="1593"/>
                </a:cubicBezTo>
                <a:cubicBezTo>
                  <a:pt x="1831" y="1282"/>
                  <a:pt x="1335" y="1122"/>
                  <a:pt x="843" y="1122"/>
                </a:cubicBezTo>
                <a:cubicBezTo>
                  <a:pt x="554" y="1122"/>
                  <a:pt x="267" y="1177"/>
                  <a:pt x="0" y="1290"/>
                </a:cubicBezTo>
                <a:cubicBezTo>
                  <a:pt x="98" y="1279"/>
                  <a:pt x="195" y="1273"/>
                  <a:pt x="292" y="1273"/>
                </a:cubicBezTo>
                <a:cubicBezTo>
                  <a:pt x="1208" y="1273"/>
                  <a:pt x="2060" y="1752"/>
                  <a:pt x="2540" y="2541"/>
                </a:cubicBezTo>
                <a:cubicBezTo>
                  <a:pt x="2427" y="1517"/>
                  <a:pt x="2920" y="531"/>
                  <a:pt x="3792"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4" name="Google Shape;464;p37"/>
          <p:cNvGrpSpPr/>
          <p:nvPr/>
        </p:nvGrpSpPr>
        <p:grpSpPr>
          <a:xfrm>
            <a:off x="-354400" y="9102012"/>
            <a:ext cx="18996664" cy="1185008"/>
            <a:chOff x="-177200" y="4551006"/>
            <a:chExt cx="9498332" cy="592504"/>
          </a:xfrm>
        </p:grpSpPr>
        <p:sp>
          <p:nvSpPr>
            <p:cNvPr id="465" name="Google Shape;465;p37"/>
            <p:cNvSpPr/>
            <p:nvPr/>
          </p:nvSpPr>
          <p:spPr>
            <a:xfrm rot="10800000" flipH="1">
              <a:off x="-177200" y="4551006"/>
              <a:ext cx="9498332" cy="460470"/>
            </a:xfrm>
            <a:custGeom>
              <a:avLst/>
              <a:gdLst/>
              <a:ahLst/>
              <a:cxnLst/>
              <a:rect l="l" t="t" r="r" b="b"/>
              <a:pathLst>
                <a:path w="63393" h="13346" extrusionOk="0">
                  <a:moveTo>
                    <a:pt x="32303" y="0"/>
                  </a:moveTo>
                  <a:cubicBezTo>
                    <a:pt x="19678" y="0"/>
                    <a:pt x="8266" y="2351"/>
                    <a:pt x="1" y="6218"/>
                  </a:cubicBezTo>
                  <a:lnTo>
                    <a:pt x="1" y="12550"/>
                  </a:lnTo>
                  <a:cubicBezTo>
                    <a:pt x="3214" y="11867"/>
                    <a:pt x="6512" y="11526"/>
                    <a:pt x="9816" y="11526"/>
                  </a:cubicBezTo>
                  <a:cubicBezTo>
                    <a:pt x="10918" y="11526"/>
                    <a:pt x="12019" y="11564"/>
                    <a:pt x="13119" y="11640"/>
                  </a:cubicBezTo>
                  <a:cubicBezTo>
                    <a:pt x="19372" y="12108"/>
                    <a:pt x="25329" y="12576"/>
                    <a:pt x="29926" y="12576"/>
                  </a:cubicBezTo>
                  <a:cubicBezTo>
                    <a:pt x="30542" y="12576"/>
                    <a:pt x="31133" y="12568"/>
                    <a:pt x="31697" y="12550"/>
                  </a:cubicBezTo>
                  <a:cubicBezTo>
                    <a:pt x="35730" y="12454"/>
                    <a:pt x="41062" y="12006"/>
                    <a:pt x="45225" y="12006"/>
                  </a:cubicBezTo>
                  <a:cubicBezTo>
                    <a:pt x="45993" y="12006"/>
                    <a:pt x="46720" y="12022"/>
                    <a:pt x="47393" y="12057"/>
                  </a:cubicBezTo>
                  <a:cubicBezTo>
                    <a:pt x="51146" y="12284"/>
                    <a:pt x="58995" y="13194"/>
                    <a:pt x="63393" y="13346"/>
                  </a:cubicBezTo>
                  <a:lnTo>
                    <a:pt x="63393" y="5687"/>
                  </a:lnTo>
                  <a:cubicBezTo>
                    <a:pt x="55241" y="2161"/>
                    <a:pt x="44322" y="0"/>
                    <a:pt x="32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466" name="Google Shape;466;p37"/>
            <p:cNvGrpSpPr/>
            <p:nvPr/>
          </p:nvGrpSpPr>
          <p:grpSpPr>
            <a:xfrm>
              <a:off x="-74175" y="4681800"/>
              <a:ext cx="9292436" cy="461710"/>
              <a:chOff x="-74175" y="4681800"/>
              <a:chExt cx="9292436" cy="461710"/>
            </a:xfrm>
          </p:grpSpPr>
          <p:sp>
            <p:nvSpPr>
              <p:cNvPr id="467" name="Google Shape;467;p37"/>
              <p:cNvSpPr/>
              <p:nvPr/>
            </p:nvSpPr>
            <p:spPr>
              <a:xfrm>
                <a:off x="-74175" y="4754475"/>
                <a:ext cx="9292436" cy="389035"/>
              </a:xfrm>
              <a:custGeom>
                <a:avLst/>
                <a:gdLst/>
                <a:ahLst/>
                <a:cxnLst/>
                <a:rect l="l" t="t" r="r" b="b"/>
                <a:pathLst>
                  <a:path w="63355" h="13725" extrusionOk="0">
                    <a:moveTo>
                      <a:pt x="48654" y="1"/>
                    </a:moveTo>
                    <a:cubicBezTo>
                      <a:pt x="48317" y="1"/>
                      <a:pt x="47985" y="13"/>
                      <a:pt x="47658" y="37"/>
                    </a:cubicBezTo>
                    <a:cubicBezTo>
                      <a:pt x="43148" y="340"/>
                      <a:pt x="36524" y="882"/>
                      <a:pt x="31837" y="882"/>
                    </a:cubicBezTo>
                    <a:cubicBezTo>
                      <a:pt x="30061" y="882"/>
                      <a:pt x="28564" y="804"/>
                      <a:pt x="27564" y="606"/>
                    </a:cubicBezTo>
                    <a:cubicBezTo>
                      <a:pt x="25658" y="233"/>
                      <a:pt x="22591" y="22"/>
                      <a:pt x="19451" y="22"/>
                    </a:cubicBezTo>
                    <a:cubicBezTo>
                      <a:pt x="16531" y="22"/>
                      <a:pt x="13548" y="204"/>
                      <a:pt x="11375" y="606"/>
                    </a:cubicBezTo>
                    <a:cubicBezTo>
                      <a:pt x="8000" y="1251"/>
                      <a:pt x="2579" y="1743"/>
                      <a:pt x="0" y="1971"/>
                    </a:cubicBezTo>
                    <a:lnTo>
                      <a:pt x="0" y="13724"/>
                    </a:lnTo>
                    <a:lnTo>
                      <a:pt x="63354" y="13724"/>
                    </a:lnTo>
                    <a:lnTo>
                      <a:pt x="63354" y="2995"/>
                    </a:lnTo>
                    <a:cubicBezTo>
                      <a:pt x="59279" y="2392"/>
                      <a:pt x="53481" y="1"/>
                      <a:pt x="4865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8" name="Google Shape;468;p37"/>
              <p:cNvSpPr/>
              <p:nvPr/>
            </p:nvSpPr>
            <p:spPr>
              <a:xfrm>
                <a:off x="-74175" y="4681800"/>
                <a:ext cx="9292436" cy="158647"/>
              </a:xfrm>
              <a:custGeom>
                <a:avLst/>
                <a:gdLst/>
                <a:ahLst/>
                <a:cxnLst/>
                <a:rect l="l" t="t" r="r" b="b"/>
                <a:pathLst>
                  <a:path w="63355" h="5597" extrusionOk="0">
                    <a:moveTo>
                      <a:pt x="23626" y="0"/>
                    </a:moveTo>
                    <a:cubicBezTo>
                      <a:pt x="19701" y="0"/>
                      <a:pt x="14694" y="561"/>
                      <a:pt x="11450" y="1161"/>
                    </a:cubicBezTo>
                    <a:cubicBezTo>
                      <a:pt x="8114" y="1805"/>
                      <a:pt x="2616" y="1426"/>
                      <a:pt x="0" y="1653"/>
                    </a:cubicBezTo>
                    <a:lnTo>
                      <a:pt x="0" y="4535"/>
                    </a:lnTo>
                    <a:cubicBezTo>
                      <a:pt x="2579" y="4307"/>
                      <a:pt x="8038" y="3815"/>
                      <a:pt x="11375" y="3170"/>
                    </a:cubicBezTo>
                    <a:cubicBezTo>
                      <a:pt x="13548" y="2768"/>
                      <a:pt x="16531" y="2586"/>
                      <a:pt x="19451" y="2586"/>
                    </a:cubicBezTo>
                    <a:cubicBezTo>
                      <a:pt x="22591" y="2586"/>
                      <a:pt x="25658" y="2797"/>
                      <a:pt x="27564" y="3170"/>
                    </a:cubicBezTo>
                    <a:cubicBezTo>
                      <a:pt x="28564" y="3368"/>
                      <a:pt x="30061" y="3446"/>
                      <a:pt x="31837" y="3446"/>
                    </a:cubicBezTo>
                    <a:cubicBezTo>
                      <a:pt x="36524" y="3446"/>
                      <a:pt x="43148" y="2904"/>
                      <a:pt x="47658" y="2601"/>
                    </a:cubicBezTo>
                    <a:cubicBezTo>
                      <a:pt x="47985" y="2577"/>
                      <a:pt x="48317" y="2565"/>
                      <a:pt x="48654" y="2565"/>
                    </a:cubicBezTo>
                    <a:cubicBezTo>
                      <a:pt x="53481" y="2565"/>
                      <a:pt x="59279" y="4959"/>
                      <a:pt x="63354" y="5597"/>
                    </a:cubicBezTo>
                    <a:lnTo>
                      <a:pt x="63354" y="3701"/>
                    </a:lnTo>
                    <a:cubicBezTo>
                      <a:pt x="59335" y="3102"/>
                      <a:pt x="53546" y="1125"/>
                      <a:pt x="48730" y="1125"/>
                    </a:cubicBezTo>
                    <a:cubicBezTo>
                      <a:pt x="48367" y="1125"/>
                      <a:pt x="48009" y="1137"/>
                      <a:pt x="47658" y="1161"/>
                    </a:cubicBezTo>
                    <a:cubicBezTo>
                      <a:pt x="46217" y="1267"/>
                      <a:pt x="44554" y="1313"/>
                      <a:pt x="42804" y="1313"/>
                    </a:cubicBezTo>
                    <a:cubicBezTo>
                      <a:pt x="37048" y="1313"/>
                      <a:pt x="30355" y="812"/>
                      <a:pt x="27564" y="289"/>
                    </a:cubicBezTo>
                    <a:cubicBezTo>
                      <a:pt x="26530" y="86"/>
                      <a:pt x="25161" y="0"/>
                      <a:pt x="2362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469" name="Google Shape;469;p37"/>
          <p:cNvGrpSpPr/>
          <p:nvPr/>
        </p:nvGrpSpPr>
        <p:grpSpPr>
          <a:xfrm>
            <a:off x="182927" y="7849025"/>
            <a:ext cx="1784382" cy="2036162"/>
            <a:chOff x="91463" y="3924512"/>
            <a:chExt cx="892191" cy="1018081"/>
          </a:xfrm>
        </p:grpSpPr>
        <p:grpSp>
          <p:nvGrpSpPr>
            <p:cNvPr id="470" name="Google Shape;470;p37"/>
            <p:cNvGrpSpPr/>
            <p:nvPr/>
          </p:nvGrpSpPr>
          <p:grpSpPr>
            <a:xfrm flipH="1">
              <a:off x="91463" y="3924512"/>
              <a:ext cx="638044" cy="1018081"/>
              <a:chOff x="4232725" y="4068350"/>
              <a:chExt cx="133675" cy="213300"/>
            </a:xfrm>
          </p:grpSpPr>
          <p:sp>
            <p:nvSpPr>
              <p:cNvPr id="471" name="Google Shape;471;p37"/>
              <p:cNvSpPr/>
              <p:nvPr/>
            </p:nvSpPr>
            <p:spPr>
              <a:xfrm>
                <a:off x="4248850" y="4133300"/>
                <a:ext cx="56875" cy="148350"/>
              </a:xfrm>
              <a:custGeom>
                <a:avLst/>
                <a:gdLst/>
                <a:ahLst/>
                <a:cxnLst/>
                <a:rect l="l" t="t" r="r" b="b"/>
                <a:pathLst>
                  <a:path w="2275" h="5934" extrusionOk="0">
                    <a:moveTo>
                      <a:pt x="2047" y="0"/>
                    </a:moveTo>
                    <a:cubicBezTo>
                      <a:pt x="1991" y="0"/>
                      <a:pt x="1934" y="19"/>
                      <a:pt x="1896" y="57"/>
                    </a:cubicBezTo>
                    <a:cubicBezTo>
                      <a:pt x="38" y="1649"/>
                      <a:pt x="0" y="4834"/>
                      <a:pt x="38" y="5706"/>
                    </a:cubicBezTo>
                    <a:cubicBezTo>
                      <a:pt x="38" y="5820"/>
                      <a:pt x="152" y="5934"/>
                      <a:pt x="303" y="5934"/>
                    </a:cubicBezTo>
                    <a:lnTo>
                      <a:pt x="834" y="5934"/>
                    </a:lnTo>
                    <a:cubicBezTo>
                      <a:pt x="986" y="5934"/>
                      <a:pt x="1062" y="5782"/>
                      <a:pt x="1062" y="5668"/>
                    </a:cubicBezTo>
                    <a:cubicBezTo>
                      <a:pt x="493" y="1498"/>
                      <a:pt x="1744" y="777"/>
                      <a:pt x="2199" y="360"/>
                    </a:cubicBezTo>
                    <a:cubicBezTo>
                      <a:pt x="2275" y="284"/>
                      <a:pt x="2275" y="133"/>
                      <a:pt x="2199" y="57"/>
                    </a:cubicBezTo>
                    <a:cubicBezTo>
                      <a:pt x="2161" y="19"/>
                      <a:pt x="2104" y="0"/>
                      <a:pt x="204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2" name="Google Shape;472;p37"/>
              <p:cNvSpPr/>
              <p:nvPr/>
            </p:nvSpPr>
            <p:spPr>
              <a:xfrm>
                <a:off x="4286750" y="4135650"/>
                <a:ext cx="46475" cy="83450"/>
              </a:xfrm>
              <a:custGeom>
                <a:avLst/>
                <a:gdLst/>
                <a:ahLst/>
                <a:cxnLst/>
                <a:rect l="l" t="t" r="r" b="b"/>
                <a:pathLst>
                  <a:path w="1859" h="3338" extrusionOk="0">
                    <a:moveTo>
                      <a:pt x="607" y="1"/>
                    </a:moveTo>
                    <a:lnTo>
                      <a:pt x="607" y="1"/>
                    </a:lnTo>
                    <a:cubicBezTo>
                      <a:pt x="1" y="1025"/>
                      <a:pt x="1" y="2314"/>
                      <a:pt x="645" y="3337"/>
                    </a:cubicBezTo>
                    <a:cubicBezTo>
                      <a:pt x="645" y="3337"/>
                      <a:pt x="1858" y="2162"/>
                      <a:pt x="60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3" name="Google Shape;473;p37"/>
              <p:cNvSpPr/>
              <p:nvPr/>
            </p:nvSpPr>
            <p:spPr>
              <a:xfrm>
                <a:off x="4233675" y="4123000"/>
                <a:ext cx="68275" cy="59125"/>
              </a:xfrm>
              <a:custGeom>
                <a:avLst/>
                <a:gdLst/>
                <a:ahLst/>
                <a:cxnLst/>
                <a:rect l="l" t="t" r="r" b="b"/>
                <a:pathLst>
                  <a:path w="2731" h="2365" extrusionOk="0">
                    <a:moveTo>
                      <a:pt x="1535" y="0"/>
                    </a:moveTo>
                    <a:cubicBezTo>
                      <a:pt x="1403" y="0"/>
                      <a:pt x="1269" y="17"/>
                      <a:pt x="1138" y="52"/>
                    </a:cubicBezTo>
                    <a:cubicBezTo>
                      <a:pt x="0" y="469"/>
                      <a:pt x="304" y="2365"/>
                      <a:pt x="304" y="2365"/>
                    </a:cubicBezTo>
                    <a:cubicBezTo>
                      <a:pt x="835" y="1493"/>
                      <a:pt x="1707" y="810"/>
                      <a:pt x="2730" y="507"/>
                    </a:cubicBezTo>
                    <a:cubicBezTo>
                      <a:pt x="2410" y="186"/>
                      <a:pt x="1977" y="0"/>
                      <a:pt x="15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4" name="Google Shape;474;p37"/>
              <p:cNvSpPr/>
              <p:nvPr/>
            </p:nvSpPr>
            <p:spPr>
              <a:xfrm>
                <a:off x="4232725" y="4097175"/>
                <a:ext cx="71125" cy="38500"/>
              </a:xfrm>
              <a:custGeom>
                <a:avLst/>
                <a:gdLst/>
                <a:ahLst/>
                <a:cxnLst/>
                <a:rect l="l" t="t" r="r" b="b"/>
                <a:pathLst>
                  <a:path w="2845" h="1540" extrusionOk="0">
                    <a:moveTo>
                      <a:pt x="1237" y="0"/>
                    </a:moveTo>
                    <a:cubicBezTo>
                      <a:pt x="423" y="0"/>
                      <a:pt x="1" y="592"/>
                      <a:pt x="1" y="592"/>
                    </a:cubicBezTo>
                    <a:cubicBezTo>
                      <a:pt x="160" y="568"/>
                      <a:pt x="319" y="557"/>
                      <a:pt x="478" y="557"/>
                    </a:cubicBezTo>
                    <a:cubicBezTo>
                      <a:pt x="1336" y="557"/>
                      <a:pt x="2160" y="900"/>
                      <a:pt x="2768" y="1540"/>
                    </a:cubicBezTo>
                    <a:cubicBezTo>
                      <a:pt x="2844" y="1047"/>
                      <a:pt x="2617" y="554"/>
                      <a:pt x="2200" y="251"/>
                    </a:cubicBezTo>
                    <a:cubicBezTo>
                      <a:pt x="1835" y="68"/>
                      <a:pt x="1513" y="0"/>
                      <a:pt x="12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5" name="Google Shape;475;p37"/>
              <p:cNvSpPr/>
              <p:nvPr/>
            </p:nvSpPr>
            <p:spPr>
              <a:xfrm>
                <a:off x="4267800" y="4068350"/>
                <a:ext cx="62575" cy="67325"/>
              </a:xfrm>
              <a:custGeom>
                <a:avLst/>
                <a:gdLst/>
                <a:ahLst/>
                <a:cxnLst/>
                <a:rect l="l" t="t" r="r" b="b"/>
                <a:pathLst>
                  <a:path w="2503" h="2693" extrusionOk="0">
                    <a:moveTo>
                      <a:pt x="0" y="1"/>
                    </a:moveTo>
                    <a:lnTo>
                      <a:pt x="0" y="1"/>
                    </a:lnTo>
                    <a:cubicBezTo>
                      <a:pt x="645" y="759"/>
                      <a:pt x="1138" y="1707"/>
                      <a:pt x="1365" y="2693"/>
                    </a:cubicBezTo>
                    <a:cubicBezTo>
                      <a:pt x="1365" y="2693"/>
                      <a:pt x="2503" y="153"/>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6" name="Google Shape;476;p37"/>
              <p:cNvSpPr/>
              <p:nvPr/>
            </p:nvSpPr>
            <p:spPr>
              <a:xfrm>
                <a:off x="4301925" y="4121525"/>
                <a:ext cx="64475" cy="40700"/>
              </a:xfrm>
              <a:custGeom>
                <a:avLst/>
                <a:gdLst/>
                <a:ahLst/>
                <a:cxnLst/>
                <a:rect l="l" t="t" r="r" b="b"/>
                <a:pathLst>
                  <a:path w="2579" h="1628" extrusionOk="0">
                    <a:moveTo>
                      <a:pt x="1056" y="1"/>
                    </a:moveTo>
                    <a:cubicBezTo>
                      <a:pt x="640" y="1"/>
                      <a:pt x="226" y="199"/>
                      <a:pt x="0" y="566"/>
                    </a:cubicBezTo>
                    <a:cubicBezTo>
                      <a:pt x="948" y="566"/>
                      <a:pt x="1858" y="945"/>
                      <a:pt x="2503" y="1627"/>
                    </a:cubicBezTo>
                    <a:cubicBezTo>
                      <a:pt x="2503" y="1627"/>
                      <a:pt x="2578" y="338"/>
                      <a:pt x="1479" y="73"/>
                    </a:cubicBezTo>
                    <a:cubicBezTo>
                      <a:pt x="1343" y="24"/>
                      <a:pt x="1199" y="1"/>
                      <a:pt x="10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7" name="Google Shape;477;p37"/>
              <p:cNvSpPr/>
              <p:nvPr/>
            </p:nvSpPr>
            <p:spPr>
              <a:xfrm>
                <a:off x="4301925" y="4135650"/>
                <a:ext cx="53100" cy="67325"/>
              </a:xfrm>
              <a:custGeom>
                <a:avLst/>
                <a:gdLst/>
                <a:ahLst/>
                <a:cxnLst/>
                <a:rect l="l" t="t" r="r" b="b"/>
                <a:pathLst>
                  <a:path w="2124" h="2693" extrusionOk="0">
                    <a:moveTo>
                      <a:pt x="0" y="1"/>
                    </a:moveTo>
                    <a:lnTo>
                      <a:pt x="0" y="1"/>
                    </a:lnTo>
                    <a:cubicBezTo>
                      <a:pt x="721" y="759"/>
                      <a:pt x="1251" y="1707"/>
                      <a:pt x="1517" y="2693"/>
                    </a:cubicBezTo>
                    <a:cubicBezTo>
                      <a:pt x="2123" y="115"/>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478" name="Google Shape;478;p37"/>
            <p:cNvGrpSpPr/>
            <p:nvPr/>
          </p:nvGrpSpPr>
          <p:grpSpPr>
            <a:xfrm>
              <a:off x="651726" y="4412873"/>
              <a:ext cx="331928" cy="529603"/>
              <a:chOff x="4232725" y="4068350"/>
              <a:chExt cx="133675" cy="213300"/>
            </a:xfrm>
          </p:grpSpPr>
          <p:sp>
            <p:nvSpPr>
              <p:cNvPr id="479" name="Google Shape;479;p37"/>
              <p:cNvSpPr/>
              <p:nvPr/>
            </p:nvSpPr>
            <p:spPr>
              <a:xfrm>
                <a:off x="4248850" y="4133300"/>
                <a:ext cx="56875" cy="148350"/>
              </a:xfrm>
              <a:custGeom>
                <a:avLst/>
                <a:gdLst/>
                <a:ahLst/>
                <a:cxnLst/>
                <a:rect l="l" t="t" r="r" b="b"/>
                <a:pathLst>
                  <a:path w="2275" h="5934" extrusionOk="0">
                    <a:moveTo>
                      <a:pt x="2047" y="0"/>
                    </a:moveTo>
                    <a:cubicBezTo>
                      <a:pt x="1991" y="0"/>
                      <a:pt x="1934" y="19"/>
                      <a:pt x="1896" y="57"/>
                    </a:cubicBezTo>
                    <a:cubicBezTo>
                      <a:pt x="38" y="1649"/>
                      <a:pt x="0" y="4834"/>
                      <a:pt x="38" y="5706"/>
                    </a:cubicBezTo>
                    <a:cubicBezTo>
                      <a:pt x="38" y="5820"/>
                      <a:pt x="152" y="5934"/>
                      <a:pt x="303" y="5934"/>
                    </a:cubicBezTo>
                    <a:lnTo>
                      <a:pt x="834" y="5934"/>
                    </a:lnTo>
                    <a:cubicBezTo>
                      <a:pt x="986" y="5934"/>
                      <a:pt x="1062" y="5782"/>
                      <a:pt x="1062" y="5668"/>
                    </a:cubicBezTo>
                    <a:cubicBezTo>
                      <a:pt x="493" y="1498"/>
                      <a:pt x="1744" y="777"/>
                      <a:pt x="2199" y="360"/>
                    </a:cubicBezTo>
                    <a:cubicBezTo>
                      <a:pt x="2275" y="284"/>
                      <a:pt x="2275" y="133"/>
                      <a:pt x="2199" y="57"/>
                    </a:cubicBezTo>
                    <a:cubicBezTo>
                      <a:pt x="2161" y="19"/>
                      <a:pt x="2104" y="0"/>
                      <a:pt x="20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0" name="Google Shape;480;p37"/>
              <p:cNvSpPr/>
              <p:nvPr/>
            </p:nvSpPr>
            <p:spPr>
              <a:xfrm>
                <a:off x="4286750" y="4135650"/>
                <a:ext cx="46475" cy="83450"/>
              </a:xfrm>
              <a:custGeom>
                <a:avLst/>
                <a:gdLst/>
                <a:ahLst/>
                <a:cxnLst/>
                <a:rect l="l" t="t" r="r" b="b"/>
                <a:pathLst>
                  <a:path w="1859" h="3338" extrusionOk="0">
                    <a:moveTo>
                      <a:pt x="607" y="1"/>
                    </a:moveTo>
                    <a:lnTo>
                      <a:pt x="607" y="1"/>
                    </a:lnTo>
                    <a:cubicBezTo>
                      <a:pt x="1" y="1025"/>
                      <a:pt x="1" y="2314"/>
                      <a:pt x="645" y="3337"/>
                    </a:cubicBezTo>
                    <a:cubicBezTo>
                      <a:pt x="645" y="3337"/>
                      <a:pt x="1858" y="2162"/>
                      <a:pt x="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1" name="Google Shape;481;p37"/>
              <p:cNvSpPr/>
              <p:nvPr/>
            </p:nvSpPr>
            <p:spPr>
              <a:xfrm>
                <a:off x="4233675" y="4123000"/>
                <a:ext cx="68275" cy="59125"/>
              </a:xfrm>
              <a:custGeom>
                <a:avLst/>
                <a:gdLst/>
                <a:ahLst/>
                <a:cxnLst/>
                <a:rect l="l" t="t" r="r" b="b"/>
                <a:pathLst>
                  <a:path w="2731" h="2365" extrusionOk="0">
                    <a:moveTo>
                      <a:pt x="1535" y="0"/>
                    </a:moveTo>
                    <a:cubicBezTo>
                      <a:pt x="1403" y="0"/>
                      <a:pt x="1269" y="17"/>
                      <a:pt x="1138" y="52"/>
                    </a:cubicBezTo>
                    <a:cubicBezTo>
                      <a:pt x="0" y="469"/>
                      <a:pt x="304" y="2365"/>
                      <a:pt x="304" y="2365"/>
                    </a:cubicBezTo>
                    <a:cubicBezTo>
                      <a:pt x="835" y="1493"/>
                      <a:pt x="1707" y="810"/>
                      <a:pt x="2730" y="507"/>
                    </a:cubicBezTo>
                    <a:cubicBezTo>
                      <a:pt x="2410" y="186"/>
                      <a:pt x="1977" y="0"/>
                      <a:pt x="15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2" name="Google Shape;482;p37"/>
              <p:cNvSpPr/>
              <p:nvPr/>
            </p:nvSpPr>
            <p:spPr>
              <a:xfrm>
                <a:off x="4232725" y="4097175"/>
                <a:ext cx="71125" cy="38500"/>
              </a:xfrm>
              <a:custGeom>
                <a:avLst/>
                <a:gdLst/>
                <a:ahLst/>
                <a:cxnLst/>
                <a:rect l="l" t="t" r="r" b="b"/>
                <a:pathLst>
                  <a:path w="2845" h="1540" extrusionOk="0">
                    <a:moveTo>
                      <a:pt x="1237" y="0"/>
                    </a:moveTo>
                    <a:cubicBezTo>
                      <a:pt x="423" y="0"/>
                      <a:pt x="1" y="592"/>
                      <a:pt x="1" y="592"/>
                    </a:cubicBezTo>
                    <a:cubicBezTo>
                      <a:pt x="160" y="568"/>
                      <a:pt x="319" y="557"/>
                      <a:pt x="478" y="557"/>
                    </a:cubicBezTo>
                    <a:cubicBezTo>
                      <a:pt x="1336" y="557"/>
                      <a:pt x="2160" y="900"/>
                      <a:pt x="2768" y="1540"/>
                    </a:cubicBezTo>
                    <a:cubicBezTo>
                      <a:pt x="2844" y="1047"/>
                      <a:pt x="2617" y="554"/>
                      <a:pt x="2200" y="251"/>
                    </a:cubicBezTo>
                    <a:cubicBezTo>
                      <a:pt x="1835" y="68"/>
                      <a:pt x="1513" y="0"/>
                      <a:pt x="12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3" name="Google Shape;483;p37"/>
              <p:cNvSpPr/>
              <p:nvPr/>
            </p:nvSpPr>
            <p:spPr>
              <a:xfrm>
                <a:off x="4267800" y="4068350"/>
                <a:ext cx="62575" cy="67325"/>
              </a:xfrm>
              <a:custGeom>
                <a:avLst/>
                <a:gdLst/>
                <a:ahLst/>
                <a:cxnLst/>
                <a:rect l="l" t="t" r="r" b="b"/>
                <a:pathLst>
                  <a:path w="2503" h="2693" extrusionOk="0">
                    <a:moveTo>
                      <a:pt x="0" y="1"/>
                    </a:moveTo>
                    <a:lnTo>
                      <a:pt x="0" y="1"/>
                    </a:lnTo>
                    <a:cubicBezTo>
                      <a:pt x="645" y="759"/>
                      <a:pt x="1138" y="1707"/>
                      <a:pt x="1365" y="2693"/>
                    </a:cubicBezTo>
                    <a:cubicBezTo>
                      <a:pt x="1365" y="2693"/>
                      <a:pt x="2503" y="153"/>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4" name="Google Shape;484;p37"/>
              <p:cNvSpPr/>
              <p:nvPr/>
            </p:nvSpPr>
            <p:spPr>
              <a:xfrm>
                <a:off x="4301925" y="4121525"/>
                <a:ext cx="64475" cy="40700"/>
              </a:xfrm>
              <a:custGeom>
                <a:avLst/>
                <a:gdLst/>
                <a:ahLst/>
                <a:cxnLst/>
                <a:rect l="l" t="t" r="r" b="b"/>
                <a:pathLst>
                  <a:path w="2579" h="1628" extrusionOk="0">
                    <a:moveTo>
                      <a:pt x="1056" y="1"/>
                    </a:moveTo>
                    <a:cubicBezTo>
                      <a:pt x="640" y="1"/>
                      <a:pt x="226" y="199"/>
                      <a:pt x="0" y="566"/>
                    </a:cubicBezTo>
                    <a:cubicBezTo>
                      <a:pt x="948" y="566"/>
                      <a:pt x="1858" y="945"/>
                      <a:pt x="2503" y="1627"/>
                    </a:cubicBezTo>
                    <a:cubicBezTo>
                      <a:pt x="2503" y="1627"/>
                      <a:pt x="2578" y="338"/>
                      <a:pt x="1479" y="73"/>
                    </a:cubicBezTo>
                    <a:cubicBezTo>
                      <a:pt x="1343" y="24"/>
                      <a:pt x="1199" y="1"/>
                      <a:pt x="10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85" name="Google Shape;485;p37"/>
              <p:cNvSpPr/>
              <p:nvPr/>
            </p:nvSpPr>
            <p:spPr>
              <a:xfrm>
                <a:off x="4301925" y="4135650"/>
                <a:ext cx="53100" cy="67325"/>
              </a:xfrm>
              <a:custGeom>
                <a:avLst/>
                <a:gdLst/>
                <a:ahLst/>
                <a:cxnLst/>
                <a:rect l="l" t="t" r="r" b="b"/>
                <a:pathLst>
                  <a:path w="2124" h="2693" extrusionOk="0">
                    <a:moveTo>
                      <a:pt x="0" y="1"/>
                    </a:moveTo>
                    <a:lnTo>
                      <a:pt x="0" y="1"/>
                    </a:lnTo>
                    <a:cubicBezTo>
                      <a:pt x="721" y="759"/>
                      <a:pt x="1251" y="1707"/>
                      <a:pt x="1517" y="2693"/>
                    </a:cubicBezTo>
                    <a:cubicBezTo>
                      <a:pt x="2123" y="115"/>
                      <a:pt x="0" y="1"/>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Tree>
    <p:extLst>
      <p:ext uri="{BB962C8B-B14F-4D97-AF65-F5344CB8AC3E}">
        <p14:creationId xmlns:p14="http://schemas.microsoft.com/office/powerpoint/2010/main" val="1409789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23"/>
        <p:cNvGrpSpPr/>
        <p:nvPr/>
      </p:nvGrpSpPr>
      <p:grpSpPr>
        <a:xfrm>
          <a:off x="0" y="0"/>
          <a:ext cx="0" cy="0"/>
          <a:chOff x="0" y="0"/>
          <a:chExt cx="0" cy="0"/>
        </a:xfrm>
      </p:grpSpPr>
      <p:grpSp>
        <p:nvGrpSpPr>
          <p:cNvPr id="524" name="Google Shape;524;p40"/>
          <p:cNvGrpSpPr/>
          <p:nvPr/>
        </p:nvGrpSpPr>
        <p:grpSpPr>
          <a:xfrm>
            <a:off x="-354400" y="7123100"/>
            <a:ext cx="18996664" cy="3163920"/>
            <a:chOff x="-177200" y="3561550"/>
            <a:chExt cx="9498332" cy="1581960"/>
          </a:xfrm>
        </p:grpSpPr>
        <p:sp>
          <p:nvSpPr>
            <p:cNvPr id="525" name="Google Shape;525;p40"/>
            <p:cNvSpPr/>
            <p:nvPr/>
          </p:nvSpPr>
          <p:spPr>
            <a:xfrm rot="10800000" flipH="1">
              <a:off x="-177200" y="4551006"/>
              <a:ext cx="9498332" cy="460470"/>
            </a:xfrm>
            <a:custGeom>
              <a:avLst/>
              <a:gdLst/>
              <a:ahLst/>
              <a:cxnLst/>
              <a:rect l="l" t="t" r="r" b="b"/>
              <a:pathLst>
                <a:path w="63393" h="13346" extrusionOk="0">
                  <a:moveTo>
                    <a:pt x="32303" y="0"/>
                  </a:moveTo>
                  <a:cubicBezTo>
                    <a:pt x="19678" y="0"/>
                    <a:pt x="8266" y="2351"/>
                    <a:pt x="1" y="6218"/>
                  </a:cubicBezTo>
                  <a:lnTo>
                    <a:pt x="1" y="12550"/>
                  </a:lnTo>
                  <a:cubicBezTo>
                    <a:pt x="3214" y="11867"/>
                    <a:pt x="6512" y="11526"/>
                    <a:pt x="9816" y="11526"/>
                  </a:cubicBezTo>
                  <a:cubicBezTo>
                    <a:pt x="10918" y="11526"/>
                    <a:pt x="12019" y="11564"/>
                    <a:pt x="13119" y="11640"/>
                  </a:cubicBezTo>
                  <a:cubicBezTo>
                    <a:pt x="19372" y="12108"/>
                    <a:pt x="25329" y="12576"/>
                    <a:pt x="29926" y="12576"/>
                  </a:cubicBezTo>
                  <a:cubicBezTo>
                    <a:pt x="30542" y="12576"/>
                    <a:pt x="31133" y="12568"/>
                    <a:pt x="31697" y="12550"/>
                  </a:cubicBezTo>
                  <a:cubicBezTo>
                    <a:pt x="35730" y="12454"/>
                    <a:pt x="41062" y="12006"/>
                    <a:pt x="45225" y="12006"/>
                  </a:cubicBezTo>
                  <a:cubicBezTo>
                    <a:pt x="45993" y="12006"/>
                    <a:pt x="46720" y="12022"/>
                    <a:pt x="47393" y="12057"/>
                  </a:cubicBezTo>
                  <a:cubicBezTo>
                    <a:pt x="51146" y="12284"/>
                    <a:pt x="58995" y="13194"/>
                    <a:pt x="63393" y="13346"/>
                  </a:cubicBezTo>
                  <a:lnTo>
                    <a:pt x="63393" y="5687"/>
                  </a:lnTo>
                  <a:cubicBezTo>
                    <a:pt x="55241" y="2161"/>
                    <a:pt x="44322" y="0"/>
                    <a:pt x="32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26" name="Google Shape;526;p40"/>
            <p:cNvGrpSpPr/>
            <p:nvPr/>
          </p:nvGrpSpPr>
          <p:grpSpPr>
            <a:xfrm>
              <a:off x="-74175" y="3561550"/>
              <a:ext cx="9292436" cy="1581960"/>
              <a:chOff x="-74175" y="3561550"/>
              <a:chExt cx="9292436" cy="1581960"/>
            </a:xfrm>
          </p:grpSpPr>
          <p:grpSp>
            <p:nvGrpSpPr>
              <p:cNvPr id="527" name="Google Shape;527;p40"/>
              <p:cNvGrpSpPr/>
              <p:nvPr/>
            </p:nvGrpSpPr>
            <p:grpSpPr>
              <a:xfrm>
                <a:off x="-74175" y="4681800"/>
                <a:ext cx="9292436" cy="461710"/>
                <a:chOff x="-74175" y="4681800"/>
                <a:chExt cx="9292436" cy="461710"/>
              </a:xfrm>
            </p:grpSpPr>
            <p:sp>
              <p:nvSpPr>
                <p:cNvPr id="528" name="Google Shape;528;p40"/>
                <p:cNvSpPr/>
                <p:nvPr/>
              </p:nvSpPr>
              <p:spPr>
                <a:xfrm>
                  <a:off x="-74175" y="4754475"/>
                  <a:ext cx="9292436" cy="389035"/>
                </a:xfrm>
                <a:custGeom>
                  <a:avLst/>
                  <a:gdLst/>
                  <a:ahLst/>
                  <a:cxnLst/>
                  <a:rect l="l" t="t" r="r" b="b"/>
                  <a:pathLst>
                    <a:path w="63355" h="13725" extrusionOk="0">
                      <a:moveTo>
                        <a:pt x="48654" y="1"/>
                      </a:moveTo>
                      <a:cubicBezTo>
                        <a:pt x="48317" y="1"/>
                        <a:pt x="47985" y="13"/>
                        <a:pt x="47658" y="37"/>
                      </a:cubicBezTo>
                      <a:cubicBezTo>
                        <a:pt x="43148" y="340"/>
                        <a:pt x="36524" y="882"/>
                        <a:pt x="31837" y="882"/>
                      </a:cubicBezTo>
                      <a:cubicBezTo>
                        <a:pt x="30061" y="882"/>
                        <a:pt x="28564" y="804"/>
                        <a:pt x="27564" y="606"/>
                      </a:cubicBezTo>
                      <a:cubicBezTo>
                        <a:pt x="25658" y="233"/>
                        <a:pt x="22591" y="22"/>
                        <a:pt x="19451" y="22"/>
                      </a:cubicBezTo>
                      <a:cubicBezTo>
                        <a:pt x="16531" y="22"/>
                        <a:pt x="13548" y="204"/>
                        <a:pt x="11375" y="606"/>
                      </a:cubicBezTo>
                      <a:cubicBezTo>
                        <a:pt x="8000" y="1251"/>
                        <a:pt x="2579" y="1743"/>
                        <a:pt x="0" y="1971"/>
                      </a:cubicBezTo>
                      <a:lnTo>
                        <a:pt x="0" y="13724"/>
                      </a:lnTo>
                      <a:lnTo>
                        <a:pt x="63354" y="13724"/>
                      </a:lnTo>
                      <a:lnTo>
                        <a:pt x="63354" y="2995"/>
                      </a:lnTo>
                      <a:cubicBezTo>
                        <a:pt x="59279" y="2392"/>
                        <a:pt x="53481" y="1"/>
                        <a:pt x="4865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29" name="Google Shape;529;p40"/>
                <p:cNvSpPr/>
                <p:nvPr/>
              </p:nvSpPr>
              <p:spPr>
                <a:xfrm>
                  <a:off x="-74175" y="4681800"/>
                  <a:ext cx="9292436" cy="158647"/>
                </a:xfrm>
                <a:custGeom>
                  <a:avLst/>
                  <a:gdLst/>
                  <a:ahLst/>
                  <a:cxnLst/>
                  <a:rect l="l" t="t" r="r" b="b"/>
                  <a:pathLst>
                    <a:path w="63355" h="5597" extrusionOk="0">
                      <a:moveTo>
                        <a:pt x="23626" y="0"/>
                      </a:moveTo>
                      <a:cubicBezTo>
                        <a:pt x="19701" y="0"/>
                        <a:pt x="14694" y="561"/>
                        <a:pt x="11450" y="1161"/>
                      </a:cubicBezTo>
                      <a:cubicBezTo>
                        <a:pt x="8114" y="1805"/>
                        <a:pt x="2616" y="1426"/>
                        <a:pt x="0" y="1653"/>
                      </a:cubicBezTo>
                      <a:lnTo>
                        <a:pt x="0" y="4535"/>
                      </a:lnTo>
                      <a:cubicBezTo>
                        <a:pt x="2579" y="4307"/>
                        <a:pt x="8038" y="3815"/>
                        <a:pt x="11375" y="3170"/>
                      </a:cubicBezTo>
                      <a:cubicBezTo>
                        <a:pt x="13548" y="2768"/>
                        <a:pt x="16531" y="2586"/>
                        <a:pt x="19451" y="2586"/>
                      </a:cubicBezTo>
                      <a:cubicBezTo>
                        <a:pt x="22591" y="2586"/>
                        <a:pt x="25658" y="2797"/>
                        <a:pt x="27564" y="3170"/>
                      </a:cubicBezTo>
                      <a:cubicBezTo>
                        <a:pt x="28564" y="3368"/>
                        <a:pt x="30061" y="3446"/>
                        <a:pt x="31837" y="3446"/>
                      </a:cubicBezTo>
                      <a:cubicBezTo>
                        <a:pt x="36524" y="3446"/>
                        <a:pt x="43148" y="2904"/>
                        <a:pt x="47658" y="2601"/>
                      </a:cubicBezTo>
                      <a:cubicBezTo>
                        <a:pt x="47985" y="2577"/>
                        <a:pt x="48317" y="2565"/>
                        <a:pt x="48654" y="2565"/>
                      </a:cubicBezTo>
                      <a:cubicBezTo>
                        <a:pt x="53481" y="2565"/>
                        <a:pt x="59279" y="4959"/>
                        <a:pt x="63354" y="5597"/>
                      </a:cubicBezTo>
                      <a:lnTo>
                        <a:pt x="63354" y="3701"/>
                      </a:lnTo>
                      <a:cubicBezTo>
                        <a:pt x="59335" y="3102"/>
                        <a:pt x="53546" y="1125"/>
                        <a:pt x="48730" y="1125"/>
                      </a:cubicBezTo>
                      <a:cubicBezTo>
                        <a:pt x="48367" y="1125"/>
                        <a:pt x="48009" y="1137"/>
                        <a:pt x="47658" y="1161"/>
                      </a:cubicBezTo>
                      <a:cubicBezTo>
                        <a:pt x="46217" y="1267"/>
                        <a:pt x="44554" y="1313"/>
                        <a:pt x="42804" y="1313"/>
                      </a:cubicBezTo>
                      <a:cubicBezTo>
                        <a:pt x="37048" y="1313"/>
                        <a:pt x="30355" y="812"/>
                        <a:pt x="27564" y="289"/>
                      </a:cubicBezTo>
                      <a:cubicBezTo>
                        <a:pt x="26530" y="86"/>
                        <a:pt x="25161" y="0"/>
                        <a:pt x="23626"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30" name="Google Shape;530;p40"/>
              <p:cNvGrpSpPr/>
              <p:nvPr/>
            </p:nvGrpSpPr>
            <p:grpSpPr>
              <a:xfrm>
                <a:off x="8347909" y="3561550"/>
                <a:ext cx="796275" cy="1270585"/>
                <a:chOff x="4232725" y="4068350"/>
                <a:chExt cx="133675" cy="213300"/>
              </a:xfrm>
            </p:grpSpPr>
            <p:sp>
              <p:nvSpPr>
                <p:cNvPr id="531" name="Google Shape;531;p40"/>
                <p:cNvSpPr/>
                <p:nvPr/>
              </p:nvSpPr>
              <p:spPr>
                <a:xfrm>
                  <a:off x="4248850" y="4133300"/>
                  <a:ext cx="56875" cy="148350"/>
                </a:xfrm>
                <a:custGeom>
                  <a:avLst/>
                  <a:gdLst/>
                  <a:ahLst/>
                  <a:cxnLst/>
                  <a:rect l="l" t="t" r="r" b="b"/>
                  <a:pathLst>
                    <a:path w="2275" h="5934" extrusionOk="0">
                      <a:moveTo>
                        <a:pt x="2047" y="0"/>
                      </a:moveTo>
                      <a:cubicBezTo>
                        <a:pt x="1991" y="0"/>
                        <a:pt x="1934" y="19"/>
                        <a:pt x="1896" y="57"/>
                      </a:cubicBezTo>
                      <a:cubicBezTo>
                        <a:pt x="38" y="1649"/>
                        <a:pt x="0" y="4834"/>
                        <a:pt x="38" y="5706"/>
                      </a:cubicBezTo>
                      <a:cubicBezTo>
                        <a:pt x="38" y="5820"/>
                        <a:pt x="152" y="5934"/>
                        <a:pt x="303" y="5934"/>
                      </a:cubicBezTo>
                      <a:lnTo>
                        <a:pt x="834" y="5934"/>
                      </a:lnTo>
                      <a:cubicBezTo>
                        <a:pt x="986" y="5934"/>
                        <a:pt x="1062" y="5782"/>
                        <a:pt x="1062" y="5668"/>
                      </a:cubicBezTo>
                      <a:cubicBezTo>
                        <a:pt x="493" y="1498"/>
                        <a:pt x="1744" y="777"/>
                        <a:pt x="2199" y="360"/>
                      </a:cubicBezTo>
                      <a:cubicBezTo>
                        <a:pt x="2275" y="284"/>
                        <a:pt x="2275" y="133"/>
                        <a:pt x="2199" y="57"/>
                      </a:cubicBezTo>
                      <a:cubicBezTo>
                        <a:pt x="2161" y="19"/>
                        <a:pt x="2104" y="0"/>
                        <a:pt x="204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2" name="Google Shape;532;p40"/>
                <p:cNvSpPr/>
                <p:nvPr/>
              </p:nvSpPr>
              <p:spPr>
                <a:xfrm>
                  <a:off x="4286750" y="4135650"/>
                  <a:ext cx="46475" cy="83450"/>
                </a:xfrm>
                <a:custGeom>
                  <a:avLst/>
                  <a:gdLst/>
                  <a:ahLst/>
                  <a:cxnLst/>
                  <a:rect l="l" t="t" r="r" b="b"/>
                  <a:pathLst>
                    <a:path w="1859" h="3338" extrusionOk="0">
                      <a:moveTo>
                        <a:pt x="607" y="1"/>
                      </a:moveTo>
                      <a:lnTo>
                        <a:pt x="607" y="1"/>
                      </a:lnTo>
                      <a:cubicBezTo>
                        <a:pt x="1" y="1025"/>
                        <a:pt x="1" y="2314"/>
                        <a:pt x="645" y="3337"/>
                      </a:cubicBezTo>
                      <a:cubicBezTo>
                        <a:pt x="645" y="3337"/>
                        <a:pt x="1858" y="2162"/>
                        <a:pt x="60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3" name="Google Shape;533;p40"/>
                <p:cNvSpPr/>
                <p:nvPr/>
              </p:nvSpPr>
              <p:spPr>
                <a:xfrm>
                  <a:off x="4233675" y="4123000"/>
                  <a:ext cx="68275" cy="59125"/>
                </a:xfrm>
                <a:custGeom>
                  <a:avLst/>
                  <a:gdLst/>
                  <a:ahLst/>
                  <a:cxnLst/>
                  <a:rect l="l" t="t" r="r" b="b"/>
                  <a:pathLst>
                    <a:path w="2731" h="2365" extrusionOk="0">
                      <a:moveTo>
                        <a:pt x="1535" y="0"/>
                      </a:moveTo>
                      <a:cubicBezTo>
                        <a:pt x="1403" y="0"/>
                        <a:pt x="1269" y="17"/>
                        <a:pt x="1138" y="52"/>
                      </a:cubicBezTo>
                      <a:cubicBezTo>
                        <a:pt x="0" y="469"/>
                        <a:pt x="304" y="2365"/>
                        <a:pt x="304" y="2365"/>
                      </a:cubicBezTo>
                      <a:cubicBezTo>
                        <a:pt x="835" y="1493"/>
                        <a:pt x="1707" y="810"/>
                        <a:pt x="2730" y="507"/>
                      </a:cubicBezTo>
                      <a:cubicBezTo>
                        <a:pt x="2410" y="186"/>
                        <a:pt x="1977" y="0"/>
                        <a:pt x="15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4" name="Google Shape;534;p40"/>
                <p:cNvSpPr/>
                <p:nvPr/>
              </p:nvSpPr>
              <p:spPr>
                <a:xfrm>
                  <a:off x="4232725" y="4097175"/>
                  <a:ext cx="71125" cy="38500"/>
                </a:xfrm>
                <a:custGeom>
                  <a:avLst/>
                  <a:gdLst/>
                  <a:ahLst/>
                  <a:cxnLst/>
                  <a:rect l="l" t="t" r="r" b="b"/>
                  <a:pathLst>
                    <a:path w="2845" h="1540" extrusionOk="0">
                      <a:moveTo>
                        <a:pt x="1237" y="0"/>
                      </a:moveTo>
                      <a:cubicBezTo>
                        <a:pt x="423" y="0"/>
                        <a:pt x="1" y="592"/>
                        <a:pt x="1" y="592"/>
                      </a:cubicBezTo>
                      <a:cubicBezTo>
                        <a:pt x="160" y="568"/>
                        <a:pt x="319" y="557"/>
                        <a:pt x="478" y="557"/>
                      </a:cubicBezTo>
                      <a:cubicBezTo>
                        <a:pt x="1336" y="557"/>
                        <a:pt x="2160" y="900"/>
                        <a:pt x="2768" y="1540"/>
                      </a:cubicBezTo>
                      <a:cubicBezTo>
                        <a:pt x="2844" y="1047"/>
                        <a:pt x="2617" y="554"/>
                        <a:pt x="2200" y="251"/>
                      </a:cubicBezTo>
                      <a:cubicBezTo>
                        <a:pt x="1835" y="68"/>
                        <a:pt x="1513" y="0"/>
                        <a:pt x="12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5" name="Google Shape;535;p40"/>
                <p:cNvSpPr/>
                <p:nvPr/>
              </p:nvSpPr>
              <p:spPr>
                <a:xfrm>
                  <a:off x="4267800" y="4068350"/>
                  <a:ext cx="62575" cy="67325"/>
                </a:xfrm>
                <a:custGeom>
                  <a:avLst/>
                  <a:gdLst/>
                  <a:ahLst/>
                  <a:cxnLst/>
                  <a:rect l="l" t="t" r="r" b="b"/>
                  <a:pathLst>
                    <a:path w="2503" h="2693" extrusionOk="0">
                      <a:moveTo>
                        <a:pt x="0" y="1"/>
                      </a:moveTo>
                      <a:lnTo>
                        <a:pt x="0" y="1"/>
                      </a:lnTo>
                      <a:cubicBezTo>
                        <a:pt x="645" y="759"/>
                        <a:pt x="1138" y="1707"/>
                        <a:pt x="1365" y="2693"/>
                      </a:cubicBezTo>
                      <a:cubicBezTo>
                        <a:pt x="1365" y="2693"/>
                        <a:pt x="2503" y="153"/>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6" name="Google Shape;536;p40"/>
                <p:cNvSpPr/>
                <p:nvPr/>
              </p:nvSpPr>
              <p:spPr>
                <a:xfrm>
                  <a:off x="4301925" y="4121525"/>
                  <a:ext cx="64475" cy="40700"/>
                </a:xfrm>
                <a:custGeom>
                  <a:avLst/>
                  <a:gdLst/>
                  <a:ahLst/>
                  <a:cxnLst/>
                  <a:rect l="l" t="t" r="r" b="b"/>
                  <a:pathLst>
                    <a:path w="2579" h="1628" extrusionOk="0">
                      <a:moveTo>
                        <a:pt x="1056" y="1"/>
                      </a:moveTo>
                      <a:cubicBezTo>
                        <a:pt x="640" y="1"/>
                        <a:pt x="226" y="199"/>
                        <a:pt x="0" y="566"/>
                      </a:cubicBezTo>
                      <a:cubicBezTo>
                        <a:pt x="948" y="566"/>
                        <a:pt x="1858" y="945"/>
                        <a:pt x="2503" y="1627"/>
                      </a:cubicBezTo>
                      <a:cubicBezTo>
                        <a:pt x="2503" y="1627"/>
                        <a:pt x="2578" y="338"/>
                        <a:pt x="1479" y="73"/>
                      </a:cubicBezTo>
                      <a:cubicBezTo>
                        <a:pt x="1343" y="24"/>
                        <a:pt x="1199" y="1"/>
                        <a:pt x="10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7" name="Google Shape;537;p40"/>
                <p:cNvSpPr/>
                <p:nvPr/>
              </p:nvSpPr>
              <p:spPr>
                <a:xfrm>
                  <a:off x="4301925" y="4135650"/>
                  <a:ext cx="53100" cy="67325"/>
                </a:xfrm>
                <a:custGeom>
                  <a:avLst/>
                  <a:gdLst/>
                  <a:ahLst/>
                  <a:cxnLst/>
                  <a:rect l="l" t="t" r="r" b="b"/>
                  <a:pathLst>
                    <a:path w="2124" h="2693" extrusionOk="0">
                      <a:moveTo>
                        <a:pt x="0" y="1"/>
                      </a:moveTo>
                      <a:lnTo>
                        <a:pt x="0" y="1"/>
                      </a:lnTo>
                      <a:cubicBezTo>
                        <a:pt x="721" y="759"/>
                        <a:pt x="1251" y="1707"/>
                        <a:pt x="1517" y="2693"/>
                      </a:cubicBezTo>
                      <a:cubicBezTo>
                        <a:pt x="2123" y="115"/>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38" name="Google Shape;538;p40"/>
              <p:cNvGrpSpPr/>
              <p:nvPr/>
            </p:nvGrpSpPr>
            <p:grpSpPr>
              <a:xfrm flipH="1">
                <a:off x="76094" y="3749917"/>
                <a:ext cx="637028" cy="1016460"/>
                <a:chOff x="4232725" y="4068350"/>
                <a:chExt cx="133675" cy="213300"/>
              </a:xfrm>
            </p:grpSpPr>
            <p:sp>
              <p:nvSpPr>
                <p:cNvPr id="539" name="Google Shape;539;p40"/>
                <p:cNvSpPr/>
                <p:nvPr/>
              </p:nvSpPr>
              <p:spPr>
                <a:xfrm>
                  <a:off x="4248850" y="4133300"/>
                  <a:ext cx="56875" cy="148350"/>
                </a:xfrm>
                <a:custGeom>
                  <a:avLst/>
                  <a:gdLst/>
                  <a:ahLst/>
                  <a:cxnLst/>
                  <a:rect l="l" t="t" r="r" b="b"/>
                  <a:pathLst>
                    <a:path w="2275" h="5934" extrusionOk="0">
                      <a:moveTo>
                        <a:pt x="2047" y="0"/>
                      </a:moveTo>
                      <a:cubicBezTo>
                        <a:pt x="1991" y="0"/>
                        <a:pt x="1934" y="19"/>
                        <a:pt x="1896" y="57"/>
                      </a:cubicBezTo>
                      <a:cubicBezTo>
                        <a:pt x="38" y="1649"/>
                        <a:pt x="0" y="4834"/>
                        <a:pt x="38" y="5706"/>
                      </a:cubicBezTo>
                      <a:cubicBezTo>
                        <a:pt x="38" y="5820"/>
                        <a:pt x="152" y="5934"/>
                        <a:pt x="303" y="5934"/>
                      </a:cubicBezTo>
                      <a:lnTo>
                        <a:pt x="834" y="5934"/>
                      </a:lnTo>
                      <a:cubicBezTo>
                        <a:pt x="986" y="5934"/>
                        <a:pt x="1062" y="5782"/>
                        <a:pt x="1062" y="5668"/>
                      </a:cubicBezTo>
                      <a:cubicBezTo>
                        <a:pt x="493" y="1498"/>
                        <a:pt x="1744" y="777"/>
                        <a:pt x="2199" y="360"/>
                      </a:cubicBezTo>
                      <a:cubicBezTo>
                        <a:pt x="2275" y="284"/>
                        <a:pt x="2275" y="133"/>
                        <a:pt x="2199" y="57"/>
                      </a:cubicBezTo>
                      <a:cubicBezTo>
                        <a:pt x="2161" y="19"/>
                        <a:pt x="2104" y="0"/>
                        <a:pt x="204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0" name="Google Shape;540;p40"/>
                <p:cNvSpPr/>
                <p:nvPr/>
              </p:nvSpPr>
              <p:spPr>
                <a:xfrm>
                  <a:off x="4286750" y="4135650"/>
                  <a:ext cx="46475" cy="83450"/>
                </a:xfrm>
                <a:custGeom>
                  <a:avLst/>
                  <a:gdLst/>
                  <a:ahLst/>
                  <a:cxnLst/>
                  <a:rect l="l" t="t" r="r" b="b"/>
                  <a:pathLst>
                    <a:path w="1859" h="3338" extrusionOk="0">
                      <a:moveTo>
                        <a:pt x="607" y="1"/>
                      </a:moveTo>
                      <a:lnTo>
                        <a:pt x="607" y="1"/>
                      </a:lnTo>
                      <a:cubicBezTo>
                        <a:pt x="1" y="1025"/>
                        <a:pt x="1" y="2314"/>
                        <a:pt x="645" y="3337"/>
                      </a:cubicBezTo>
                      <a:cubicBezTo>
                        <a:pt x="645" y="3337"/>
                        <a:pt x="1858" y="2162"/>
                        <a:pt x="60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1" name="Google Shape;541;p40"/>
                <p:cNvSpPr/>
                <p:nvPr/>
              </p:nvSpPr>
              <p:spPr>
                <a:xfrm>
                  <a:off x="4233675" y="4123000"/>
                  <a:ext cx="68275" cy="59125"/>
                </a:xfrm>
                <a:custGeom>
                  <a:avLst/>
                  <a:gdLst/>
                  <a:ahLst/>
                  <a:cxnLst/>
                  <a:rect l="l" t="t" r="r" b="b"/>
                  <a:pathLst>
                    <a:path w="2731" h="2365" extrusionOk="0">
                      <a:moveTo>
                        <a:pt x="1535" y="0"/>
                      </a:moveTo>
                      <a:cubicBezTo>
                        <a:pt x="1403" y="0"/>
                        <a:pt x="1269" y="17"/>
                        <a:pt x="1138" y="52"/>
                      </a:cubicBezTo>
                      <a:cubicBezTo>
                        <a:pt x="0" y="469"/>
                        <a:pt x="304" y="2365"/>
                        <a:pt x="304" y="2365"/>
                      </a:cubicBezTo>
                      <a:cubicBezTo>
                        <a:pt x="835" y="1493"/>
                        <a:pt x="1707" y="810"/>
                        <a:pt x="2730" y="507"/>
                      </a:cubicBezTo>
                      <a:cubicBezTo>
                        <a:pt x="2410" y="186"/>
                        <a:pt x="1977" y="0"/>
                        <a:pt x="15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2" name="Google Shape;542;p40"/>
                <p:cNvSpPr/>
                <p:nvPr/>
              </p:nvSpPr>
              <p:spPr>
                <a:xfrm>
                  <a:off x="4232725" y="4097175"/>
                  <a:ext cx="71125" cy="38500"/>
                </a:xfrm>
                <a:custGeom>
                  <a:avLst/>
                  <a:gdLst/>
                  <a:ahLst/>
                  <a:cxnLst/>
                  <a:rect l="l" t="t" r="r" b="b"/>
                  <a:pathLst>
                    <a:path w="2845" h="1540" extrusionOk="0">
                      <a:moveTo>
                        <a:pt x="1237" y="0"/>
                      </a:moveTo>
                      <a:cubicBezTo>
                        <a:pt x="423" y="0"/>
                        <a:pt x="1" y="592"/>
                        <a:pt x="1" y="592"/>
                      </a:cubicBezTo>
                      <a:cubicBezTo>
                        <a:pt x="160" y="568"/>
                        <a:pt x="319" y="557"/>
                        <a:pt x="478" y="557"/>
                      </a:cubicBezTo>
                      <a:cubicBezTo>
                        <a:pt x="1336" y="557"/>
                        <a:pt x="2160" y="900"/>
                        <a:pt x="2768" y="1540"/>
                      </a:cubicBezTo>
                      <a:cubicBezTo>
                        <a:pt x="2844" y="1047"/>
                        <a:pt x="2617" y="554"/>
                        <a:pt x="2200" y="251"/>
                      </a:cubicBezTo>
                      <a:cubicBezTo>
                        <a:pt x="1835" y="68"/>
                        <a:pt x="1513" y="0"/>
                        <a:pt x="12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40"/>
                <p:cNvSpPr/>
                <p:nvPr/>
              </p:nvSpPr>
              <p:spPr>
                <a:xfrm>
                  <a:off x="4267800" y="4068350"/>
                  <a:ext cx="62575" cy="67325"/>
                </a:xfrm>
                <a:custGeom>
                  <a:avLst/>
                  <a:gdLst/>
                  <a:ahLst/>
                  <a:cxnLst/>
                  <a:rect l="l" t="t" r="r" b="b"/>
                  <a:pathLst>
                    <a:path w="2503" h="2693" extrusionOk="0">
                      <a:moveTo>
                        <a:pt x="0" y="1"/>
                      </a:moveTo>
                      <a:lnTo>
                        <a:pt x="0" y="1"/>
                      </a:lnTo>
                      <a:cubicBezTo>
                        <a:pt x="645" y="759"/>
                        <a:pt x="1138" y="1707"/>
                        <a:pt x="1365" y="2693"/>
                      </a:cubicBezTo>
                      <a:cubicBezTo>
                        <a:pt x="1365" y="2693"/>
                        <a:pt x="2503" y="153"/>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544;p40"/>
                <p:cNvSpPr/>
                <p:nvPr/>
              </p:nvSpPr>
              <p:spPr>
                <a:xfrm>
                  <a:off x="4301925" y="4121525"/>
                  <a:ext cx="64475" cy="40700"/>
                </a:xfrm>
                <a:custGeom>
                  <a:avLst/>
                  <a:gdLst/>
                  <a:ahLst/>
                  <a:cxnLst/>
                  <a:rect l="l" t="t" r="r" b="b"/>
                  <a:pathLst>
                    <a:path w="2579" h="1628" extrusionOk="0">
                      <a:moveTo>
                        <a:pt x="1056" y="1"/>
                      </a:moveTo>
                      <a:cubicBezTo>
                        <a:pt x="640" y="1"/>
                        <a:pt x="226" y="199"/>
                        <a:pt x="0" y="566"/>
                      </a:cubicBezTo>
                      <a:cubicBezTo>
                        <a:pt x="948" y="566"/>
                        <a:pt x="1858" y="945"/>
                        <a:pt x="2503" y="1627"/>
                      </a:cubicBezTo>
                      <a:cubicBezTo>
                        <a:pt x="2503" y="1627"/>
                        <a:pt x="2578" y="338"/>
                        <a:pt x="1479" y="73"/>
                      </a:cubicBezTo>
                      <a:cubicBezTo>
                        <a:pt x="1343" y="24"/>
                        <a:pt x="1199" y="1"/>
                        <a:pt x="105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545;p40"/>
                <p:cNvSpPr/>
                <p:nvPr/>
              </p:nvSpPr>
              <p:spPr>
                <a:xfrm>
                  <a:off x="4301925" y="4135650"/>
                  <a:ext cx="53100" cy="67325"/>
                </a:xfrm>
                <a:custGeom>
                  <a:avLst/>
                  <a:gdLst/>
                  <a:ahLst/>
                  <a:cxnLst/>
                  <a:rect l="l" t="t" r="r" b="b"/>
                  <a:pathLst>
                    <a:path w="2124" h="2693" extrusionOk="0">
                      <a:moveTo>
                        <a:pt x="0" y="1"/>
                      </a:moveTo>
                      <a:lnTo>
                        <a:pt x="0" y="1"/>
                      </a:lnTo>
                      <a:cubicBezTo>
                        <a:pt x="721" y="759"/>
                        <a:pt x="1251" y="1707"/>
                        <a:pt x="1517" y="2693"/>
                      </a:cubicBezTo>
                      <a:cubicBezTo>
                        <a:pt x="2123" y="115"/>
                        <a:pt x="0" y="1"/>
                        <a:pt x="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sp>
        <p:nvSpPr>
          <p:cNvPr id="546" name="Google Shape;546;p40"/>
          <p:cNvSpPr/>
          <p:nvPr/>
        </p:nvSpPr>
        <p:spPr>
          <a:xfrm>
            <a:off x="969402" y="772742"/>
            <a:ext cx="914100" cy="612572"/>
          </a:xfrm>
          <a:custGeom>
            <a:avLst/>
            <a:gdLst/>
            <a:ahLst/>
            <a:cxnLst/>
            <a:rect l="l" t="t" r="r" b="b"/>
            <a:pathLst>
              <a:path w="3792" h="2541" extrusionOk="0">
                <a:moveTo>
                  <a:pt x="3792" y="0"/>
                </a:moveTo>
                <a:lnTo>
                  <a:pt x="3792" y="0"/>
                </a:lnTo>
                <a:cubicBezTo>
                  <a:pt x="3033" y="228"/>
                  <a:pt x="2427" y="835"/>
                  <a:pt x="2237" y="1593"/>
                </a:cubicBezTo>
                <a:cubicBezTo>
                  <a:pt x="1831" y="1282"/>
                  <a:pt x="1335" y="1122"/>
                  <a:pt x="843" y="1122"/>
                </a:cubicBezTo>
                <a:cubicBezTo>
                  <a:pt x="554" y="1122"/>
                  <a:pt x="267" y="1177"/>
                  <a:pt x="0" y="1290"/>
                </a:cubicBezTo>
                <a:cubicBezTo>
                  <a:pt x="98" y="1279"/>
                  <a:pt x="195" y="1273"/>
                  <a:pt x="292" y="1273"/>
                </a:cubicBezTo>
                <a:cubicBezTo>
                  <a:pt x="1208" y="1273"/>
                  <a:pt x="2060" y="1752"/>
                  <a:pt x="2540" y="2541"/>
                </a:cubicBezTo>
                <a:cubicBezTo>
                  <a:pt x="2427" y="1517"/>
                  <a:pt x="2920" y="531"/>
                  <a:pt x="3792"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47" name="Google Shape;547;p40"/>
          <p:cNvGrpSpPr/>
          <p:nvPr/>
        </p:nvGrpSpPr>
        <p:grpSpPr>
          <a:xfrm>
            <a:off x="15885005" y="115978"/>
            <a:ext cx="1953114" cy="2340336"/>
            <a:chOff x="7942502" y="57989"/>
            <a:chExt cx="976557" cy="1170168"/>
          </a:xfrm>
        </p:grpSpPr>
        <p:grpSp>
          <p:nvGrpSpPr>
            <p:cNvPr id="548" name="Google Shape;548;p40"/>
            <p:cNvGrpSpPr/>
            <p:nvPr/>
          </p:nvGrpSpPr>
          <p:grpSpPr>
            <a:xfrm>
              <a:off x="7942502" y="57989"/>
              <a:ext cx="976557" cy="963034"/>
              <a:chOff x="273752" y="1935526"/>
              <a:chExt cx="976557" cy="963034"/>
            </a:xfrm>
          </p:grpSpPr>
          <p:sp>
            <p:nvSpPr>
              <p:cNvPr id="549" name="Google Shape;549;p40"/>
              <p:cNvSpPr/>
              <p:nvPr/>
            </p:nvSpPr>
            <p:spPr>
              <a:xfrm flipH="1">
                <a:off x="273752" y="1935526"/>
                <a:ext cx="878950" cy="878979"/>
              </a:xfrm>
              <a:custGeom>
                <a:avLst/>
                <a:gdLst/>
                <a:ahLst/>
                <a:cxnLst/>
                <a:rect l="l" t="t" r="r" b="b"/>
                <a:pathLst>
                  <a:path w="11451" h="11451" extrusionOk="0">
                    <a:moveTo>
                      <a:pt x="5726" y="1"/>
                    </a:moveTo>
                    <a:cubicBezTo>
                      <a:pt x="2579" y="1"/>
                      <a:pt x="1" y="2579"/>
                      <a:pt x="1" y="5726"/>
                    </a:cubicBezTo>
                    <a:cubicBezTo>
                      <a:pt x="1" y="8911"/>
                      <a:pt x="2579" y="11451"/>
                      <a:pt x="5726" y="11451"/>
                    </a:cubicBezTo>
                    <a:cubicBezTo>
                      <a:pt x="8873" y="11451"/>
                      <a:pt x="11451" y="8911"/>
                      <a:pt x="11451" y="5726"/>
                    </a:cubicBezTo>
                    <a:cubicBezTo>
                      <a:pt x="11451" y="2579"/>
                      <a:pt x="8873" y="1"/>
                      <a:pt x="57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0" name="Google Shape;550;p40"/>
              <p:cNvSpPr/>
              <p:nvPr/>
            </p:nvSpPr>
            <p:spPr>
              <a:xfrm>
                <a:off x="476576" y="2528228"/>
                <a:ext cx="773733" cy="370332"/>
              </a:xfrm>
              <a:custGeom>
                <a:avLst/>
                <a:gdLst/>
                <a:ahLst/>
                <a:cxnLst/>
                <a:rect l="l" t="t" r="r" b="b"/>
                <a:pathLst>
                  <a:path w="16266" h="7785" extrusionOk="0">
                    <a:moveTo>
                      <a:pt x="6808" y="0"/>
                    </a:moveTo>
                    <a:cubicBezTo>
                      <a:pt x="5852" y="0"/>
                      <a:pt x="4891" y="665"/>
                      <a:pt x="4891" y="1893"/>
                    </a:cubicBezTo>
                    <a:cubicBezTo>
                      <a:pt x="4891" y="1931"/>
                      <a:pt x="4891" y="1931"/>
                      <a:pt x="4891" y="1968"/>
                    </a:cubicBezTo>
                    <a:cubicBezTo>
                      <a:pt x="4498" y="1564"/>
                      <a:pt x="4030" y="1390"/>
                      <a:pt x="3574" y="1390"/>
                    </a:cubicBezTo>
                    <a:cubicBezTo>
                      <a:pt x="2405" y="1390"/>
                      <a:pt x="1318" y="2538"/>
                      <a:pt x="1782" y="3902"/>
                    </a:cubicBezTo>
                    <a:cubicBezTo>
                      <a:pt x="758" y="3978"/>
                      <a:pt x="0" y="4812"/>
                      <a:pt x="0" y="5798"/>
                    </a:cubicBezTo>
                    <a:cubicBezTo>
                      <a:pt x="0" y="6821"/>
                      <a:pt x="834" y="7693"/>
                      <a:pt x="1896" y="7693"/>
                    </a:cubicBezTo>
                    <a:cubicBezTo>
                      <a:pt x="2199" y="7693"/>
                      <a:pt x="2464" y="7618"/>
                      <a:pt x="2730" y="7504"/>
                    </a:cubicBezTo>
                    <a:cubicBezTo>
                      <a:pt x="2995" y="7618"/>
                      <a:pt x="3261" y="7693"/>
                      <a:pt x="3564" y="7693"/>
                    </a:cubicBezTo>
                    <a:cubicBezTo>
                      <a:pt x="3905" y="7693"/>
                      <a:pt x="4209" y="7618"/>
                      <a:pt x="4512" y="7428"/>
                    </a:cubicBezTo>
                    <a:cubicBezTo>
                      <a:pt x="4816" y="7597"/>
                      <a:pt x="5150" y="7683"/>
                      <a:pt x="5481" y="7683"/>
                    </a:cubicBezTo>
                    <a:cubicBezTo>
                      <a:pt x="5892" y="7683"/>
                      <a:pt x="6299" y="7550"/>
                      <a:pt x="6635" y="7276"/>
                    </a:cubicBezTo>
                    <a:cubicBezTo>
                      <a:pt x="6971" y="7550"/>
                      <a:pt x="7378" y="7683"/>
                      <a:pt x="7789" y="7683"/>
                    </a:cubicBezTo>
                    <a:cubicBezTo>
                      <a:pt x="8120" y="7683"/>
                      <a:pt x="8454" y="7597"/>
                      <a:pt x="8758" y="7428"/>
                    </a:cubicBezTo>
                    <a:cubicBezTo>
                      <a:pt x="9045" y="7597"/>
                      <a:pt x="9370" y="7683"/>
                      <a:pt x="9696" y="7683"/>
                    </a:cubicBezTo>
                    <a:cubicBezTo>
                      <a:pt x="10101" y="7683"/>
                      <a:pt x="10507" y="7550"/>
                      <a:pt x="10843" y="7276"/>
                    </a:cubicBezTo>
                    <a:cubicBezTo>
                      <a:pt x="11180" y="7550"/>
                      <a:pt x="11586" y="7683"/>
                      <a:pt x="11998" y="7683"/>
                    </a:cubicBezTo>
                    <a:cubicBezTo>
                      <a:pt x="12328" y="7683"/>
                      <a:pt x="12663" y="7597"/>
                      <a:pt x="12967" y="7428"/>
                    </a:cubicBezTo>
                    <a:cubicBezTo>
                      <a:pt x="13299" y="7671"/>
                      <a:pt x="13680" y="7785"/>
                      <a:pt x="14055" y="7785"/>
                    </a:cubicBezTo>
                    <a:cubicBezTo>
                      <a:pt x="14791" y="7785"/>
                      <a:pt x="15509" y="7347"/>
                      <a:pt x="15810" y="6594"/>
                    </a:cubicBezTo>
                    <a:cubicBezTo>
                      <a:pt x="16265" y="5457"/>
                      <a:pt x="15545" y="4205"/>
                      <a:pt x="14332" y="4016"/>
                    </a:cubicBezTo>
                    <a:cubicBezTo>
                      <a:pt x="14369" y="3978"/>
                      <a:pt x="14369" y="3940"/>
                      <a:pt x="14332" y="3902"/>
                    </a:cubicBezTo>
                    <a:cubicBezTo>
                      <a:pt x="14332" y="2840"/>
                      <a:pt x="13497" y="2006"/>
                      <a:pt x="12436" y="2006"/>
                    </a:cubicBezTo>
                    <a:cubicBezTo>
                      <a:pt x="12095" y="2006"/>
                      <a:pt x="11715" y="2120"/>
                      <a:pt x="11412" y="2310"/>
                    </a:cubicBezTo>
                    <a:cubicBezTo>
                      <a:pt x="11109" y="1627"/>
                      <a:pt x="10426" y="1172"/>
                      <a:pt x="9706" y="1172"/>
                    </a:cubicBezTo>
                    <a:cubicBezTo>
                      <a:pt x="9327" y="1172"/>
                      <a:pt x="8948" y="1286"/>
                      <a:pt x="8644" y="1513"/>
                    </a:cubicBezTo>
                    <a:cubicBezTo>
                      <a:pt x="8435" y="484"/>
                      <a:pt x="7623" y="0"/>
                      <a:pt x="680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1" name="Google Shape;551;p40"/>
            <p:cNvSpPr/>
            <p:nvPr/>
          </p:nvSpPr>
          <p:spPr>
            <a:xfrm>
              <a:off x="8202251" y="921871"/>
              <a:ext cx="457050" cy="306286"/>
            </a:xfrm>
            <a:custGeom>
              <a:avLst/>
              <a:gdLst/>
              <a:ahLst/>
              <a:cxnLst/>
              <a:rect l="l" t="t" r="r" b="b"/>
              <a:pathLst>
                <a:path w="3792" h="2541" extrusionOk="0">
                  <a:moveTo>
                    <a:pt x="3792" y="0"/>
                  </a:moveTo>
                  <a:lnTo>
                    <a:pt x="3792" y="0"/>
                  </a:lnTo>
                  <a:cubicBezTo>
                    <a:pt x="3033" y="228"/>
                    <a:pt x="2427" y="835"/>
                    <a:pt x="2237" y="1593"/>
                  </a:cubicBezTo>
                  <a:cubicBezTo>
                    <a:pt x="1831" y="1282"/>
                    <a:pt x="1335" y="1122"/>
                    <a:pt x="843" y="1122"/>
                  </a:cubicBezTo>
                  <a:cubicBezTo>
                    <a:pt x="554" y="1122"/>
                    <a:pt x="267" y="1177"/>
                    <a:pt x="0" y="1290"/>
                  </a:cubicBezTo>
                  <a:cubicBezTo>
                    <a:pt x="98" y="1279"/>
                    <a:pt x="195" y="1273"/>
                    <a:pt x="292" y="1273"/>
                  </a:cubicBezTo>
                  <a:cubicBezTo>
                    <a:pt x="1208" y="1273"/>
                    <a:pt x="2060" y="1752"/>
                    <a:pt x="2540" y="2541"/>
                  </a:cubicBezTo>
                  <a:cubicBezTo>
                    <a:pt x="2427" y="1517"/>
                    <a:pt x="2920" y="531"/>
                    <a:pt x="37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2650874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52"/>
        <p:cNvGrpSpPr/>
        <p:nvPr/>
      </p:nvGrpSpPr>
      <p:grpSpPr>
        <a:xfrm>
          <a:off x="0" y="0"/>
          <a:ext cx="0" cy="0"/>
          <a:chOff x="0" y="0"/>
          <a:chExt cx="0" cy="0"/>
        </a:xfrm>
      </p:grpSpPr>
      <p:grpSp>
        <p:nvGrpSpPr>
          <p:cNvPr id="553" name="Google Shape;553;p41"/>
          <p:cNvGrpSpPr/>
          <p:nvPr/>
        </p:nvGrpSpPr>
        <p:grpSpPr>
          <a:xfrm>
            <a:off x="-107550" y="6657112"/>
            <a:ext cx="18423908" cy="4908348"/>
            <a:chOff x="-53775" y="3328556"/>
            <a:chExt cx="9211954" cy="2454174"/>
          </a:xfrm>
        </p:grpSpPr>
        <p:grpSp>
          <p:nvGrpSpPr>
            <p:cNvPr id="554" name="Google Shape;554;p41"/>
            <p:cNvGrpSpPr/>
            <p:nvPr/>
          </p:nvGrpSpPr>
          <p:grpSpPr>
            <a:xfrm>
              <a:off x="-53775" y="4365514"/>
              <a:ext cx="9211954" cy="1417216"/>
              <a:chOff x="-53775" y="4365514"/>
              <a:chExt cx="9211954" cy="1417216"/>
            </a:xfrm>
          </p:grpSpPr>
          <p:sp>
            <p:nvSpPr>
              <p:cNvPr id="555" name="Google Shape;555;p41"/>
              <p:cNvSpPr/>
              <p:nvPr/>
            </p:nvSpPr>
            <p:spPr>
              <a:xfrm rot="10800000" flipH="1">
                <a:off x="-53775" y="4365514"/>
                <a:ext cx="9211954" cy="1258761"/>
              </a:xfrm>
              <a:custGeom>
                <a:avLst/>
                <a:gdLst/>
                <a:ahLst/>
                <a:cxnLst/>
                <a:rect l="l" t="t" r="r" b="b"/>
                <a:pathLst>
                  <a:path w="63393" h="13346" extrusionOk="0">
                    <a:moveTo>
                      <a:pt x="32303" y="0"/>
                    </a:moveTo>
                    <a:cubicBezTo>
                      <a:pt x="19678" y="0"/>
                      <a:pt x="8266" y="2351"/>
                      <a:pt x="1" y="6218"/>
                    </a:cubicBezTo>
                    <a:lnTo>
                      <a:pt x="1" y="12550"/>
                    </a:lnTo>
                    <a:cubicBezTo>
                      <a:pt x="3214" y="11867"/>
                      <a:pt x="6512" y="11526"/>
                      <a:pt x="9816" y="11526"/>
                    </a:cubicBezTo>
                    <a:cubicBezTo>
                      <a:pt x="10918" y="11526"/>
                      <a:pt x="12019" y="11564"/>
                      <a:pt x="13119" y="11640"/>
                    </a:cubicBezTo>
                    <a:cubicBezTo>
                      <a:pt x="19372" y="12108"/>
                      <a:pt x="25329" y="12576"/>
                      <a:pt x="29926" y="12576"/>
                    </a:cubicBezTo>
                    <a:cubicBezTo>
                      <a:pt x="30542" y="12576"/>
                      <a:pt x="31133" y="12568"/>
                      <a:pt x="31697" y="12550"/>
                    </a:cubicBezTo>
                    <a:cubicBezTo>
                      <a:pt x="35730" y="12454"/>
                      <a:pt x="41062" y="12006"/>
                      <a:pt x="45225" y="12006"/>
                    </a:cubicBezTo>
                    <a:cubicBezTo>
                      <a:pt x="45993" y="12006"/>
                      <a:pt x="46720" y="12022"/>
                      <a:pt x="47393" y="12057"/>
                    </a:cubicBezTo>
                    <a:cubicBezTo>
                      <a:pt x="51146" y="12284"/>
                      <a:pt x="58995" y="13194"/>
                      <a:pt x="63393" y="13346"/>
                    </a:cubicBezTo>
                    <a:lnTo>
                      <a:pt x="63393" y="5687"/>
                    </a:lnTo>
                    <a:cubicBezTo>
                      <a:pt x="55241" y="2161"/>
                      <a:pt x="44322" y="0"/>
                      <a:pt x="32303"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6" name="Google Shape;556;p41"/>
              <p:cNvSpPr/>
              <p:nvPr/>
            </p:nvSpPr>
            <p:spPr>
              <a:xfrm>
                <a:off x="-53775" y="4495531"/>
                <a:ext cx="9211954" cy="698820"/>
              </a:xfrm>
              <a:custGeom>
                <a:avLst/>
                <a:gdLst/>
                <a:ahLst/>
                <a:cxnLst/>
                <a:rect l="l" t="t" r="r" b="b"/>
                <a:pathLst>
                  <a:path w="63393" h="4809" extrusionOk="0">
                    <a:moveTo>
                      <a:pt x="11264" y="1"/>
                    </a:moveTo>
                    <a:cubicBezTo>
                      <a:pt x="7442" y="1"/>
                      <a:pt x="3626" y="613"/>
                      <a:pt x="1" y="1768"/>
                    </a:cubicBezTo>
                    <a:lnTo>
                      <a:pt x="1" y="3209"/>
                    </a:lnTo>
                    <a:cubicBezTo>
                      <a:pt x="3291" y="2516"/>
                      <a:pt x="6626" y="2153"/>
                      <a:pt x="9971" y="2153"/>
                    </a:cubicBezTo>
                    <a:cubicBezTo>
                      <a:pt x="11020" y="2153"/>
                      <a:pt x="12069" y="2189"/>
                      <a:pt x="13119" y="2261"/>
                    </a:cubicBezTo>
                    <a:cubicBezTo>
                      <a:pt x="20006" y="2774"/>
                      <a:pt x="26716" y="4809"/>
                      <a:pt x="31471" y="4809"/>
                    </a:cubicBezTo>
                    <a:cubicBezTo>
                      <a:pt x="31637" y="4809"/>
                      <a:pt x="31801" y="4806"/>
                      <a:pt x="31962" y="4801"/>
                    </a:cubicBezTo>
                    <a:cubicBezTo>
                      <a:pt x="36472" y="4693"/>
                      <a:pt x="42459" y="2662"/>
                      <a:pt x="46752" y="2662"/>
                    </a:cubicBezTo>
                    <a:cubicBezTo>
                      <a:pt x="46970" y="2662"/>
                      <a:pt x="47184" y="2667"/>
                      <a:pt x="47393" y="2678"/>
                    </a:cubicBezTo>
                    <a:cubicBezTo>
                      <a:pt x="51146" y="2905"/>
                      <a:pt x="58995" y="3815"/>
                      <a:pt x="63393" y="3967"/>
                    </a:cubicBezTo>
                    <a:lnTo>
                      <a:pt x="63393" y="3171"/>
                    </a:lnTo>
                    <a:cubicBezTo>
                      <a:pt x="58995" y="3019"/>
                      <a:pt x="51601" y="1010"/>
                      <a:pt x="47886" y="820"/>
                    </a:cubicBezTo>
                    <a:cubicBezTo>
                      <a:pt x="47601" y="803"/>
                      <a:pt x="47305" y="795"/>
                      <a:pt x="46999" y="795"/>
                    </a:cubicBezTo>
                    <a:cubicBezTo>
                      <a:pt x="42615" y="795"/>
                      <a:pt x="36162" y="2460"/>
                      <a:pt x="31697" y="2602"/>
                    </a:cubicBezTo>
                    <a:cubicBezTo>
                      <a:pt x="31572" y="2605"/>
                      <a:pt x="31447" y="2607"/>
                      <a:pt x="31321" y="2607"/>
                    </a:cubicBezTo>
                    <a:cubicBezTo>
                      <a:pt x="26582" y="2607"/>
                      <a:pt x="20252" y="579"/>
                      <a:pt x="13346" y="62"/>
                    </a:cubicBezTo>
                    <a:cubicBezTo>
                      <a:pt x="12653" y="21"/>
                      <a:pt x="11958" y="1"/>
                      <a:pt x="1126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7" name="Google Shape;557;p41"/>
              <p:cNvSpPr/>
              <p:nvPr/>
            </p:nvSpPr>
            <p:spPr>
              <a:xfrm>
                <a:off x="-53775" y="4808247"/>
                <a:ext cx="9211954" cy="974482"/>
              </a:xfrm>
              <a:custGeom>
                <a:avLst/>
                <a:gdLst/>
                <a:ahLst/>
                <a:cxnLst/>
                <a:rect l="l" t="t" r="r" b="b"/>
                <a:pathLst>
                  <a:path w="63393" h="6706" extrusionOk="0">
                    <a:moveTo>
                      <a:pt x="9966" y="1"/>
                    </a:moveTo>
                    <a:cubicBezTo>
                      <a:pt x="6612" y="1"/>
                      <a:pt x="3263" y="364"/>
                      <a:pt x="1" y="1057"/>
                    </a:cubicBezTo>
                    <a:lnTo>
                      <a:pt x="1" y="6706"/>
                    </a:lnTo>
                    <a:lnTo>
                      <a:pt x="63393" y="6706"/>
                    </a:lnTo>
                    <a:lnTo>
                      <a:pt x="63393" y="1815"/>
                    </a:lnTo>
                    <a:cubicBezTo>
                      <a:pt x="58995" y="1663"/>
                      <a:pt x="51146" y="753"/>
                      <a:pt x="47393" y="526"/>
                    </a:cubicBezTo>
                    <a:cubicBezTo>
                      <a:pt x="46723" y="491"/>
                      <a:pt x="45999" y="476"/>
                      <a:pt x="45236" y="476"/>
                    </a:cubicBezTo>
                    <a:cubicBezTo>
                      <a:pt x="41071" y="476"/>
                      <a:pt x="35734" y="929"/>
                      <a:pt x="31697" y="1057"/>
                    </a:cubicBezTo>
                    <a:cubicBezTo>
                      <a:pt x="31255" y="1067"/>
                      <a:pt x="30796" y="1072"/>
                      <a:pt x="30322" y="1072"/>
                    </a:cubicBezTo>
                    <a:cubicBezTo>
                      <a:pt x="25675" y="1072"/>
                      <a:pt x="19553" y="591"/>
                      <a:pt x="13119" y="109"/>
                    </a:cubicBezTo>
                    <a:cubicBezTo>
                      <a:pt x="12069" y="37"/>
                      <a:pt x="11018" y="1"/>
                      <a:pt x="996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58" name="Google Shape;558;p41"/>
            <p:cNvGrpSpPr/>
            <p:nvPr/>
          </p:nvGrpSpPr>
          <p:grpSpPr>
            <a:xfrm>
              <a:off x="8514368" y="4165344"/>
              <a:ext cx="555553" cy="886453"/>
              <a:chOff x="4232725" y="4068350"/>
              <a:chExt cx="133675" cy="213300"/>
            </a:xfrm>
          </p:grpSpPr>
          <p:sp>
            <p:nvSpPr>
              <p:cNvPr id="559" name="Google Shape;559;p41"/>
              <p:cNvSpPr/>
              <p:nvPr/>
            </p:nvSpPr>
            <p:spPr>
              <a:xfrm>
                <a:off x="4248850" y="4133300"/>
                <a:ext cx="56875" cy="148350"/>
              </a:xfrm>
              <a:custGeom>
                <a:avLst/>
                <a:gdLst/>
                <a:ahLst/>
                <a:cxnLst/>
                <a:rect l="l" t="t" r="r" b="b"/>
                <a:pathLst>
                  <a:path w="2275" h="5934" extrusionOk="0">
                    <a:moveTo>
                      <a:pt x="2047" y="0"/>
                    </a:moveTo>
                    <a:cubicBezTo>
                      <a:pt x="1991" y="0"/>
                      <a:pt x="1934" y="19"/>
                      <a:pt x="1896" y="57"/>
                    </a:cubicBezTo>
                    <a:cubicBezTo>
                      <a:pt x="38" y="1649"/>
                      <a:pt x="0" y="4834"/>
                      <a:pt x="38" y="5706"/>
                    </a:cubicBezTo>
                    <a:cubicBezTo>
                      <a:pt x="38" y="5820"/>
                      <a:pt x="152" y="5934"/>
                      <a:pt x="303" y="5934"/>
                    </a:cubicBezTo>
                    <a:lnTo>
                      <a:pt x="834" y="5934"/>
                    </a:lnTo>
                    <a:cubicBezTo>
                      <a:pt x="986" y="5934"/>
                      <a:pt x="1062" y="5782"/>
                      <a:pt x="1062" y="5668"/>
                    </a:cubicBezTo>
                    <a:cubicBezTo>
                      <a:pt x="493" y="1498"/>
                      <a:pt x="1744" y="777"/>
                      <a:pt x="2199" y="360"/>
                    </a:cubicBezTo>
                    <a:cubicBezTo>
                      <a:pt x="2275" y="284"/>
                      <a:pt x="2275" y="133"/>
                      <a:pt x="2199" y="57"/>
                    </a:cubicBezTo>
                    <a:cubicBezTo>
                      <a:pt x="2161" y="19"/>
                      <a:pt x="2104" y="0"/>
                      <a:pt x="20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41"/>
              <p:cNvSpPr/>
              <p:nvPr/>
            </p:nvSpPr>
            <p:spPr>
              <a:xfrm>
                <a:off x="4286750" y="4135650"/>
                <a:ext cx="46475" cy="83450"/>
              </a:xfrm>
              <a:custGeom>
                <a:avLst/>
                <a:gdLst/>
                <a:ahLst/>
                <a:cxnLst/>
                <a:rect l="l" t="t" r="r" b="b"/>
                <a:pathLst>
                  <a:path w="1859" h="3338" extrusionOk="0">
                    <a:moveTo>
                      <a:pt x="607" y="1"/>
                    </a:moveTo>
                    <a:lnTo>
                      <a:pt x="607" y="1"/>
                    </a:lnTo>
                    <a:cubicBezTo>
                      <a:pt x="1" y="1025"/>
                      <a:pt x="1" y="2314"/>
                      <a:pt x="645" y="3337"/>
                    </a:cubicBezTo>
                    <a:cubicBezTo>
                      <a:pt x="645" y="3337"/>
                      <a:pt x="1858" y="2162"/>
                      <a:pt x="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1" name="Google Shape;561;p41"/>
              <p:cNvSpPr/>
              <p:nvPr/>
            </p:nvSpPr>
            <p:spPr>
              <a:xfrm>
                <a:off x="4233675" y="4123000"/>
                <a:ext cx="68275" cy="59125"/>
              </a:xfrm>
              <a:custGeom>
                <a:avLst/>
                <a:gdLst/>
                <a:ahLst/>
                <a:cxnLst/>
                <a:rect l="l" t="t" r="r" b="b"/>
                <a:pathLst>
                  <a:path w="2731" h="2365" extrusionOk="0">
                    <a:moveTo>
                      <a:pt x="1535" y="0"/>
                    </a:moveTo>
                    <a:cubicBezTo>
                      <a:pt x="1403" y="0"/>
                      <a:pt x="1269" y="17"/>
                      <a:pt x="1138" y="52"/>
                    </a:cubicBezTo>
                    <a:cubicBezTo>
                      <a:pt x="0" y="469"/>
                      <a:pt x="304" y="2365"/>
                      <a:pt x="304" y="2365"/>
                    </a:cubicBezTo>
                    <a:cubicBezTo>
                      <a:pt x="835" y="1493"/>
                      <a:pt x="1707" y="810"/>
                      <a:pt x="2730" y="507"/>
                    </a:cubicBezTo>
                    <a:cubicBezTo>
                      <a:pt x="2410" y="186"/>
                      <a:pt x="1977" y="0"/>
                      <a:pt x="15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2" name="Google Shape;562;p41"/>
              <p:cNvSpPr/>
              <p:nvPr/>
            </p:nvSpPr>
            <p:spPr>
              <a:xfrm>
                <a:off x="4232725" y="4097175"/>
                <a:ext cx="71125" cy="38500"/>
              </a:xfrm>
              <a:custGeom>
                <a:avLst/>
                <a:gdLst/>
                <a:ahLst/>
                <a:cxnLst/>
                <a:rect l="l" t="t" r="r" b="b"/>
                <a:pathLst>
                  <a:path w="2845" h="1540" extrusionOk="0">
                    <a:moveTo>
                      <a:pt x="1237" y="0"/>
                    </a:moveTo>
                    <a:cubicBezTo>
                      <a:pt x="423" y="0"/>
                      <a:pt x="1" y="592"/>
                      <a:pt x="1" y="592"/>
                    </a:cubicBezTo>
                    <a:cubicBezTo>
                      <a:pt x="160" y="568"/>
                      <a:pt x="319" y="557"/>
                      <a:pt x="478" y="557"/>
                    </a:cubicBezTo>
                    <a:cubicBezTo>
                      <a:pt x="1336" y="557"/>
                      <a:pt x="2160" y="900"/>
                      <a:pt x="2768" y="1540"/>
                    </a:cubicBezTo>
                    <a:cubicBezTo>
                      <a:pt x="2844" y="1047"/>
                      <a:pt x="2617" y="554"/>
                      <a:pt x="2200" y="251"/>
                    </a:cubicBezTo>
                    <a:cubicBezTo>
                      <a:pt x="1835" y="68"/>
                      <a:pt x="1513" y="0"/>
                      <a:pt x="12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3" name="Google Shape;563;p41"/>
              <p:cNvSpPr/>
              <p:nvPr/>
            </p:nvSpPr>
            <p:spPr>
              <a:xfrm>
                <a:off x="4267800" y="4068350"/>
                <a:ext cx="62575" cy="67325"/>
              </a:xfrm>
              <a:custGeom>
                <a:avLst/>
                <a:gdLst/>
                <a:ahLst/>
                <a:cxnLst/>
                <a:rect l="l" t="t" r="r" b="b"/>
                <a:pathLst>
                  <a:path w="2503" h="2693" extrusionOk="0">
                    <a:moveTo>
                      <a:pt x="0" y="1"/>
                    </a:moveTo>
                    <a:lnTo>
                      <a:pt x="0" y="1"/>
                    </a:lnTo>
                    <a:cubicBezTo>
                      <a:pt x="645" y="759"/>
                      <a:pt x="1138" y="1707"/>
                      <a:pt x="1365" y="2693"/>
                    </a:cubicBezTo>
                    <a:cubicBezTo>
                      <a:pt x="1365" y="2693"/>
                      <a:pt x="2503" y="153"/>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4" name="Google Shape;564;p41"/>
              <p:cNvSpPr/>
              <p:nvPr/>
            </p:nvSpPr>
            <p:spPr>
              <a:xfrm>
                <a:off x="4301925" y="4121525"/>
                <a:ext cx="64475" cy="40700"/>
              </a:xfrm>
              <a:custGeom>
                <a:avLst/>
                <a:gdLst/>
                <a:ahLst/>
                <a:cxnLst/>
                <a:rect l="l" t="t" r="r" b="b"/>
                <a:pathLst>
                  <a:path w="2579" h="1628" extrusionOk="0">
                    <a:moveTo>
                      <a:pt x="1056" y="1"/>
                    </a:moveTo>
                    <a:cubicBezTo>
                      <a:pt x="640" y="1"/>
                      <a:pt x="226" y="199"/>
                      <a:pt x="0" y="566"/>
                    </a:cubicBezTo>
                    <a:cubicBezTo>
                      <a:pt x="948" y="566"/>
                      <a:pt x="1858" y="945"/>
                      <a:pt x="2503" y="1627"/>
                    </a:cubicBezTo>
                    <a:cubicBezTo>
                      <a:pt x="2503" y="1627"/>
                      <a:pt x="2578" y="338"/>
                      <a:pt x="1479" y="73"/>
                    </a:cubicBezTo>
                    <a:cubicBezTo>
                      <a:pt x="1343" y="24"/>
                      <a:pt x="1199" y="1"/>
                      <a:pt x="10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5" name="Google Shape;565;p41"/>
              <p:cNvSpPr/>
              <p:nvPr/>
            </p:nvSpPr>
            <p:spPr>
              <a:xfrm>
                <a:off x="4301925" y="4135650"/>
                <a:ext cx="53100" cy="67325"/>
              </a:xfrm>
              <a:custGeom>
                <a:avLst/>
                <a:gdLst/>
                <a:ahLst/>
                <a:cxnLst/>
                <a:rect l="l" t="t" r="r" b="b"/>
                <a:pathLst>
                  <a:path w="2124" h="2693" extrusionOk="0">
                    <a:moveTo>
                      <a:pt x="0" y="1"/>
                    </a:moveTo>
                    <a:lnTo>
                      <a:pt x="0" y="1"/>
                    </a:lnTo>
                    <a:cubicBezTo>
                      <a:pt x="721" y="759"/>
                      <a:pt x="1251" y="1707"/>
                      <a:pt x="1517" y="2693"/>
                    </a:cubicBezTo>
                    <a:cubicBezTo>
                      <a:pt x="2123" y="115"/>
                      <a:pt x="0" y="1"/>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66" name="Google Shape;566;p41"/>
            <p:cNvGrpSpPr/>
            <p:nvPr/>
          </p:nvGrpSpPr>
          <p:grpSpPr>
            <a:xfrm flipH="1">
              <a:off x="69881" y="3328556"/>
              <a:ext cx="802197" cy="1280013"/>
              <a:chOff x="4232725" y="4068350"/>
              <a:chExt cx="133675" cy="213300"/>
            </a:xfrm>
          </p:grpSpPr>
          <p:sp>
            <p:nvSpPr>
              <p:cNvPr id="567" name="Google Shape;567;p41"/>
              <p:cNvSpPr/>
              <p:nvPr/>
            </p:nvSpPr>
            <p:spPr>
              <a:xfrm>
                <a:off x="4248850" y="4133300"/>
                <a:ext cx="56875" cy="148350"/>
              </a:xfrm>
              <a:custGeom>
                <a:avLst/>
                <a:gdLst/>
                <a:ahLst/>
                <a:cxnLst/>
                <a:rect l="l" t="t" r="r" b="b"/>
                <a:pathLst>
                  <a:path w="2275" h="5934" extrusionOk="0">
                    <a:moveTo>
                      <a:pt x="2047" y="0"/>
                    </a:moveTo>
                    <a:cubicBezTo>
                      <a:pt x="1991" y="0"/>
                      <a:pt x="1934" y="19"/>
                      <a:pt x="1896" y="57"/>
                    </a:cubicBezTo>
                    <a:cubicBezTo>
                      <a:pt x="38" y="1649"/>
                      <a:pt x="0" y="4834"/>
                      <a:pt x="38" y="5706"/>
                    </a:cubicBezTo>
                    <a:cubicBezTo>
                      <a:pt x="38" y="5820"/>
                      <a:pt x="152" y="5934"/>
                      <a:pt x="303" y="5934"/>
                    </a:cubicBezTo>
                    <a:lnTo>
                      <a:pt x="834" y="5934"/>
                    </a:lnTo>
                    <a:cubicBezTo>
                      <a:pt x="986" y="5934"/>
                      <a:pt x="1062" y="5782"/>
                      <a:pt x="1062" y="5668"/>
                    </a:cubicBezTo>
                    <a:cubicBezTo>
                      <a:pt x="493" y="1498"/>
                      <a:pt x="1744" y="777"/>
                      <a:pt x="2199" y="360"/>
                    </a:cubicBezTo>
                    <a:cubicBezTo>
                      <a:pt x="2275" y="284"/>
                      <a:pt x="2275" y="133"/>
                      <a:pt x="2199" y="57"/>
                    </a:cubicBezTo>
                    <a:cubicBezTo>
                      <a:pt x="2161" y="19"/>
                      <a:pt x="2104" y="0"/>
                      <a:pt x="204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8" name="Google Shape;568;p41"/>
              <p:cNvSpPr/>
              <p:nvPr/>
            </p:nvSpPr>
            <p:spPr>
              <a:xfrm>
                <a:off x="4286750" y="4135650"/>
                <a:ext cx="46475" cy="83450"/>
              </a:xfrm>
              <a:custGeom>
                <a:avLst/>
                <a:gdLst/>
                <a:ahLst/>
                <a:cxnLst/>
                <a:rect l="l" t="t" r="r" b="b"/>
                <a:pathLst>
                  <a:path w="1859" h="3338" extrusionOk="0">
                    <a:moveTo>
                      <a:pt x="607" y="1"/>
                    </a:moveTo>
                    <a:lnTo>
                      <a:pt x="607" y="1"/>
                    </a:lnTo>
                    <a:cubicBezTo>
                      <a:pt x="1" y="1025"/>
                      <a:pt x="1" y="2314"/>
                      <a:pt x="645" y="3337"/>
                    </a:cubicBezTo>
                    <a:cubicBezTo>
                      <a:pt x="645" y="3337"/>
                      <a:pt x="1858" y="2162"/>
                      <a:pt x="607"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9" name="Google Shape;569;p41"/>
              <p:cNvSpPr/>
              <p:nvPr/>
            </p:nvSpPr>
            <p:spPr>
              <a:xfrm>
                <a:off x="4233675" y="4123000"/>
                <a:ext cx="68275" cy="59125"/>
              </a:xfrm>
              <a:custGeom>
                <a:avLst/>
                <a:gdLst/>
                <a:ahLst/>
                <a:cxnLst/>
                <a:rect l="l" t="t" r="r" b="b"/>
                <a:pathLst>
                  <a:path w="2731" h="2365" extrusionOk="0">
                    <a:moveTo>
                      <a:pt x="1535" y="0"/>
                    </a:moveTo>
                    <a:cubicBezTo>
                      <a:pt x="1403" y="0"/>
                      <a:pt x="1269" y="17"/>
                      <a:pt x="1138" y="52"/>
                    </a:cubicBezTo>
                    <a:cubicBezTo>
                      <a:pt x="0" y="469"/>
                      <a:pt x="304" y="2365"/>
                      <a:pt x="304" y="2365"/>
                    </a:cubicBezTo>
                    <a:cubicBezTo>
                      <a:pt x="835" y="1493"/>
                      <a:pt x="1707" y="810"/>
                      <a:pt x="2730" y="507"/>
                    </a:cubicBezTo>
                    <a:cubicBezTo>
                      <a:pt x="2410" y="186"/>
                      <a:pt x="1977" y="0"/>
                      <a:pt x="153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0" name="Google Shape;570;p41"/>
              <p:cNvSpPr/>
              <p:nvPr/>
            </p:nvSpPr>
            <p:spPr>
              <a:xfrm>
                <a:off x="4232725" y="4097175"/>
                <a:ext cx="71125" cy="38500"/>
              </a:xfrm>
              <a:custGeom>
                <a:avLst/>
                <a:gdLst/>
                <a:ahLst/>
                <a:cxnLst/>
                <a:rect l="l" t="t" r="r" b="b"/>
                <a:pathLst>
                  <a:path w="2845" h="1540" extrusionOk="0">
                    <a:moveTo>
                      <a:pt x="1237" y="0"/>
                    </a:moveTo>
                    <a:cubicBezTo>
                      <a:pt x="423" y="0"/>
                      <a:pt x="1" y="592"/>
                      <a:pt x="1" y="592"/>
                    </a:cubicBezTo>
                    <a:cubicBezTo>
                      <a:pt x="160" y="568"/>
                      <a:pt x="319" y="557"/>
                      <a:pt x="478" y="557"/>
                    </a:cubicBezTo>
                    <a:cubicBezTo>
                      <a:pt x="1336" y="557"/>
                      <a:pt x="2160" y="900"/>
                      <a:pt x="2768" y="1540"/>
                    </a:cubicBezTo>
                    <a:cubicBezTo>
                      <a:pt x="2844" y="1047"/>
                      <a:pt x="2617" y="554"/>
                      <a:pt x="2200" y="251"/>
                    </a:cubicBezTo>
                    <a:cubicBezTo>
                      <a:pt x="1835" y="68"/>
                      <a:pt x="1513" y="0"/>
                      <a:pt x="1237"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41"/>
              <p:cNvSpPr/>
              <p:nvPr/>
            </p:nvSpPr>
            <p:spPr>
              <a:xfrm>
                <a:off x="4267800" y="4068350"/>
                <a:ext cx="62575" cy="67325"/>
              </a:xfrm>
              <a:custGeom>
                <a:avLst/>
                <a:gdLst/>
                <a:ahLst/>
                <a:cxnLst/>
                <a:rect l="l" t="t" r="r" b="b"/>
                <a:pathLst>
                  <a:path w="2503" h="2693" extrusionOk="0">
                    <a:moveTo>
                      <a:pt x="0" y="1"/>
                    </a:moveTo>
                    <a:lnTo>
                      <a:pt x="0" y="1"/>
                    </a:lnTo>
                    <a:cubicBezTo>
                      <a:pt x="645" y="759"/>
                      <a:pt x="1138" y="1707"/>
                      <a:pt x="1365" y="2693"/>
                    </a:cubicBezTo>
                    <a:cubicBezTo>
                      <a:pt x="1365" y="2693"/>
                      <a:pt x="2503" y="153"/>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41"/>
              <p:cNvSpPr/>
              <p:nvPr/>
            </p:nvSpPr>
            <p:spPr>
              <a:xfrm>
                <a:off x="4301925" y="4121525"/>
                <a:ext cx="64475" cy="40700"/>
              </a:xfrm>
              <a:custGeom>
                <a:avLst/>
                <a:gdLst/>
                <a:ahLst/>
                <a:cxnLst/>
                <a:rect l="l" t="t" r="r" b="b"/>
                <a:pathLst>
                  <a:path w="2579" h="1628" extrusionOk="0">
                    <a:moveTo>
                      <a:pt x="1056" y="1"/>
                    </a:moveTo>
                    <a:cubicBezTo>
                      <a:pt x="640" y="1"/>
                      <a:pt x="226" y="199"/>
                      <a:pt x="0" y="566"/>
                    </a:cubicBezTo>
                    <a:cubicBezTo>
                      <a:pt x="948" y="566"/>
                      <a:pt x="1858" y="945"/>
                      <a:pt x="2503" y="1627"/>
                    </a:cubicBezTo>
                    <a:cubicBezTo>
                      <a:pt x="2503" y="1627"/>
                      <a:pt x="2578" y="338"/>
                      <a:pt x="1479" y="73"/>
                    </a:cubicBezTo>
                    <a:cubicBezTo>
                      <a:pt x="1343" y="24"/>
                      <a:pt x="1199" y="1"/>
                      <a:pt x="1056"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41"/>
              <p:cNvSpPr/>
              <p:nvPr/>
            </p:nvSpPr>
            <p:spPr>
              <a:xfrm>
                <a:off x="4301925" y="4135650"/>
                <a:ext cx="53100" cy="67325"/>
              </a:xfrm>
              <a:custGeom>
                <a:avLst/>
                <a:gdLst/>
                <a:ahLst/>
                <a:cxnLst/>
                <a:rect l="l" t="t" r="r" b="b"/>
                <a:pathLst>
                  <a:path w="2124" h="2693" extrusionOk="0">
                    <a:moveTo>
                      <a:pt x="0" y="1"/>
                    </a:moveTo>
                    <a:lnTo>
                      <a:pt x="0" y="1"/>
                    </a:lnTo>
                    <a:cubicBezTo>
                      <a:pt x="721" y="759"/>
                      <a:pt x="1251" y="1707"/>
                      <a:pt x="1517" y="2693"/>
                    </a:cubicBezTo>
                    <a:cubicBezTo>
                      <a:pt x="2123" y="115"/>
                      <a:pt x="0" y="1"/>
                      <a:pt x="0"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grpSp>
        <p:nvGrpSpPr>
          <p:cNvPr id="574" name="Google Shape;574;p41"/>
          <p:cNvGrpSpPr/>
          <p:nvPr/>
        </p:nvGrpSpPr>
        <p:grpSpPr>
          <a:xfrm>
            <a:off x="449885" y="2076453"/>
            <a:ext cx="1953134" cy="3720670"/>
            <a:chOff x="224942" y="1038226"/>
            <a:chExt cx="976567" cy="1860335"/>
          </a:xfrm>
        </p:grpSpPr>
        <p:grpSp>
          <p:nvGrpSpPr>
            <p:cNvPr id="575" name="Google Shape;575;p41"/>
            <p:cNvGrpSpPr/>
            <p:nvPr/>
          </p:nvGrpSpPr>
          <p:grpSpPr>
            <a:xfrm>
              <a:off x="224952" y="1935526"/>
              <a:ext cx="976557" cy="963034"/>
              <a:chOff x="273752" y="1935526"/>
              <a:chExt cx="976557" cy="963034"/>
            </a:xfrm>
          </p:grpSpPr>
          <p:sp>
            <p:nvSpPr>
              <p:cNvPr id="576" name="Google Shape;576;p41"/>
              <p:cNvSpPr/>
              <p:nvPr/>
            </p:nvSpPr>
            <p:spPr>
              <a:xfrm flipH="1">
                <a:off x="273752" y="1935526"/>
                <a:ext cx="878950" cy="878979"/>
              </a:xfrm>
              <a:custGeom>
                <a:avLst/>
                <a:gdLst/>
                <a:ahLst/>
                <a:cxnLst/>
                <a:rect l="l" t="t" r="r" b="b"/>
                <a:pathLst>
                  <a:path w="11451" h="11451" extrusionOk="0">
                    <a:moveTo>
                      <a:pt x="5726" y="1"/>
                    </a:moveTo>
                    <a:cubicBezTo>
                      <a:pt x="2579" y="1"/>
                      <a:pt x="1" y="2579"/>
                      <a:pt x="1" y="5726"/>
                    </a:cubicBezTo>
                    <a:cubicBezTo>
                      <a:pt x="1" y="8911"/>
                      <a:pt x="2579" y="11451"/>
                      <a:pt x="5726" y="11451"/>
                    </a:cubicBezTo>
                    <a:cubicBezTo>
                      <a:pt x="8873" y="11451"/>
                      <a:pt x="11451" y="8911"/>
                      <a:pt x="11451" y="5726"/>
                    </a:cubicBezTo>
                    <a:cubicBezTo>
                      <a:pt x="11451" y="2579"/>
                      <a:pt x="8873" y="1"/>
                      <a:pt x="572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41"/>
              <p:cNvSpPr/>
              <p:nvPr/>
            </p:nvSpPr>
            <p:spPr>
              <a:xfrm>
                <a:off x="476576" y="2528228"/>
                <a:ext cx="773733" cy="370332"/>
              </a:xfrm>
              <a:custGeom>
                <a:avLst/>
                <a:gdLst/>
                <a:ahLst/>
                <a:cxnLst/>
                <a:rect l="l" t="t" r="r" b="b"/>
                <a:pathLst>
                  <a:path w="16266" h="7785" extrusionOk="0">
                    <a:moveTo>
                      <a:pt x="6808" y="0"/>
                    </a:moveTo>
                    <a:cubicBezTo>
                      <a:pt x="5852" y="0"/>
                      <a:pt x="4891" y="665"/>
                      <a:pt x="4891" y="1893"/>
                    </a:cubicBezTo>
                    <a:cubicBezTo>
                      <a:pt x="4891" y="1931"/>
                      <a:pt x="4891" y="1931"/>
                      <a:pt x="4891" y="1968"/>
                    </a:cubicBezTo>
                    <a:cubicBezTo>
                      <a:pt x="4498" y="1564"/>
                      <a:pt x="4030" y="1390"/>
                      <a:pt x="3574" y="1390"/>
                    </a:cubicBezTo>
                    <a:cubicBezTo>
                      <a:pt x="2405" y="1390"/>
                      <a:pt x="1318" y="2538"/>
                      <a:pt x="1782" y="3902"/>
                    </a:cubicBezTo>
                    <a:cubicBezTo>
                      <a:pt x="758" y="3978"/>
                      <a:pt x="0" y="4812"/>
                      <a:pt x="0" y="5798"/>
                    </a:cubicBezTo>
                    <a:cubicBezTo>
                      <a:pt x="0" y="6821"/>
                      <a:pt x="834" y="7693"/>
                      <a:pt x="1896" y="7693"/>
                    </a:cubicBezTo>
                    <a:cubicBezTo>
                      <a:pt x="2199" y="7693"/>
                      <a:pt x="2464" y="7618"/>
                      <a:pt x="2730" y="7504"/>
                    </a:cubicBezTo>
                    <a:cubicBezTo>
                      <a:pt x="2995" y="7618"/>
                      <a:pt x="3261" y="7693"/>
                      <a:pt x="3564" y="7693"/>
                    </a:cubicBezTo>
                    <a:cubicBezTo>
                      <a:pt x="3905" y="7693"/>
                      <a:pt x="4209" y="7618"/>
                      <a:pt x="4512" y="7428"/>
                    </a:cubicBezTo>
                    <a:cubicBezTo>
                      <a:pt x="4816" y="7597"/>
                      <a:pt x="5150" y="7683"/>
                      <a:pt x="5481" y="7683"/>
                    </a:cubicBezTo>
                    <a:cubicBezTo>
                      <a:pt x="5892" y="7683"/>
                      <a:pt x="6299" y="7550"/>
                      <a:pt x="6635" y="7276"/>
                    </a:cubicBezTo>
                    <a:cubicBezTo>
                      <a:pt x="6971" y="7550"/>
                      <a:pt x="7378" y="7683"/>
                      <a:pt x="7789" y="7683"/>
                    </a:cubicBezTo>
                    <a:cubicBezTo>
                      <a:pt x="8120" y="7683"/>
                      <a:pt x="8454" y="7597"/>
                      <a:pt x="8758" y="7428"/>
                    </a:cubicBezTo>
                    <a:cubicBezTo>
                      <a:pt x="9045" y="7597"/>
                      <a:pt x="9370" y="7683"/>
                      <a:pt x="9696" y="7683"/>
                    </a:cubicBezTo>
                    <a:cubicBezTo>
                      <a:pt x="10101" y="7683"/>
                      <a:pt x="10507" y="7550"/>
                      <a:pt x="10843" y="7276"/>
                    </a:cubicBezTo>
                    <a:cubicBezTo>
                      <a:pt x="11180" y="7550"/>
                      <a:pt x="11586" y="7683"/>
                      <a:pt x="11998" y="7683"/>
                    </a:cubicBezTo>
                    <a:cubicBezTo>
                      <a:pt x="12328" y="7683"/>
                      <a:pt x="12663" y="7597"/>
                      <a:pt x="12967" y="7428"/>
                    </a:cubicBezTo>
                    <a:cubicBezTo>
                      <a:pt x="13299" y="7671"/>
                      <a:pt x="13680" y="7785"/>
                      <a:pt x="14055" y="7785"/>
                    </a:cubicBezTo>
                    <a:cubicBezTo>
                      <a:pt x="14791" y="7785"/>
                      <a:pt x="15509" y="7347"/>
                      <a:pt x="15810" y="6594"/>
                    </a:cubicBezTo>
                    <a:cubicBezTo>
                      <a:pt x="16265" y="5457"/>
                      <a:pt x="15545" y="4205"/>
                      <a:pt x="14332" y="4016"/>
                    </a:cubicBezTo>
                    <a:cubicBezTo>
                      <a:pt x="14369" y="3978"/>
                      <a:pt x="14369" y="3940"/>
                      <a:pt x="14332" y="3902"/>
                    </a:cubicBezTo>
                    <a:cubicBezTo>
                      <a:pt x="14332" y="2840"/>
                      <a:pt x="13497" y="2006"/>
                      <a:pt x="12436" y="2006"/>
                    </a:cubicBezTo>
                    <a:cubicBezTo>
                      <a:pt x="12095" y="2006"/>
                      <a:pt x="11715" y="2120"/>
                      <a:pt x="11412" y="2310"/>
                    </a:cubicBezTo>
                    <a:cubicBezTo>
                      <a:pt x="11109" y="1627"/>
                      <a:pt x="10426" y="1172"/>
                      <a:pt x="9706" y="1172"/>
                    </a:cubicBezTo>
                    <a:cubicBezTo>
                      <a:pt x="9327" y="1172"/>
                      <a:pt x="8948" y="1286"/>
                      <a:pt x="8644" y="1513"/>
                    </a:cubicBezTo>
                    <a:cubicBezTo>
                      <a:pt x="8435" y="484"/>
                      <a:pt x="7623" y="0"/>
                      <a:pt x="6808"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78" name="Google Shape;578;p41"/>
            <p:cNvSpPr/>
            <p:nvPr/>
          </p:nvSpPr>
          <p:spPr>
            <a:xfrm>
              <a:off x="224942" y="1038226"/>
              <a:ext cx="334161" cy="223919"/>
            </a:xfrm>
            <a:custGeom>
              <a:avLst/>
              <a:gdLst/>
              <a:ahLst/>
              <a:cxnLst/>
              <a:rect l="l" t="t" r="r" b="b"/>
              <a:pathLst>
                <a:path w="3792" h="2541" extrusionOk="0">
                  <a:moveTo>
                    <a:pt x="3792" y="0"/>
                  </a:moveTo>
                  <a:lnTo>
                    <a:pt x="3792" y="0"/>
                  </a:lnTo>
                  <a:cubicBezTo>
                    <a:pt x="3033" y="228"/>
                    <a:pt x="2427" y="835"/>
                    <a:pt x="2237" y="1593"/>
                  </a:cubicBezTo>
                  <a:cubicBezTo>
                    <a:pt x="1831" y="1282"/>
                    <a:pt x="1335" y="1122"/>
                    <a:pt x="843" y="1122"/>
                  </a:cubicBezTo>
                  <a:cubicBezTo>
                    <a:pt x="554" y="1122"/>
                    <a:pt x="267" y="1177"/>
                    <a:pt x="0" y="1290"/>
                  </a:cubicBezTo>
                  <a:cubicBezTo>
                    <a:pt x="98" y="1279"/>
                    <a:pt x="195" y="1273"/>
                    <a:pt x="292" y="1273"/>
                  </a:cubicBezTo>
                  <a:cubicBezTo>
                    <a:pt x="1208" y="1273"/>
                    <a:pt x="2060" y="1752"/>
                    <a:pt x="2540" y="2541"/>
                  </a:cubicBezTo>
                  <a:cubicBezTo>
                    <a:pt x="2427" y="1517"/>
                    <a:pt x="2920" y="531"/>
                    <a:pt x="3792"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79" name="Google Shape;579;p41"/>
          <p:cNvSpPr/>
          <p:nvPr/>
        </p:nvSpPr>
        <p:spPr>
          <a:xfrm flipH="1">
            <a:off x="16273143" y="684702"/>
            <a:ext cx="1176810" cy="788600"/>
          </a:xfrm>
          <a:custGeom>
            <a:avLst/>
            <a:gdLst/>
            <a:ahLst/>
            <a:cxnLst/>
            <a:rect l="l" t="t" r="r" b="b"/>
            <a:pathLst>
              <a:path w="3792" h="2541" extrusionOk="0">
                <a:moveTo>
                  <a:pt x="3792" y="0"/>
                </a:moveTo>
                <a:lnTo>
                  <a:pt x="3792" y="0"/>
                </a:lnTo>
                <a:cubicBezTo>
                  <a:pt x="3033" y="228"/>
                  <a:pt x="2427" y="835"/>
                  <a:pt x="2237" y="1593"/>
                </a:cubicBezTo>
                <a:cubicBezTo>
                  <a:pt x="1831" y="1282"/>
                  <a:pt x="1335" y="1122"/>
                  <a:pt x="843" y="1122"/>
                </a:cubicBezTo>
                <a:cubicBezTo>
                  <a:pt x="554" y="1122"/>
                  <a:pt x="267" y="1177"/>
                  <a:pt x="0" y="1290"/>
                </a:cubicBezTo>
                <a:cubicBezTo>
                  <a:pt x="98" y="1279"/>
                  <a:pt x="195" y="1273"/>
                  <a:pt x="292" y="1273"/>
                </a:cubicBezTo>
                <a:cubicBezTo>
                  <a:pt x="1208" y="1273"/>
                  <a:pt x="2060" y="1752"/>
                  <a:pt x="2540" y="2541"/>
                </a:cubicBezTo>
                <a:cubicBezTo>
                  <a:pt x="2427" y="1517"/>
                  <a:pt x="2920" y="531"/>
                  <a:pt x="3792"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06293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216587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5415131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9791945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4732559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761584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649213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8947324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15207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38377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41620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54746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sv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19"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image" Target="../media/image1.png"/><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alphaModFix amt="75000"/>
            <a:lum/>
            <a:extLst>
              <a:ext uri="{96DAC541-7B7A-43D3-8B79-37D633B846F1}">
                <asvg:svgBlip xmlns:asvg="http://schemas.microsoft.com/office/drawing/2016/SVG/main" xmlns="" r:embed="rId16"/>
              </a:ext>
            </a:extLst>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C51A6856-3E14-C8E4-FA4E-BB471751D17B}"/>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11/03/2025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9" r:id="rId12"/>
    <p:sldLayoutId id="2147483692"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2" name="9Slide.vn - 2019">
            <a:extLst>
              <a:ext uri="{FF2B5EF4-FFF2-40B4-BE49-F238E27FC236}">
                <a16:creationId xmlns:a16="http://schemas.microsoft.com/office/drawing/2014/main" xmlns="" id="{B6C3CB87-F849-9308-F579-C77D4584A352}"/>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6" name="Google Shape;6;p1"/>
          <p:cNvSpPr txBox="1">
            <a:spLocks noGrp="1"/>
          </p:cNvSpPr>
          <p:nvPr>
            <p:ph type="title"/>
          </p:nvPr>
        </p:nvSpPr>
        <p:spPr>
          <a:xfrm>
            <a:off x="1426450" y="890050"/>
            <a:ext cx="15435000" cy="1145400"/>
          </a:xfrm>
          <a:prstGeom prst="rect">
            <a:avLst/>
          </a:prstGeom>
          <a:noFill/>
          <a:ln>
            <a:noFill/>
          </a:ln>
        </p:spPr>
        <p:txBody>
          <a:bodyPr spcFirstLastPara="1" wrap="square" lIns="91425" tIns="91425" rIns="91425" bIns="91425" anchor="t" anchorCtr="0">
            <a:noAutofit/>
          </a:bodyPr>
          <a:lstStyle>
            <a:lvl1pPr lvl="0">
              <a:lnSpc>
                <a:spcPct val="115000"/>
              </a:lnSpc>
              <a:spcBef>
                <a:spcPts val="0"/>
              </a:spcBef>
              <a:spcAft>
                <a:spcPts val="0"/>
              </a:spcAft>
              <a:buClr>
                <a:schemeClr val="dk1"/>
              </a:buClr>
              <a:buSzPts val="3200"/>
              <a:buFont typeface="Livvic"/>
              <a:buNone/>
              <a:defRPr sz="3200" b="1">
                <a:solidFill>
                  <a:schemeClr val="dk1"/>
                </a:solidFill>
                <a:latin typeface="Livvic"/>
                <a:ea typeface="Livvic"/>
                <a:cs typeface="Livvic"/>
                <a:sym typeface="Livvic"/>
              </a:defRPr>
            </a:lvl1pPr>
            <a:lvl2pPr lvl="1">
              <a:lnSpc>
                <a:spcPct val="115000"/>
              </a:lnSpc>
              <a:spcBef>
                <a:spcPts val="0"/>
              </a:spcBef>
              <a:spcAft>
                <a:spcPts val="0"/>
              </a:spcAft>
              <a:buClr>
                <a:schemeClr val="dk1"/>
              </a:buClr>
              <a:buSzPts val="3200"/>
              <a:buFont typeface="Barlow"/>
              <a:buNone/>
              <a:defRPr sz="3200" b="1">
                <a:solidFill>
                  <a:schemeClr val="dk1"/>
                </a:solidFill>
                <a:latin typeface="Barlow"/>
                <a:ea typeface="Barlow"/>
                <a:cs typeface="Barlow"/>
                <a:sym typeface="Barlow"/>
              </a:defRPr>
            </a:lvl2pPr>
            <a:lvl3pPr lvl="2">
              <a:lnSpc>
                <a:spcPct val="115000"/>
              </a:lnSpc>
              <a:spcBef>
                <a:spcPts val="0"/>
              </a:spcBef>
              <a:spcAft>
                <a:spcPts val="0"/>
              </a:spcAft>
              <a:buClr>
                <a:schemeClr val="dk1"/>
              </a:buClr>
              <a:buSzPts val="3200"/>
              <a:buFont typeface="Barlow"/>
              <a:buNone/>
              <a:defRPr sz="3200" b="1">
                <a:solidFill>
                  <a:schemeClr val="dk1"/>
                </a:solidFill>
                <a:latin typeface="Barlow"/>
                <a:ea typeface="Barlow"/>
                <a:cs typeface="Barlow"/>
                <a:sym typeface="Barlow"/>
              </a:defRPr>
            </a:lvl3pPr>
            <a:lvl4pPr lvl="3">
              <a:lnSpc>
                <a:spcPct val="115000"/>
              </a:lnSpc>
              <a:spcBef>
                <a:spcPts val="0"/>
              </a:spcBef>
              <a:spcAft>
                <a:spcPts val="0"/>
              </a:spcAft>
              <a:buClr>
                <a:schemeClr val="dk1"/>
              </a:buClr>
              <a:buSzPts val="3200"/>
              <a:buFont typeface="Barlow"/>
              <a:buNone/>
              <a:defRPr sz="3200" b="1">
                <a:solidFill>
                  <a:schemeClr val="dk1"/>
                </a:solidFill>
                <a:latin typeface="Barlow"/>
                <a:ea typeface="Barlow"/>
                <a:cs typeface="Barlow"/>
                <a:sym typeface="Barlow"/>
              </a:defRPr>
            </a:lvl4pPr>
            <a:lvl5pPr lvl="4">
              <a:lnSpc>
                <a:spcPct val="115000"/>
              </a:lnSpc>
              <a:spcBef>
                <a:spcPts val="0"/>
              </a:spcBef>
              <a:spcAft>
                <a:spcPts val="0"/>
              </a:spcAft>
              <a:buClr>
                <a:schemeClr val="dk1"/>
              </a:buClr>
              <a:buSzPts val="3200"/>
              <a:buFont typeface="Barlow"/>
              <a:buNone/>
              <a:defRPr sz="3200" b="1">
                <a:solidFill>
                  <a:schemeClr val="dk1"/>
                </a:solidFill>
                <a:latin typeface="Barlow"/>
                <a:ea typeface="Barlow"/>
                <a:cs typeface="Barlow"/>
                <a:sym typeface="Barlow"/>
              </a:defRPr>
            </a:lvl5pPr>
            <a:lvl6pPr lvl="5">
              <a:lnSpc>
                <a:spcPct val="115000"/>
              </a:lnSpc>
              <a:spcBef>
                <a:spcPts val="0"/>
              </a:spcBef>
              <a:spcAft>
                <a:spcPts val="0"/>
              </a:spcAft>
              <a:buClr>
                <a:schemeClr val="dk1"/>
              </a:buClr>
              <a:buSzPts val="3200"/>
              <a:buFont typeface="Barlow"/>
              <a:buNone/>
              <a:defRPr sz="3200" b="1">
                <a:solidFill>
                  <a:schemeClr val="dk1"/>
                </a:solidFill>
                <a:latin typeface="Barlow"/>
                <a:ea typeface="Barlow"/>
                <a:cs typeface="Barlow"/>
                <a:sym typeface="Barlow"/>
              </a:defRPr>
            </a:lvl6pPr>
            <a:lvl7pPr lvl="6">
              <a:lnSpc>
                <a:spcPct val="115000"/>
              </a:lnSpc>
              <a:spcBef>
                <a:spcPts val="0"/>
              </a:spcBef>
              <a:spcAft>
                <a:spcPts val="0"/>
              </a:spcAft>
              <a:buClr>
                <a:schemeClr val="dk1"/>
              </a:buClr>
              <a:buSzPts val="3200"/>
              <a:buFont typeface="Barlow"/>
              <a:buNone/>
              <a:defRPr sz="3200" b="1">
                <a:solidFill>
                  <a:schemeClr val="dk1"/>
                </a:solidFill>
                <a:latin typeface="Barlow"/>
                <a:ea typeface="Barlow"/>
                <a:cs typeface="Barlow"/>
                <a:sym typeface="Barlow"/>
              </a:defRPr>
            </a:lvl7pPr>
            <a:lvl8pPr lvl="7">
              <a:lnSpc>
                <a:spcPct val="115000"/>
              </a:lnSpc>
              <a:spcBef>
                <a:spcPts val="0"/>
              </a:spcBef>
              <a:spcAft>
                <a:spcPts val="0"/>
              </a:spcAft>
              <a:buClr>
                <a:schemeClr val="dk1"/>
              </a:buClr>
              <a:buSzPts val="3200"/>
              <a:buFont typeface="Barlow"/>
              <a:buNone/>
              <a:defRPr sz="3200" b="1">
                <a:solidFill>
                  <a:schemeClr val="dk1"/>
                </a:solidFill>
                <a:latin typeface="Barlow"/>
                <a:ea typeface="Barlow"/>
                <a:cs typeface="Barlow"/>
                <a:sym typeface="Barlow"/>
              </a:defRPr>
            </a:lvl8pPr>
            <a:lvl9pPr lvl="8">
              <a:lnSpc>
                <a:spcPct val="115000"/>
              </a:lnSpc>
              <a:spcBef>
                <a:spcPts val="0"/>
              </a:spcBef>
              <a:spcAft>
                <a:spcPts val="0"/>
              </a:spcAft>
              <a:buClr>
                <a:schemeClr val="dk1"/>
              </a:buClr>
              <a:buSzPts val="3200"/>
              <a:buFont typeface="Barlow"/>
              <a:buNone/>
              <a:defRPr sz="3200" b="1">
                <a:solidFill>
                  <a:schemeClr val="dk1"/>
                </a:solidFill>
                <a:latin typeface="Barlow"/>
                <a:ea typeface="Barlow"/>
                <a:cs typeface="Barlow"/>
                <a:sym typeface="Barlow"/>
              </a:defRPr>
            </a:lvl9pPr>
          </a:lstStyle>
          <a:p>
            <a:endParaRPr/>
          </a:p>
        </p:txBody>
      </p:sp>
      <p:sp>
        <p:nvSpPr>
          <p:cNvPr id="7" name="Google Shape;7;p1"/>
          <p:cNvSpPr txBox="1">
            <a:spLocks noGrp="1"/>
          </p:cNvSpPr>
          <p:nvPr>
            <p:ph type="body" idx="1"/>
          </p:nvPr>
        </p:nvSpPr>
        <p:spPr>
          <a:xfrm>
            <a:off x="1426450" y="2304950"/>
            <a:ext cx="15435000" cy="68328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Lexend"/>
              <a:buChar char="☀"/>
              <a:defRPr>
                <a:solidFill>
                  <a:schemeClr val="dk1"/>
                </a:solidFill>
                <a:latin typeface="Lexend"/>
                <a:ea typeface="Lexend"/>
                <a:cs typeface="Lexend"/>
                <a:sym typeface="Lexend"/>
              </a:defRPr>
            </a:lvl1pPr>
            <a:lvl2pPr marL="914400" lvl="1" indent="-317500">
              <a:lnSpc>
                <a:spcPct val="115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2pPr>
            <a:lvl3pPr marL="1371600" lvl="2" indent="-317500">
              <a:lnSpc>
                <a:spcPct val="115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3pPr>
            <a:lvl4pPr marL="1828800" lvl="3" indent="-317500">
              <a:lnSpc>
                <a:spcPct val="115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4pPr>
            <a:lvl5pPr marL="2286000" lvl="4" indent="-317500">
              <a:lnSpc>
                <a:spcPct val="115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5pPr>
            <a:lvl6pPr marL="2743200" lvl="5" indent="-317500">
              <a:lnSpc>
                <a:spcPct val="115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6pPr>
            <a:lvl7pPr marL="3200400" lvl="6" indent="-317500">
              <a:lnSpc>
                <a:spcPct val="115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7pPr>
            <a:lvl8pPr marL="3657600" lvl="7" indent="-317500">
              <a:lnSpc>
                <a:spcPct val="115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8pPr>
            <a:lvl9pPr marL="4114800" lvl="8" indent="-317500">
              <a:lnSpc>
                <a:spcPct val="115000"/>
              </a:lnSpc>
              <a:spcBef>
                <a:spcPts val="0"/>
              </a:spcBef>
              <a:spcAft>
                <a:spcPts val="0"/>
              </a:spcAft>
              <a:buClr>
                <a:schemeClr val="dk1"/>
              </a:buClr>
              <a:buSzPts val="1400"/>
              <a:buFont typeface="Lexend"/>
              <a:buChar char="■"/>
              <a:defRPr>
                <a:solidFill>
                  <a:schemeClr val="dk1"/>
                </a:solidFill>
                <a:latin typeface="Lexend"/>
                <a:ea typeface="Lexend"/>
                <a:cs typeface="Lexend"/>
                <a:sym typeface="Lexend"/>
              </a:defRPr>
            </a:lvl9pPr>
          </a:lstStyle>
          <a:p>
            <a:endParaRPr/>
          </a:p>
        </p:txBody>
      </p:sp>
    </p:spTree>
    <p:extLst>
      <p:ext uri="{BB962C8B-B14F-4D97-AF65-F5344CB8AC3E}">
        <p14:creationId xmlns:p14="http://schemas.microsoft.com/office/powerpoint/2010/main" val="137542748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75000"/>
            <a:lum/>
            <a:extLst>
              <a:ext uri="{96DAC541-7B7A-43D3-8B79-37D633B846F1}">
                <asvg:svgBlip xmlns:asvg="http://schemas.microsoft.com/office/drawing/2016/SVG/main" xmlns="" r:embed="rId14"/>
              </a:ext>
            </a:extLst>
          </a:blip>
          <a:srcRect/>
          <a:stretch>
            <a:fillRect/>
          </a:stretch>
        </a:blipFill>
        <a:effectLst/>
      </p:bgPr>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xmlns="" id="{E9981679-1573-1F31-3BDE-CEA99412B08C}"/>
              </a:ext>
            </a:extLst>
          </p:cNvPr>
          <p:cNvSpPr txBox="1"/>
          <p:nvPr userDrawn="1"/>
        </p:nvSpPr>
        <p:spPr>
          <a:xfrm>
            <a:off x="0" y="-1789331"/>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11/03/2025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7437491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wmf"/><Relationship Id="rId7" Type="http://schemas.openxmlformats.org/officeDocument/2006/relationships/image" Target="../media/image8.wmf"/><Relationship Id="rId2" Type="http://schemas.openxmlformats.org/officeDocument/2006/relationships/image" Target="../media/image3.jpg"/><Relationship Id="rId1" Type="http://schemas.openxmlformats.org/officeDocument/2006/relationships/slideLayout" Target="../slideLayouts/slideLayout13.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5.sv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8.xml"/><Relationship Id="rId5" Type="http://schemas.openxmlformats.org/officeDocument/2006/relationships/image" Target="../media/image22.png"/><Relationship Id="rId4" Type="http://schemas.openxmlformats.org/officeDocument/2006/relationships/image" Target="../media/image5.sv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8.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5.sv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5.sv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5.sv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1.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13.pn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1.png"/><Relationship Id="rId4" Type="http://schemas.openxmlformats.org/officeDocument/2006/relationships/image" Target="../media/image5.sv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4.png"/><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3.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5.png"/><Relationship Id="rId4" Type="http://schemas.openxmlformats.org/officeDocument/2006/relationships/image" Target="../media/image5.sv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8.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5.png"/><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1.xml"/><Relationship Id="rId4" Type="http://schemas.openxmlformats.org/officeDocument/2006/relationships/image" Target="../media/image19.jp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2.svg"/><Relationship Id="rId5" Type="http://schemas.openxmlformats.org/officeDocument/2006/relationships/image" Target="../media/image20.png"/><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 xmlns:a16="http://schemas.microsoft.com/office/drawing/2014/main" id="{7628D7DA-7E3F-3FB9-8083-E19321482D25}"/>
            </a:ext>
          </a:extLst>
        </p:cNvPr>
        <p:cNvGrpSpPr/>
        <p:nvPr/>
      </p:nvGrpSpPr>
      <p:grpSpPr>
        <a:xfrm>
          <a:off x="0" y="0"/>
          <a:ext cx="0" cy="0"/>
          <a:chOff x="0" y="0"/>
          <a:chExt cx="0" cy="0"/>
        </a:xfrm>
      </p:grpSpPr>
      <p:pic>
        <p:nvPicPr>
          <p:cNvPr id="17" name="Picture 16" descr="A white background with blue clouds and stars&#10;&#10;AI-generated content may be incorrect.">
            <a:extLst>
              <a:ext uri="{FF2B5EF4-FFF2-40B4-BE49-F238E27FC236}">
                <a16:creationId xmlns="" xmlns:a16="http://schemas.microsoft.com/office/drawing/2014/main" id="{FDBDF05D-105F-B3F5-CBC5-431E3D2C53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32"/>
            <a:ext cx="18288000" cy="10278971"/>
          </a:xfrm>
          <a:prstGeom prst="rect">
            <a:avLst/>
          </a:prstGeom>
        </p:spPr>
      </p:pic>
      <p:pic>
        <p:nvPicPr>
          <p:cNvPr id="38" name="Picture 5" descr="POINSET3">
            <a:extLst>
              <a:ext uri="{FF2B5EF4-FFF2-40B4-BE49-F238E27FC236}">
                <a16:creationId xmlns="" xmlns:a16="http://schemas.microsoft.com/office/drawing/2014/main" id="{46AFCCDC-92B0-5E4A-7A95-E165139F8BB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1" y="7469063"/>
            <a:ext cx="3204809" cy="28099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Text Box 3">
            <a:extLst>
              <a:ext uri="{FF2B5EF4-FFF2-40B4-BE49-F238E27FC236}">
                <a16:creationId xmlns="" xmlns:a16="http://schemas.microsoft.com/office/drawing/2014/main" id="{449162C2-79E9-D0A3-381D-C53C39289A03}"/>
              </a:ext>
            </a:extLst>
          </p:cNvPr>
          <p:cNvSpPr txBox="1">
            <a:spLocks noChangeArrowheads="1"/>
          </p:cNvSpPr>
          <p:nvPr/>
        </p:nvSpPr>
        <p:spPr bwMode="auto">
          <a:xfrm>
            <a:off x="3892703" y="150342"/>
            <a:ext cx="11624811" cy="11069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085" tIns="60542" rIns="121085" bIns="60542">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224104">
              <a:spcBef>
                <a:spcPct val="50000"/>
              </a:spcBef>
            </a:pPr>
            <a:r>
              <a:rPr lang="en-US" altLang="en-US" sz="3200" b="1" dirty="0">
                <a:solidFill>
                  <a:srgbClr val="FF0066"/>
                </a:solidFill>
                <a:latin typeface="Times New Roman" pitchFamily="18" charset="0"/>
              </a:rPr>
              <a:t>UBND </a:t>
            </a:r>
            <a:r>
              <a:rPr lang="vi-VN" altLang="en-US" sz="3200" b="1" dirty="0">
                <a:solidFill>
                  <a:srgbClr val="FF0066"/>
                </a:solidFill>
                <a:latin typeface="Times New Roman" pitchFamily="18" charset="0"/>
              </a:rPr>
              <a:t>THÀNH </a:t>
            </a:r>
            <a:r>
              <a:rPr lang="vi-VN" altLang="en-US" sz="3200" b="1" dirty="0">
                <a:solidFill>
                  <a:srgbClr val="FF0066"/>
                </a:solidFill>
                <a:latin typeface="Times New Roman" pitchFamily="18" charset="0"/>
              </a:rPr>
              <a:t>PHỐ QUY NHƠN</a:t>
            </a:r>
            <a:br>
              <a:rPr lang="vi-VN" altLang="en-US" sz="3200" b="1" dirty="0">
                <a:solidFill>
                  <a:srgbClr val="FF0066"/>
                </a:solidFill>
                <a:latin typeface="Times New Roman" pitchFamily="18" charset="0"/>
              </a:rPr>
            </a:br>
            <a:r>
              <a:rPr lang="en-US" altLang="en-US" sz="3200" b="1" dirty="0">
                <a:solidFill>
                  <a:srgbClr val="FF0066"/>
                </a:solidFill>
                <a:latin typeface="Times New Roman" pitchFamily="18" charset="0"/>
              </a:rPr>
              <a:t>TRƯỜNG TIỂU HỌC LÊ LỢI</a:t>
            </a:r>
          </a:p>
        </p:txBody>
      </p:sp>
      <p:sp>
        <p:nvSpPr>
          <p:cNvPr id="40" name="Text Box 14">
            <a:extLst>
              <a:ext uri="{FF2B5EF4-FFF2-40B4-BE49-F238E27FC236}">
                <a16:creationId xmlns="" xmlns:a16="http://schemas.microsoft.com/office/drawing/2014/main" id="{FBA269ED-7137-6C56-EC81-F6540726E363}"/>
              </a:ext>
            </a:extLst>
          </p:cNvPr>
          <p:cNvSpPr txBox="1">
            <a:spLocks noChangeArrowheads="1"/>
          </p:cNvSpPr>
          <p:nvPr/>
        </p:nvSpPr>
        <p:spPr bwMode="auto">
          <a:xfrm>
            <a:off x="3580139" y="6300655"/>
            <a:ext cx="11376266" cy="1137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085" tIns="60542" rIns="121085" bIns="60542">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224104" eaLnBrk="1" hangingPunct="1">
              <a:spcBef>
                <a:spcPts val="1517"/>
              </a:spcBef>
              <a:defRPr/>
            </a:pPr>
            <a:r>
              <a:rPr lang="en-US" sz="6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a:t>
            </a:r>
            <a:r>
              <a:rPr lang="en-US" sz="6600" b="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 VIỆT</a:t>
            </a:r>
            <a:endParaRPr lang="en-US" sz="66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41" name="Text Box 17">
            <a:extLst>
              <a:ext uri="{FF2B5EF4-FFF2-40B4-BE49-F238E27FC236}">
                <a16:creationId xmlns="" xmlns:a16="http://schemas.microsoft.com/office/drawing/2014/main" id="{52F1A29E-A4E5-BCFF-5438-2BF86F43FDFC}"/>
              </a:ext>
            </a:extLst>
          </p:cNvPr>
          <p:cNvSpPr txBox="1">
            <a:spLocks noChangeArrowheads="1"/>
          </p:cNvSpPr>
          <p:nvPr/>
        </p:nvSpPr>
        <p:spPr bwMode="auto">
          <a:xfrm>
            <a:off x="1841627" y="4473649"/>
            <a:ext cx="14199588" cy="2078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21085" tIns="60542" rIns="121085" bIns="60542">
            <a:prstTxWarp prst="textArchUp">
              <a:avLst/>
            </a:prstTxWarp>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defTabSz="1224104" eaLnBrk="1" hangingPunct="1">
              <a:defRPr/>
            </a:pPr>
            <a:r>
              <a:rPr lang="en-US" sz="222200" b="1" dirty="0" err="1">
                <a:solidFill>
                  <a:srgbClr val="0000CC"/>
                </a:solidFill>
                <a:effectLst>
                  <a:outerShdw blurRad="38100" dist="38100" dir="2700000" algn="tl">
                    <a:srgbClr val="000000">
                      <a:alpha val="43137"/>
                    </a:srgbClr>
                  </a:outerShdw>
                </a:effectLst>
                <a:latin typeface="Times New Roman" pitchFamily="18" charset="0"/>
              </a:rPr>
              <a:t>CHÀO</a:t>
            </a:r>
            <a:r>
              <a:rPr lang="en-US" sz="222200" b="1" dirty="0">
                <a:solidFill>
                  <a:srgbClr val="0000CC"/>
                </a:solidFill>
                <a:effectLst>
                  <a:outerShdw blurRad="38100" dist="38100" dir="2700000" algn="tl">
                    <a:srgbClr val="000000">
                      <a:alpha val="43137"/>
                    </a:srgbClr>
                  </a:outerShdw>
                </a:effectLst>
                <a:latin typeface="Times New Roman" pitchFamily="18" charset="0"/>
              </a:rPr>
              <a:t> </a:t>
            </a:r>
            <a:r>
              <a:rPr lang="en-US" sz="222200" b="1" dirty="0" err="1">
                <a:solidFill>
                  <a:srgbClr val="0000CC"/>
                </a:solidFill>
                <a:effectLst>
                  <a:outerShdw blurRad="38100" dist="38100" dir="2700000" algn="tl">
                    <a:srgbClr val="000000">
                      <a:alpha val="43137"/>
                    </a:srgbClr>
                  </a:outerShdw>
                </a:effectLst>
                <a:latin typeface="Times New Roman" pitchFamily="18" charset="0"/>
              </a:rPr>
              <a:t>MỪNG</a:t>
            </a:r>
            <a:r>
              <a:rPr lang="en-US" sz="222200" b="1" dirty="0">
                <a:solidFill>
                  <a:srgbClr val="0000CC"/>
                </a:solidFill>
                <a:effectLst>
                  <a:outerShdw blurRad="38100" dist="38100" dir="2700000" algn="tl">
                    <a:srgbClr val="000000">
                      <a:alpha val="43137"/>
                    </a:srgbClr>
                  </a:outerShdw>
                </a:effectLst>
                <a:latin typeface="Times New Roman" pitchFamily="18" charset="0"/>
              </a:rPr>
              <a:t> </a:t>
            </a:r>
            <a:r>
              <a:rPr lang="en-US" sz="222200" b="1" dirty="0" err="1">
                <a:solidFill>
                  <a:srgbClr val="0000CC"/>
                </a:solidFill>
                <a:effectLst>
                  <a:outerShdw blurRad="38100" dist="38100" dir="2700000" algn="tl">
                    <a:srgbClr val="000000">
                      <a:alpha val="43137"/>
                    </a:srgbClr>
                  </a:outerShdw>
                </a:effectLst>
                <a:latin typeface="Times New Roman" pitchFamily="18" charset="0"/>
              </a:rPr>
              <a:t>QUÝ</a:t>
            </a:r>
            <a:r>
              <a:rPr lang="en-US" sz="222200" b="1" dirty="0">
                <a:solidFill>
                  <a:srgbClr val="0000CC"/>
                </a:solidFill>
                <a:effectLst>
                  <a:outerShdw blurRad="38100" dist="38100" dir="2700000" algn="tl">
                    <a:srgbClr val="000000">
                      <a:alpha val="43137"/>
                    </a:srgbClr>
                  </a:outerShdw>
                </a:effectLst>
                <a:latin typeface="Times New Roman" pitchFamily="18" charset="0"/>
              </a:rPr>
              <a:t> </a:t>
            </a:r>
            <a:r>
              <a:rPr lang="en-US" sz="222200" b="1" dirty="0" err="1">
                <a:solidFill>
                  <a:srgbClr val="0000CC"/>
                </a:solidFill>
                <a:effectLst>
                  <a:outerShdw blurRad="38100" dist="38100" dir="2700000" algn="tl">
                    <a:srgbClr val="000000">
                      <a:alpha val="43137"/>
                    </a:srgbClr>
                  </a:outerShdw>
                </a:effectLst>
                <a:latin typeface="Times New Roman" pitchFamily="18" charset="0"/>
              </a:rPr>
              <a:t>THẦY</a:t>
            </a:r>
            <a:r>
              <a:rPr lang="en-US" sz="222200" b="1" dirty="0">
                <a:solidFill>
                  <a:srgbClr val="0000CC"/>
                </a:solidFill>
                <a:effectLst>
                  <a:outerShdw blurRad="38100" dist="38100" dir="2700000" algn="tl">
                    <a:srgbClr val="000000">
                      <a:alpha val="43137"/>
                    </a:srgbClr>
                  </a:outerShdw>
                </a:effectLst>
                <a:latin typeface="Times New Roman" pitchFamily="18" charset="0"/>
              </a:rPr>
              <a:t> </a:t>
            </a:r>
            <a:r>
              <a:rPr lang="en-US" sz="222200" b="1" dirty="0" err="1">
                <a:solidFill>
                  <a:srgbClr val="0000CC"/>
                </a:solidFill>
                <a:effectLst>
                  <a:outerShdw blurRad="38100" dist="38100" dir="2700000" algn="tl">
                    <a:srgbClr val="000000">
                      <a:alpha val="43137"/>
                    </a:srgbClr>
                  </a:outerShdw>
                </a:effectLst>
                <a:latin typeface="Times New Roman" pitchFamily="18" charset="0"/>
              </a:rPr>
              <a:t>CÔ</a:t>
            </a:r>
            <a:endParaRPr lang="en-US" sz="222200" b="1" dirty="0">
              <a:solidFill>
                <a:srgbClr val="0000CC"/>
              </a:solidFill>
              <a:effectLst>
                <a:outerShdw blurRad="38100" dist="38100" dir="2700000" algn="tl">
                  <a:srgbClr val="000000">
                    <a:alpha val="43137"/>
                  </a:srgbClr>
                </a:outerShdw>
              </a:effectLst>
              <a:latin typeface="Times New Roman" pitchFamily="18" charset="0"/>
            </a:endParaRPr>
          </a:p>
          <a:p>
            <a:pPr algn="ctr" defTabSz="1224104" eaLnBrk="1" hangingPunct="1">
              <a:defRPr/>
            </a:pPr>
            <a:r>
              <a:rPr lang="en-US" sz="222200" b="1" dirty="0" err="1">
                <a:solidFill>
                  <a:srgbClr val="0000CC"/>
                </a:solidFill>
                <a:effectLst>
                  <a:outerShdw blurRad="38100" dist="38100" dir="2700000" algn="tl">
                    <a:srgbClr val="000000">
                      <a:alpha val="43137"/>
                    </a:srgbClr>
                  </a:outerShdw>
                </a:effectLst>
                <a:latin typeface="Times New Roman" pitchFamily="18" charset="0"/>
              </a:rPr>
              <a:t>VỀ</a:t>
            </a:r>
            <a:r>
              <a:rPr lang="en-US" sz="222200" b="1" dirty="0">
                <a:solidFill>
                  <a:srgbClr val="0000CC"/>
                </a:solidFill>
                <a:effectLst>
                  <a:outerShdw blurRad="38100" dist="38100" dir="2700000" algn="tl">
                    <a:srgbClr val="000000">
                      <a:alpha val="43137"/>
                    </a:srgbClr>
                  </a:outerShdw>
                </a:effectLst>
                <a:latin typeface="Times New Roman" pitchFamily="18" charset="0"/>
              </a:rPr>
              <a:t> </a:t>
            </a:r>
            <a:r>
              <a:rPr lang="en-US" sz="222200" b="1" dirty="0" err="1">
                <a:solidFill>
                  <a:srgbClr val="0000CC"/>
                </a:solidFill>
                <a:effectLst>
                  <a:outerShdw blurRad="38100" dist="38100" dir="2700000" algn="tl">
                    <a:srgbClr val="000000">
                      <a:alpha val="43137"/>
                    </a:srgbClr>
                  </a:outerShdw>
                </a:effectLst>
                <a:latin typeface="Times New Roman" pitchFamily="18" charset="0"/>
              </a:rPr>
              <a:t>DỰ</a:t>
            </a:r>
            <a:r>
              <a:rPr lang="en-US" sz="222200" b="1" dirty="0">
                <a:solidFill>
                  <a:srgbClr val="0000CC"/>
                </a:solidFill>
                <a:effectLst>
                  <a:outerShdw blurRad="38100" dist="38100" dir="2700000" algn="tl">
                    <a:srgbClr val="000000">
                      <a:alpha val="43137"/>
                    </a:srgbClr>
                  </a:outerShdw>
                </a:effectLst>
                <a:latin typeface="Times New Roman" pitchFamily="18" charset="0"/>
              </a:rPr>
              <a:t> </a:t>
            </a:r>
            <a:r>
              <a:rPr lang="en-US" sz="222200" b="1" dirty="0" err="1">
                <a:solidFill>
                  <a:srgbClr val="0000CC"/>
                </a:solidFill>
                <a:effectLst>
                  <a:outerShdw blurRad="38100" dist="38100" dir="2700000" algn="tl">
                    <a:srgbClr val="000000">
                      <a:alpha val="43137"/>
                    </a:srgbClr>
                  </a:outerShdw>
                </a:effectLst>
                <a:latin typeface="Times New Roman" pitchFamily="18" charset="0"/>
              </a:rPr>
              <a:t>GIỜ</a:t>
            </a:r>
            <a:r>
              <a:rPr lang="en-US" sz="222200" b="1" dirty="0">
                <a:solidFill>
                  <a:srgbClr val="0000CC"/>
                </a:solidFill>
                <a:effectLst>
                  <a:outerShdw blurRad="38100" dist="38100" dir="2700000" algn="tl">
                    <a:srgbClr val="000000">
                      <a:alpha val="43137"/>
                    </a:srgbClr>
                  </a:outerShdw>
                </a:effectLst>
                <a:latin typeface="Times New Roman" pitchFamily="18" charset="0"/>
              </a:rPr>
              <a:t> </a:t>
            </a:r>
            <a:r>
              <a:rPr lang="vi-VN" sz="222200" b="1" dirty="0">
                <a:solidFill>
                  <a:srgbClr val="0000CC"/>
                </a:solidFill>
                <a:effectLst>
                  <a:outerShdw blurRad="38100" dist="38100" dir="2700000" algn="tl">
                    <a:srgbClr val="000000">
                      <a:alpha val="43137"/>
                    </a:srgbClr>
                  </a:outerShdw>
                </a:effectLst>
                <a:latin typeface="Times New Roman" pitchFamily="18" charset="0"/>
              </a:rPr>
              <a:t>THĂ</a:t>
            </a:r>
            <a:r>
              <a:rPr lang="en-US" sz="222200" b="1" dirty="0">
                <a:solidFill>
                  <a:srgbClr val="0000CC"/>
                </a:solidFill>
                <a:effectLst>
                  <a:outerShdw blurRad="38100" dist="38100" dir="2700000" algn="tl">
                    <a:srgbClr val="000000">
                      <a:alpha val="43137"/>
                    </a:srgbClr>
                  </a:outerShdw>
                </a:effectLst>
                <a:latin typeface="Times New Roman" pitchFamily="18" charset="0"/>
              </a:rPr>
              <a:t>M </a:t>
            </a:r>
            <a:r>
              <a:rPr lang="en-US" sz="222200" b="1" dirty="0" err="1">
                <a:solidFill>
                  <a:srgbClr val="0000CC"/>
                </a:solidFill>
                <a:effectLst>
                  <a:outerShdw blurRad="38100" dist="38100" dir="2700000" algn="tl">
                    <a:srgbClr val="000000">
                      <a:alpha val="43137"/>
                    </a:srgbClr>
                  </a:outerShdw>
                </a:effectLst>
                <a:latin typeface="Times New Roman" pitchFamily="18" charset="0"/>
              </a:rPr>
              <a:t>LỚP</a:t>
            </a:r>
            <a:endParaRPr lang="en-US" sz="222200" b="1" dirty="0">
              <a:solidFill>
                <a:srgbClr val="0000CC"/>
              </a:solidFill>
              <a:effectLst>
                <a:outerShdw blurRad="38100" dist="38100" dir="2700000" algn="tl">
                  <a:srgbClr val="000000">
                    <a:alpha val="43137"/>
                  </a:srgbClr>
                </a:outerShdw>
              </a:effectLst>
              <a:latin typeface="Times New Roman" pitchFamily="18" charset="0"/>
            </a:endParaRPr>
          </a:p>
        </p:txBody>
      </p:sp>
      <p:pic>
        <p:nvPicPr>
          <p:cNvPr id="42" name="Picture 22" descr="bd21315_">
            <a:extLst>
              <a:ext uri="{FF2B5EF4-FFF2-40B4-BE49-F238E27FC236}">
                <a16:creationId xmlns="" xmlns:a16="http://schemas.microsoft.com/office/drawing/2014/main" id="{6402961A-D265-0FF9-FD3F-AF5323E77C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9992" y="7296492"/>
            <a:ext cx="4732565" cy="17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43" name="Straight Connector 42">
            <a:extLst>
              <a:ext uri="{FF2B5EF4-FFF2-40B4-BE49-F238E27FC236}">
                <a16:creationId xmlns="" xmlns:a16="http://schemas.microsoft.com/office/drawing/2014/main" id="{4E757C3F-D18F-DF35-ACA2-B8AF508958C3}"/>
              </a:ext>
            </a:extLst>
          </p:cNvPr>
          <p:cNvCxnSpPr>
            <a:cxnSpLocks/>
          </p:cNvCxnSpPr>
          <p:nvPr/>
        </p:nvCxnSpPr>
        <p:spPr>
          <a:xfrm>
            <a:off x="6871691" y="1252104"/>
            <a:ext cx="566683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44" name="Picture 7" descr="BƯỚM 58">
            <a:extLst>
              <a:ext uri="{FF2B5EF4-FFF2-40B4-BE49-F238E27FC236}">
                <a16:creationId xmlns="" xmlns:a16="http://schemas.microsoft.com/office/drawing/2014/main" id="{874D8E4B-06F1-CA38-C88A-41A6FAF6D95C}"/>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rot="11308424">
            <a:off x="13616564" y="7349033"/>
            <a:ext cx="1367675" cy="17834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Picture 8" descr="animal-14[1]">
            <a:extLst>
              <a:ext uri="{FF2B5EF4-FFF2-40B4-BE49-F238E27FC236}">
                <a16:creationId xmlns="" xmlns:a16="http://schemas.microsoft.com/office/drawing/2014/main" id="{56346336-AC06-DAE7-1B7F-5A765B6F2D2C}"/>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417220" flipH="1">
            <a:off x="2143502" y="7146677"/>
            <a:ext cx="1255409" cy="91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Picture 5" descr="POINSET2">
            <a:extLst>
              <a:ext uri="{FF2B5EF4-FFF2-40B4-BE49-F238E27FC236}">
                <a16:creationId xmlns="" xmlns:a16="http://schemas.microsoft.com/office/drawing/2014/main" id="{415744E7-7FAC-7D32-320F-E538BD3B5D5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5907907" y="-152403"/>
            <a:ext cx="2167952" cy="2592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 Box 18">
            <a:extLst>
              <a:ext uri="{FF2B5EF4-FFF2-40B4-BE49-F238E27FC236}">
                <a16:creationId xmlns="" xmlns:a16="http://schemas.microsoft.com/office/drawing/2014/main" id="{03F26570-A38B-8AAE-79AA-B37EF57E3CE2}"/>
              </a:ext>
            </a:extLst>
          </p:cNvPr>
          <p:cNvSpPr txBox="1">
            <a:spLocks noChangeArrowheads="1"/>
          </p:cNvSpPr>
          <p:nvPr/>
        </p:nvSpPr>
        <p:spPr bwMode="auto">
          <a:xfrm>
            <a:off x="5552802" y="8059094"/>
            <a:ext cx="7182393" cy="1522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36098" tIns="68048" rIns="136098" bIns="68048">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defTabSz="1224104"/>
            <a:r>
              <a:rPr lang="en-US" altLang="en-US" sz="4500" b="1" i="1" dirty="0">
                <a:solidFill>
                  <a:srgbClr val="FF0066"/>
                </a:solidFill>
                <a:latin typeface="Times New Roman" pitchFamily="18" charset="0"/>
              </a:rPr>
              <a:t>G</a:t>
            </a:r>
            <a:r>
              <a:rPr lang="vi-VN" altLang="en-US" sz="4500" b="1" i="1" dirty="0">
                <a:solidFill>
                  <a:srgbClr val="FF0066"/>
                </a:solidFill>
                <a:latin typeface="Times New Roman" pitchFamily="18" charset="0"/>
              </a:rPr>
              <a:t>V</a:t>
            </a:r>
            <a:r>
              <a:rPr lang="en-US" altLang="en-US" sz="4500" b="1" i="1" dirty="0">
                <a:solidFill>
                  <a:srgbClr val="FF0066"/>
                </a:solidFill>
                <a:latin typeface="Times New Roman" pitchFamily="18" charset="0"/>
              </a:rPr>
              <a:t>GD:</a:t>
            </a:r>
            <a:r>
              <a:rPr lang="vi-VN" altLang="en-US" sz="4500" b="1" i="1" dirty="0">
                <a:solidFill>
                  <a:srgbClr val="FF0066"/>
                </a:solidFill>
                <a:latin typeface="Times New Roman" pitchFamily="18" charset="0"/>
              </a:rPr>
              <a:t> </a:t>
            </a:r>
            <a:r>
              <a:rPr lang="en-US" altLang="en-US" sz="4500" b="1" i="1" dirty="0">
                <a:solidFill>
                  <a:srgbClr val="FF0066"/>
                </a:solidFill>
                <a:latin typeface="Times New Roman" pitchFamily="18" charset="0"/>
              </a:rPr>
              <a:t>Lê </a:t>
            </a:r>
            <a:r>
              <a:rPr lang="en-US" altLang="en-US" sz="4500" b="1" i="1" dirty="0" err="1">
                <a:solidFill>
                  <a:srgbClr val="FF0066"/>
                </a:solidFill>
                <a:latin typeface="Times New Roman" pitchFamily="18" charset="0"/>
              </a:rPr>
              <a:t>Thị</a:t>
            </a:r>
            <a:r>
              <a:rPr lang="en-US" altLang="en-US" sz="4500" b="1" i="1" dirty="0">
                <a:solidFill>
                  <a:srgbClr val="FF0066"/>
                </a:solidFill>
                <a:latin typeface="Times New Roman" pitchFamily="18" charset="0"/>
              </a:rPr>
              <a:t> Kim Dung</a:t>
            </a:r>
            <a:endParaRPr lang="vi-VN" altLang="en-US" sz="4500" b="1" i="1" dirty="0">
              <a:solidFill>
                <a:srgbClr val="FF0066"/>
              </a:solidFill>
              <a:latin typeface="Times New Roman" pitchFamily="18" charset="0"/>
            </a:endParaRPr>
          </a:p>
          <a:p>
            <a:pPr defTabSz="1224104"/>
            <a:r>
              <a:rPr lang="en-US" altLang="en-US" sz="4500" b="1" i="1" dirty="0">
                <a:solidFill>
                  <a:srgbClr val="FF0066"/>
                </a:solidFill>
                <a:latin typeface="Times New Roman" pitchFamily="18" charset="0"/>
              </a:rPr>
              <a:t>Năm học 2024-2025</a:t>
            </a:r>
            <a:endParaRPr lang="en-US" altLang="en-US" sz="4500" b="1" i="1" dirty="0">
              <a:solidFill>
                <a:srgbClr val="FF0066"/>
              </a:solidFill>
              <a:latin typeface="Times New Roman" pitchFamily="18" charset="0"/>
            </a:endParaRPr>
          </a:p>
        </p:txBody>
      </p:sp>
      <p:sp>
        <p:nvSpPr>
          <p:cNvPr id="48" name="TextBox 47">
            <a:extLst>
              <a:ext uri="{FF2B5EF4-FFF2-40B4-BE49-F238E27FC236}">
                <a16:creationId xmlns="" xmlns:a16="http://schemas.microsoft.com/office/drawing/2014/main" id="{54E585AE-C36E-6FD8-13F9-3CE8FD759964}"/>
              </a:ext>
            </a:extLst>
          </p:cNvPr>
          <p:cNvSpPr txBox="1"/>
          <p:nvPr/>
        </p:nvSpPr>
        <p:spPr>
          <a:xfrm>
            <a:off x="3429000" y="3628354"/>
            <a:ext cx="6858000" cy="461666"/>
          </a:xfrm>
          <a:prstGeom prst="rect">
            <a:avLst/>
          </a:prstGeom>
          <a:noFill/>
        </p:spPr>
        <p:txBody>
          <a:bodyPr wrap="square" lIns="137160" tIns="68580" rIns="137160" bIns="68580">
            <a:spAutoFit/>
          </a:bodyPr>
          <a:lstStyle/>
          <a:p>
            <a:r>
              <a:rPr lang="en-US" sz="2100" dirty="0"/>
              <a:t> </a:t>
            </a:r>
          </a:p>
        </p:txBody>
      </p:sp>
    </p:spTree>
    <p:extLst>
      <p:ext uri="{BB962C8B-B14F-4D97-AF65-F5344CB8AC3E}">
        <p14:creationId xmlns:p14="http://schemas.microsoft.com/office/powerpoint/2010/main" val="368979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41"/>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41"/>
                                        </p:tgtEl>
                                        <p:attrNameLst>
                                          <p:attrName>style.color</p:attrName>
                                        </p:attrNameLst>
                                      </p:cBhvr>
                                      <p:by>
                                        <p:hsl h="7200000" s="0" l="0"/>
                                      </p:by>
                                    </p:animClr>
                                    <p:animClr clrSpc="hsl" dir="cw">
                                      <p:cBhvr>
                                        <p:cTn id="9" dur="2000" fill="hold"/>
                                        <p:tgtEl>
                                          <p:spTgt spid="41"/>
                                        </p:tgtEl>
                                        <p:attrNameLst>
                                          <p:attrName>fillcolor</p:attrName>
                                        </p:attrNameLst>
                                      </p:cBhvr>
                                      <p:by>
                                        <p:hsl h="7200000" s="0" l="0"/>
                                      </p:by>
                                    </p:animClr>
                                    <p:animClr clrSpc="hsl" dir="cw">
                                      <p:cBhvr>
                                        <p:cTn id="10" dur="2000" fill="hold"/>
                                        <p:tgtEl>
                                          <p:spTgt spid="41"/>
                                        </p:tgtEl>
                                        <p:attrNameLst>
                                          <p:attrName>stroke.color</p:attrName>
                                        </p:attrNameLst>
                                      </p:cBhvr>
                                      <p:by>
                                        <p:hsl h="7200000" s="0" l="0"/>
                                      </p:by>
                                    </p:animClr>
                                    <p:set>
                                      <p:cBhvr>
                                        <p:cTn id="11" dur="2000" fill="hold"/>
                                        <p:tgtEl>
                                          <p:spTgt spid="4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1"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21AF859-F96D-5AE2-FB2C-95E4891C2F43}"/>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xmlns="" id="{DBF96AF0-24BF-5A92-9739-C2F3D2018D1A}"/>
              </a:ext>
            </a:extLst>
          </p:cNvPr>
          <p:cNvSpPr/>
          <p:nvPr/>
        </p:nvSpPr>
        <p:spPr>
          <a:xfrm>
            <a:off x="0" y="0"/>
            <a:ext cx="18516600" cy="10553700"/>
          </a:xfrm>
          <a:custGeom>
            <a:avLst/>
            <a:gdLst/>
            <a:ahLst/>
            <a:cxnLst/>
            <a:rect l="l" t="t" r="r" b="b"/>
            <a:pathLst>
              <a:path w="17905320" h="9975200">
                <a:moveTo>
                  <a:pt x="0" y="0"/>
                </a:moveTo>
                <a:lnTo>
                  <a:pt x="17905320" y="0"/>
                </a:lnTo>
                <a:lnTo>
                  <a:pt x="17905320" y="9975200"/>
                </a:lnTo>
                <a:lnTo>
                  <a:pt x="0" y="9975200"/>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txBody>
          <a:bodyPr/>
          <a:lstStyle/>
          <a:p>
            <a:endParaRPr lang="en-US" sz="2000">
              <a:latin typeface="#9Slide02 Noi dung rat dai" panose="02000000000000000000" pitchFamily="2" charset="0"/>
              <a:ea typeface="#9Slide02 Noi dung rat dai" panose="02000000000000000000" pitchFamily="2" charset="0"/>
            </a:endParaRPr>
          </a:p>
        </p:txBody>
      </p:sp>
      <p:sp>
        <p:nvSpPr>
          <p:cNvPr id="5" name="TextBox 4">
            <a:extLst>
              <a:ext uri="{FF2B5EF4-FFF2-40B4-BE49-F238E27FC236}">
                <a16:creationId xmlns:a16="http://schemas.microsoft.com/office/drawing/2014/main" xmlns="" id="{8E5B30E8-523D-075C-5C75-725FB756C7C2}"/>
              </a:ext>
            </a:extLst>
          </p:cNvPr>
          <p:cNvSpPr txBox="1"/>
          <p:nvPr/>
        </p:nvSpPr>
        <p:spPr>
          <a:xfrm>
            <a:off x="481642" y="477159"/>
            <a:ext cx="17038608" cy="4031873"/>
          </a:xfrm>
          <a:prstGeom prst="rect">
            <a:avLst/>
          </a:prstGeom>
          <a:noFill/>
        </p:spPr>
        <p:txBody>
          <a:bodyPr wrap="square">
            <a:spAutoFit/>
          </a:bodyPr>
          <a:lstStyle/>
          <a:p>
            <a:r>
              <a:rPr lang="vi-VN" sz="3200">
                <a:latin typeface="#9Slide02 Noi dung rat dai" panose="02000000000000000000" pitchFamily="2" charset="0"/>
                <a:ea typeface="#9Slide02 Noi dung rat dai" panose="02000000000000000000" pitchFamily="2" charset="0"/>
              </a:rPr>
              <a:t>  </a:t>
            </a:r>
            <a:endParaRPr lang="en-US" sz="3200">
              <a:latin typeface="#9Slide02 Noi dung rat dai" panose="02000000000000000000" pitchFamily="2" charset="0"/>
              <a:ea typeface="#9Slide02 Noi dung rat dai" panose="02000000000000000000" pitchFamily="2" charset="0"/>
            </a:endParaRPr>
          </a:p>
          <a:p>
            <a:r>
              <a:rPr lang="vi-VN" sz="3200">
                <a:latin typeface="#9Slide02 Noi dung rat dai" panose="02000000000000000000" pitchFamily="2" charset="0"/>
                <a:ea typeface="#9Slide02 Noi dung rat dai" panose="02000000000000000000" pitchFamily="2" charset="0"/>
              </a:rPr>
              <a:t> Ngô Quyền là một vị tướng nổi tiếng mưu lược, võ nghệ tinh thông. Ông được Dương Đình Nghệ giao quyền cai quản Ái Châu (thuộc Thanh Hóa ngày nay).     </a:t>
            </a:r>
            <a:endParaRPr lang="en-US" sz="3200">
              <a:latin typeface="#9Slide02 Noi dung rat dai" panose="02000000000000000000" pitchFamily="2" charset="0"/>
              <a:ea typeface="#9Slide02 Noi dung rat dai" panose="02000000000000000000" pitchFamily="2" charset="0"/>
            </a:endParaRPr>
          </a:p>
          <a:p>
            <a:endParaRPr lang="en-US" sz="3200">
              <a:latin typeface="#9Slide02 Noi dung rat dai" panose="02000000000000000000" pitchFamily="2" charset="0"/>
              <a:ea typeface="#9Slide02 Noi dung rat dai" panose="02000000000000000000" pitchFamily="2" charset="0"/>
            </a:endParaRPr>
          </a:p>
          <a:p>
            <a:r>
              <a:rPr lang="vi-VN" sz="3200">
                <a:latin typeface="#9Slide02 Noi dung rat dai" panose="02000000000000000000" pitchFamily="2" charset="0"/>
                <a:ea typeface="#9Slide02 Noi dung rat dai" panose="02000000000000000000" pitchFamily="2" charset="0"/>
              </a:rPr>
              <a:t>  </a:t>
            </a:r>
            <a:endParaRPr lang="en-US" sz="3200">
              <a:latin typeface="#9Slide02 Noi dung rat dai" panose="02000000000000000000" pitchFamily="2" charset="0"/>
              <a:ea typeface="#9Slide02 Noi dung rat dai" panose="02000000000000000000" pitchFamily="2" charset="0"/>
            </a:endParaRPr>
          </a:p>
          <a:p>
            <a:endParaRPr lang="en-US" sz="3200">
              <a:latin typeface="#9Slide02 Noi dung rat dai" panose="02000000000000000000" pitchFamily="2" charset="0"/>
              <a:ea typeface="#9Slide02 Noi dung rat dai" panose="02000000000000000000" pitchFamily="2" charset="0"/>
            </a:endParaRPr>
          </a:p>
          <a:p>
            <a:endParaRPr lang="en-US" sz="3200">
              <a:latin typeface="#9Slide02 Noi dung rat dai" panose="02000000000000000000" pitchFamily="2" charset="0"/>
              <a:ea typeface="#9Slide02 Noi dung rat dai" panose="02000000000000000000" pitchFamily="2" charset="0"/>
            </a:endParaRPr>
          </a:p>
          <a:p>
            <a:endParaRPr lang="en-US" sz="3200">
              <a:latin typeface="#9Slide02 Noi dung rat dai" panose="02000000000000000000" pitchFamily="2" charset="0"/>
              <a:ea typeface="#9Slide02 Noi dung rat dai" panose="02000000000000000000" pitchFamily="2" charset="0"/>
            </a:endParaRPr>
          </a:p>
        </p:txBody>
      </p:sp>
      <p:sp>
        <p:nvSpPr>
          <p:cNvPr id="7" name="TextBox 6">
            <a:extLst>
              <a:ext uri="{FF2B5EF4-FFF2-40B4-BE49-F238E27FC236}">
                <a16:creationId xmlns:a16="http://schemas.microsoft.com/office/drawing/2014/main" xmlns="" id="{3F714D4B-278E-7A5F-F8B1-597513AE7013}"/>
              </a:ext>
            </a:extLst>
          </p:cNvPr>
          <p:cNvSpPr txBox="1"/>
          <p:nvPr/>
        </p:nvSpPr>
        <p:spPr>
          <a:xfrm>
            <a:off x="5257800" y="328345"/>
            <a:ext cx="9144000" cy="707886"/>
          </a:xfrm>
          <a:prstGeom prst="rect">
            <a:avLst/>
          </a:prstGeom>
          <a:noFill/>
        </p:spPr>
        <p:txBody>
          <a:bodyPr wrap="square">
            <a:spAutoFit/>
          </a:bodyPr>
          <a:lstStyle/>
          <a:p>
            <a:r>
              <a:rPr lang="vi-VN" sz="4000" b="1">
                <a:latin typeface="#9Slide02 Noi dung rat dai" panose="02000000000000000000" pitchFamily="2" charset="0"/>
                <a:ea typeface="#9Slide02 Noi dung rat dai" panose="02000000000000000000" pitchFamily="2" charset="0"/>
              </a:rPr>
              <a:t>Ngô Quyền đại phá quân Nam Hán  </a:t>
            </a:r>
            <a:endParaRPr lang="en-US" sz="4000" b="1">
              <a:latin typeface="#9Slide02 Noi dung rat dai" panose="02000000000000000000" pitchFamily="2" charset="0"/>
              <a:ea typeface="#9Slide02 Noi dung rat dai" panose="02000000000000000000" pitchFamily="2" charset="0"/>
            </a:endParaRPr>
          </a:p>
        </p:txBody>
      </p:sp>
      <p:sp>
        <p:nvSpPr>
          <p:cNvPr id="12" name="TextBox 11">
            <a:extLst>
              <a:ext uri="{FF2B5EF4-FFF2-40B4-BE49-F238E27FC236}">
                <a16:creationId xmlns:a16="http://schemas.microsoft.com/office/drawing/2014/main" xmlns="" id="{A3238A4B-EEB8-3AE8-EAED-09CA5D8DFE3C}"/>
              </a:ext>
            </a:extLst>
          </p:cNvPr>
          <p:cNvSpPr txBox="1"/>
          <p:nvPr/>
        </p:nvSpPr>
        <p:spPr>
          <a:xfrm>
            <a:off x="558800" y="2209139"/>
            <a:ext cx="17830800" cy="2062103"/>
          </a:xfrm>
          <a:prstGeom prst="rect">
            <a:avLst/>
          </a:prstGeom>
          <a:noFill/>
        </p:spPr>
        <p:txBody>
          <a:bodyPr wrap="square">
            <a:spAutoFit/>
          </a:bodyPr>
          <a:lstStyle/>
          <a:p>
            <a:r>
              <a:rPr kumimoji="0" lang="vi-VN" sz="32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rPr>
              <a:t>Năm 937, Dương Đình Nghệ bị con nuôi là Kiều Công Tiễn giết hại. Ngô Quyền kéo quân ra hỏi tội Công Tiễn. Công Tiễn run sợ, cho người sang cầu cứu vua Nam Hán. Vua Nam Hán muốn nhân nước ta có loạn mà đánh chiếm, liền sai thái tử Hoằng Tháo đem chiến thuyền, theo sông Bạch Đằng tiến vào nước ta. Bấy giờ, được sự ủng hộ của mọi người, Ngô Quyền đã diệt được Kiều Công Tiễn.    </a:t>
            </a:r>
            <a:endParaRPr lang="en-US" sz="2000">
              <a:latin typeface="#9Slide02 Noi dung rat dai" panose="02000000000000000000" pitchFamily="2" charset="0"/>
              <a:ea typeface="#9Slide02 Noi dung rat dai" panose="02000000000000000000" pitchFamily="2" charset="0"/>
            </a:endParaRPr>
          </a:p>
        </p:txBody>
      </p:sp>
      <p:sp>
        <p:nvSpPr>
          <p:cNvPr id="14" name="TextBox 13">
            <a:extLst>
              <a:ext uri="{FF2B5EF4-FFF2-40B4-BE49-F238E27FC236}">
                <a16:creationId xmlns:a16="http://schemas.microsoft.com/office/drawing/2014/main" xmlns="" id="{505D958B-E1ED-A278-E5F4-D2838C8EB192}"/>
              </a:ext>
            </a:extLst>
          </p:cNvPr>
          <p:cNvSpPr txBox="1"/>
          <p:nvPr/>
        </p:nvSpPr>
        <p:spPr>
          <a:xfrm>
            <a:off x="558321" y="4332638"/>
            <a:ext cx="1783080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rPr>
              <a:t>Nghe tin Hoằng Tháo sắp đến, Ngô Quyền nói với các tướng:</a:t>
            </a:r>
            <a:endParaRPr kumimoji="0" lang="en-US" sz="32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endParaRPr>
          </a:p>
        </p:txBody>
      </p:sp>
      <p:sp>
        <p:nvSpPr>
          <p:cNvPr id="16" name="TextBox 15">
            <a:extLst>
              <a:ext uri="{FF2B5EF4-FFF2-40B4-BE49-F238E27FC236}">
                <a16:creationId xmlns:a16="http://schemas.microsoft.com/office/drawing/2014/main" xmlns="" id="{17B21E86-B34C-9ABD-167A-656B51FD8148}"/>
              </a:ext>
            </a:extLst>
          </p:cNvPr>
          <p:cNvSpPr txBox="1"/>
          <p:nvPr/>
        </p:nvSpPr>
        <p:spPr>
          <a:xfrm>
            <a:off x="532921" y="6339565"/>
            <a:ext cx="17501558"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rPr>
              <a:t>Ông sai người lấy gỗ tốt vạt nhọn đầu, bịt sắt rồi ngầm đóng xuống hai bên cửa sông. Thủy triều lên, quân ta chèo thuyền nhẹ ra khiêu chiến rồi giả thua, dụ địch đuổi theo. Hoằng Tháo trúng kế. Khi chiến thuyền của giặc lọt sâu vào vùng cắm cọc cũng là lúc thủy triều xuống, cọc nhô dần lên. Ngô Quyền tung quân ra đánh. Quân giặc rối loạn, nước rút quá nhanh, thuyền vướng cọc, bị lật úp, vỡ và đắm rất nhiều, quân sĩ chết quá nửa. Tướng giặc Hoằng Tháo bị giết trên sông Bạch Đằng. Bọn tàn quân chạy tháo thân về</a:t>
            </a:r>
            <a:r>
              <a:rPr kumimoji="0" lang="en-US" sz="32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rPr>
              <a:t> </a:t>
            </a:r>
            <a:r>
              <a:rPr kumimoji="0" lang="vi-VN" sz="32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rPr>
              <a:t>nước.      </a:t>
            </a:r>
            <a:endParaRPr kumimoji="0" lang="en-US" sz="32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endParaRPr>
          </a:p>
        </p:txBody>
      </p:sp>
      <p:sp>
        <p:nvSpPr>
          <p:cNvPr id="18" name="TextBox 17">
            <a:extLst>
              <a:ext uri="{FF2B5EF4-FFF2-40B4-BE49-F238E27FC236}">
                <a16:creationId xmlns:a16="http://schemas.microsoft.com/office/drawing/2014/main" xmlns="" id="{585DC6D4-3657-A330-97D5-EA68D9C721AE}"/>
              </a:ext>
            </a:extLst>
          </p:cNvPr>
          <p:cNvSpPr txBox="1"/>
          <p:nvPr/>
        </p:nvSpPr>
        <p:spPr>
          <a:xfrm>
            <a:off x="507521" y="8987695"/>
            <a:ext cx="1727295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rPr>
              <a:t>Chiến thắng Bạch Đằng đã chấm dứt mộng xâm lăng của giặc phương Bắc, mở ra thời kì độc lập lâu dài trong lịch sử nước ta.</a:t>
            </a:r>
            <a:endParaRPr kumimoji="0" lang="en-US" sz="32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endParaRPr>
          </a:p>
        </p:txBody>
      </p:sp>
      <p:sp>
        <p:nvSpPr>
          <p:cNvPr id="20" name="TextBox 19">
            <a:extLst>
              <a:ext uri="{FF2B5EF4-FFF2-40B4-BE49-F238E27FC236}">
                <a16:creationId xmlns:a16="http://schemas.microsoft.com/office/drawing/2014/main" xmlns="" id="{67C133DF-9240-4317-0B08-73BE88ECCD5C}"/>
              </a:ext>
            </a:extLst>
          </p:cNvPr>
          <p:cNvSpPr txBox="1"/>
          <p:nvPr/>
        </p:nvSpPr>
        <p:spPr>
          <a:xfrm>
            <a:off x="387171" y="5079385"/>
            <a:ext cx="1764730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cs typeface="+mn-cs"/>
              </a:rPr>
              <a:t>- Bọn địch từ xa mỏi mệt, lại nghe tin Công Tiễn bị giết, mất kẻ nội ứng thì hồn vía chẳng còn. Quân ta sức đang khỏe, ắt phá được chúng. Nhưng chúng nhiều chiến thuyền, ta phải có kế.     </a:t>
            </a:r>
            <a:endParaRPr kumimoji="0" lang="en-US" sz="32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cs typeface="+mn-cs"/>
            </a:endParaRPr>
          </a:p>
        </p:txBody>
      </p:sp>
      <p:sp>
        <p:nvSpPr>
          <p:cNvPr id="21" name="Oval 20">
            <a:extLst>
              <a:ext uri="{FF2B5EF4-FFF2-40B4-BE49-F238E27FC236}">
                <a16:creationId xmlns:a16="http://schemas.microsoft.com/office/drawing/2014/main" xmlns="" id="{2AC68DFD-1AC6-8211-E0F7-F4749A70155C}"/>
              </a:ext>
            </a:extLst>
          </p:cNvPr>
          <p:cNvSpPr/>
          <p:nvPr/>
        </p:nvSpPr>
        <p:spPr>
          <a:xfrm>
            <a:off x="9135374" y="1513390"/>
            <a:ext cx="622300" cy="585643"/>
          </a:xfrm>
          <a:prstGeom prst="ellipse">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latin typeface="#9Slide01 Tieu de ngan" panose="00000800000000000000" pitchFamily="2" charset="0"/>
              </a:rPr>
              <a:t>1</a:t>
            </a:r>
          </a:p>
        </p:txBody>
      </p:sp>
      <p:sp>
        <p:nvSpPr>
          <p:cNvPr id="22" name="Oval 21">
            <a:extLst>
              <a:ext uri="{FF2B5EF4-FFF2-40B4-BE49-F238E27FC236}">
                <a16:creationId xmlns:a16="http://schemas.microsoft.com/office/drawing/2014/main" xmlns="" id="{B382284E-945D-3DC8-354B-652051D49492}"/>
              </a:ext>
            </a:extLst>
          </p:cNvPr>
          <p:cNvSpPr/>
          <p:nvPr/>
        </p:nvSpPr>
        <p:spPr>
          <a:xfrm>
            <a:off x="10896600" y="3700202"/>
            <a:ext cx="622300" cy="585643"/>
          </a:xfrm>
          <a:prstGeom prst="ellipse">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latin typeface="#9Slide01 Tieu de ngan" panose="00000800000000000000" pitchFamily="2" charset="0"/>
              </a:rPr>
              <a:t>2</a:t>
            </a:r>
          </a:p>
        </p:txBody>
      </p:sp>
      <p:sp>
        <p:nvSpPr>
          <p:cNvPr id="23" name="Oval 22">
            <a:extLst>
              <a:ext uri="{FF2B5EF4-FFF2-40B4-BE49-F238E27FC236}">
                <a16:creationId xmlns:a16="http://schemas.microsoft.com/office/drawing/2014/main" xmlns="" id="{580843A9-6934-8A96-74B7-7ECE94C1B2FB}"/>
              </a:ext>
            </a:extLst>
          </p:cNvPr>
          <p:cNvSpPr/>
          <p:nvPr/>
        </p:nvSpPr>
        <p:spPr>
          <a:xfrm>
            <a:off x="13182600" y="5581889"/>
            <a:ext cx="622300" cy="585643"/>
          </a:xfrm>
          <a:prstGeom prst="ellipse">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latin typeface="#9Slide01 Tieu de ngan" panose="00000800000000000000" pitchFamily="2" charset="0"/>
              </a:rPr>
              <a:t>3</a:t>
            </a:r>
          </a:p>
        </p:txBody>
      </p:sp>
      <p:sp>
        <p:nvSpPr>
          <p:cNvPr id="24" name="Oval 23">
            <a:extLst>
              <a:ext uri="{FF2B5EF4-FFF2-40B4-BE49-F238E27FC236}">
                <a16:creationId xmlns:a16="http://schemas.microsoft.com/office/drawing/2014/main" xmlns="" id="{0DEA93CF-0090-A81F-B83E-2335C55A91A5}"/>
              </a:ext>
            </a:extLst>
          </p:cNvPr>
          <p:cNvSpPr/>
          <p:nvPr/>
        </p:nvSpPr>
        <p:spPr>
          <a:xfrm>
            <a:off x="16154400" y="8240948"/>
            <a:ext cx="622300" cy="585643"/>
          </a:xfrm>
          <a:prstGeom prst="ellipse">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latin typeface="#9Slide01 Tieu de ngan" panose="00000800000000000000" pitchFamily="2" charset="0"/>
              </a:rPr>
              <a:t>4</a:t>
            </a:r>
          </a:p>
        </p:txBody>
      </p:sp>
      <p:sp>
        <p:nvSpPr>
          <p:cNvPr id="25" name="Oval 24">
            <a:extLst>
              <a:ext uri="{FF2B5EF4-FFF2-40B4-BE49-F238E27FC236}">
                <a16:creationId xmlns:a16="http://schemas.microsoft.com/office/drawing/2014/main" xmlns="" id="{BBF8ECD2-4AB4-7DC5-1487-328F54FAF000}"/>
              </a:ext>
            </a:extLst>
          </p:cNvPr>
          <p:cNvSpPr/>
          <p:nvPr/>
        </p:nvSpPr>
        <p:spPr>
          <a:xfrm>
            <a:off x="4114800" y="9517019"/>
            <a:ext cx="622300" cy="585643"/>
          </a:xfrm>
          <a:prstGeom prst="ellipse">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latin typeface="#9Slide01 Tieu de ngan" panose="00000800000000000000" pitchFamily="2" charset="0"/>
              </a:rPr>
              <a:t>5</a:t>
            </a:r>
          </a:p>
        </p:txBody>
      </p:sp>
      <p:sp>
        <p:nvSpPr>
          <p:cNvPr id="26" name="TextBox 25">
            <a:extLst>
              <a:ext uri="{FF2B5EF4-FFF2-40B4-BE49-F238E27FC236}">
                <a16:creationId xmlns:a16="http://schemas.microsoft.com/office/drawing/2014/main" xmlns="" id="{D2C9161E-AFBB-184E-0DFD-611D654525B5}"/>
              </a:ext>
            </a:extLst>
          </p:cNvPr>
          <p:cNvSpPr txBox="1"/>
          <p:nvPr/>
        </p:nvSpPr>
        <p:spPr>
          <a:xfrm>
            <a:off x="13182600" y="9727822"/>
            <a:ext cx="3658374" cy="461665"/>
          </a:xfrm>
          <a:prstGeom prst="rect">
            <a:avLst/>
          </a:prstGeom>
          <a:noFill/>
        </p:spPr>
        <p:txBody>
          <a:bodyPr wrap="none" rtlCol="0">
            <a:spAutoFit/>
          </a:bodyPr>
          <a:lstStyle/>
          <a:p>
            <a:r>
              <a:rPr lang="en-US" sz="2400">
                <a:latin typeface="#9Slide02 Noi dung rat dai" panose="02000000000000000000" pitchFamily="2" charset="0"/>
                <a:ea typeface="#9Slide02 Noi dung rat dai" panose="02000000000000000000" pitchFamily="2" charset="0"/>
              </a:rPr>
              <a:t>Theo NGUYỄN KHẮC THUẦN</a:t>
            </a:r>
          </a:p>
        </p:txBody>
      </p:sp>
    </p:spTree>
    <p:extLst>
      <p:ext uri="{BB962C8B-B14F-4D97-AF65-F5344CB8AC3E}">
        <p14:creationId xmlns:p14="http://schemas.microsoft.com/office/powerpoint/2010/main" val="26252331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91340" y="155900"/>
            <a:ext cx="17905320" cy="9975200"/>
          </a:xfrm>
          <a:custGeom>
            <a:avLst/>
            <a:gdLst/>
            <a:ahLst/>
            <a:cxnLst/>
            <a:rect l="l" t="t" r="r" b="b"/>
            <a:pathLst>
              <a:path w="17905320" h="9975200">
                <a:moveTo>
                  <a:pt x="0" y="0"/>
                </a:moveTo>
                <a:lnTo>
                  <a:pt x="17905320" y="0"/>
                </a:lnTo>
                <a:lnTo>
                  <a:pt x="17905320" y="9975200"/>
                </a:lnTo>
                <a:lnTo>
                  <a:pt x="0" y="9975200"/>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4"/>
          <p:cNvSpPr txBox="1"/>
          <p:nvPr/>
        </p:nvSpPr>
        <p:spPr>
          <a:xfrm>
            <a:off x="4076700" y="2095500"/>
            <a:ext cx="10134600" cy="2123658"/>
          </a:xfrm>
          <a:prstGeom prst="rect">
            <a:avLst/>
          </a:prstGeom>
        </p:spPr>
        <p:txBody>
          <a:bodyPr wrap="square" lIns="0" tIns="0" rIns="0" bIns="0" rtlCol="0" anchor="t">
            <a:spAutoFit/>
          </a:bodyPr>
          <a:lstStyle/>
          <a:p>
            <a:pPr algn="ctr"/>
            <a:r>
              <a:rPr lang="en-US" sz="13800" b="1">
                <a:solidFill>
                  <a:srgbClr val="20383F"/>
                </a:solidFill>
                <a:latin typeface="Arial"/>
              </a:rPr>
              <a:t>Tìm từ khó</a:t>
            </a:r>
            <a:endParaRPr lang="en-US" sz="13800" b="1" i="1" dirty="0">
              <a:solidFill>
                <a:srgbClr val="20383F"/>
              </a:solidFill>
              <a:latin typeface="Arial"/>
            </a:endParaRPr>
          </a:p>
        </p:txBody>
      </p:sp>
      <p:sp>
        <p:nvSpPr>
          <p:cNvPr id="2" name="Freeform 59">
            <a:extLst>
              <a:ext uri="{FF2B5EF4-FFF2-40B4-BE49-F238E27FC236}">
                <a16:creationId xmlns:a16="http://schemas.microsoft.com/office/drawing/2014/main" xmlns="" id="{0EC3264C-E171-CE76-F913-D0C2DB016473}"/>
              </a:ext>
            </a:extLst>
          </p:cNvPr>
          <p:cNvSpPr/>
          <p:nvPr/>
        </p:nvSpPr>
        <p:spPr>
          <a:xfrm>
            <a:off x="6475263" y="4970657"/>
            <a:ext cx="5337474" cy="4712541"/>
          </a:xfrm>
          <a:custGeom>
            <a:avLst/>
            <a:gdLst/>
            <a:ahLst/>
            <a:cxnLst/>
            <a:rect l="l" t="t" r="r" b="b"/>
            <a:pathLst>
              <a:path w="995362" h="878822">
                <a:moveTo>
                  <a:pt x="0" y="0"/>
                </a:moveTo>
                <a:lnTo>
                  <a:pt x="995362" y="0"/>
                </a:lnTo>
                <a:lnTo>
                  <a:pt x="995362" y="878822"/>
                </a:lnTo>
                <a:lnTo>
                  <a:pt x="0" y="878822"/>
                </a:lnTo>
                <a:lnTo>
                  <a:pt x="0" y="0"/>
                </a:lnTo>
                <a:close/>
              </a:path>
            </a:pathLst>
          </a:custGeom>
          <a:blipFill>
            <a:blip r:embed="rId5" cstate="print"/>
            <a:stretch>
              <a:fillRect/>
            </a:stretch>
          </a:blipFill>
        </p:spPr>
        <p:txBody>
          <a:bodyPr/>
          <a:lstStyle/>
          <a:p>
            <a:endParaRPr lang="en-US"/>
          </a:p>
        </p:txBody>
      </p:sp>
    </p:spTree>
    <p:extLst>
      <p:ext uri="{BB962C8B-B14F-4D97-AF65-F5344CB8AC3E}">
        <p14:creationId xmlns:p14="http://schemas.microsoft.com/office/powerpoint/2010/main" val="194205648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135810" y="3238500"/>
            <a:ext cx="16031736" cy="2862322"/>
          </a:xfrm>
          <a:prstGeom prst="rect">
            <a:avLst/>
          </a:prstGeom>
          <a:noFill/>
        </p:spPr>
        <p:txBody>
          <a:bodyPr wrap="square" rtlCol="0">
            <a:spAutoFit/>
          </a:bodyPr>
          <a:lstStyle/>
          <a:p>
            <a:r>
              <a:rPr kumimoji="0" lang="en-US" sz="6000" b="0" i="0" u="none" strike="noStrike" kern="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	</a:t>
            </a:r>
            <a:r>
              <a:rPr lang="en-US" sz="6000">
                <a:latin typeface="Times New Roman" panose="02020603050405020304" pitchFamily="18" charset="0"/>
                <a:cs typeface="Times New Roman" panose="02020603050405020304" pitchFamily="18" charset="0"/>
              </a:rPr>
              <a:t>Chiến thắng Bạch Đằng đã chấm dứt mộng xâm lăng của giặc phương Bắc, mở ra thời kì độc lập lâu dài trong lịch sử nước ta.</a:t>
            </a:r>
          </a:p>
        </p:txBody>
      </p:sp>
      <p:sp>
        <p:nvSpPr>
          <p:cNvPr id="10" name="TextBox 9"/>
          <p:cNvSpPr txBox="1"/>
          <p:nvPr/>
        </p:nvSpPr>
        <p:spPr>
          <a:xfrm>
            <a:off x="1142999" y="3238500"/>
            <a:ext cx="16002000" cy="2862322"/>
          </a:xfrm>
          <a:prstGeom prst="rect">
            <a:avLst/>
          </a:prstGeom>
          <a:noFill/>
        </p:spPr>
        <p:txBody>
          <a:bodyPr wrap="square" rtlCol="0">
            <a:spAutoFit/>
          </a:bodyPr>
          <a:lstStyle/>
          <a:p>
            <a:r>
              <a:rPr kumimoji="0" lang="en-US" sz="6000" u="none" strike="noStrike" kern="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sym typeface="Arial"/>
              </a:rPr>
              <a:t>	</a:t>
            </a:r>
            <a:r>
              <a:rPr lang="en-US" sz="6000">
                <a:latin typeface="Times New Roman" panose="02020603050405020304" pitchFamily="18" charset="0"/>
                <a:cs typeface="Times New Roman" panose="02020603050405020304" pitchFamily="18" charset="0"/>
              </a:rPr>
              <a:t>Chiến thắng Bạch Đằng/ đã </a:t>
            </a:r>
            <a:r>
              <a:rPr lang="en-US" sz="6000">
                <a:solidFill>
                  <a:srgbClr val="FF0000"/>
                </a:solidFill>
                <a:latin typeface="Times New Roman" panose="02020603050405020304" pitchFamily="18" charset="0"/>
                <a:cs typeface="Times New Roman" panose="02020603050405020304" pitchFamily="18" charset="0"/>
              </a:rPr>
              <a:t>chấm dứt mộng xâm lăng</a:t>
            </a:r>
            <a:r>
              <a:rPr lang="en-US" sz="6000">
                <a:latin typeface="Times New Roman" panose="02020603050405020304" pitchFamily="18" charset="0"/>
                <a:cs typeface="Times New Roman" panose="02020603050405020304" pitchFamily="18" charset="0"/>
              </a:rPr>
              <a:t> </a:t>
            </a:r>
            <a:r>
              <a:rPr lang="en-US" sz="6000">
                <a:solidFill>
                  <a:srgbClr val="FF0000"/>
                </a:solidFill>
                <a:latin typeface="Times New Roman" panose="02020603050405020304" pitchFamily="18" charset="0"/>
                <a:cs typeface="Times New Roman" panose="02020603050405020304" pitchFamily="18" charset="0"/>
              </a:rPr>
              <a:t>của giặc</a:t>
            </a:r>
            <a:r>
              <a:rPr lang="en-US" sz="6000">
                <a:latin typeface="Times New Roman" panose="02020603050405020304" pitchFamily="18" charset="0"/>
                <a:cs typeface="Times New Roman" panose="02020603050405020304" pitchFamily="18" charset="0"/>
              </a:rPr>
              <a:t> phương Bắc,/ </a:t>
            </a:r>
            <a:r>
              <a:rPr lang="en-US" sz="6000">
                <a:solidFill>
                  <a:srgbClr val="FF0000"/>
                </a:solidFill>
                <a:latin typeface="Times New Roman" panose="02020603050405020304" pitchFamily="18" charset="0"/>
                <a:cs typeface="Times New Roman" panose="02020603050405020304" pitchFamily="18" charset="0"/>
              </a:rPr>
              <a:t>mở ra thời kì độc lập lâu dài/ trong lịch sử nước ta</a:t>
            </a:r>
            <a:r>
              <a:rPr lang="en-US" sz="6000">
                <a:latin typeface="Times New Roman" panose="02020603050405020304" pitchFamily="18" charset="0"/>
                <a:cs typeface="Times New Roman" panose="02020603050405020304" pitchFamily="18" charset="0"/>
              </a:rPr>
              <a:t>.//</a:t>
            </a:r>
          </a:p>
        </p:txBody>
      </p:sp>
      <p:sp>
        <p:nvSpPr>
          <p:cNvPr id="2" name="TextBox 1">
            <a:extLst>
              <a:ext uri="{FF2B5EF4-FFF2-40B4-BE49-F238E27FC236}">
                <a16:creationId xmlns:a16="http://schemas.microsoft.com/office/drawing/2014/main" xmlns="" id="{BEF34132-F4AF-E21C-B61E-25297BF6E65E}"/>
              </a:ext>
            </a:extLst>
          </p:cNvPr>
          <p:cNvSpPr txBox="1"/>
          <p:nvPr/>
        </p:nvSpPr>
        <p:spPr>
          <a:xfrm>
            <a:off x="4622569" y="266700"/>
            <a:ext cx="9042861" cy="1107996"/>
          </a:xfrm>
          <a:prstGeom prst="rect">
            <a:avLst/>
          </a:prstGeom>
          <a:noFill/>
        </p:spPr>
        <p:txBody>
          <a:bodyPr wrap="none" rtlCol="0">
            <a:spAutoFit/>
          </a:bodyPr>
          <a:lstStyle/>
          <a:p>
            <a:pPr algn="ctr"/>
            <a:r>
              <a:rPr lang="en-US" sz="6600" b="1">
                <a:latin typeface="Times New Roman" panose="02020603050405020304" pitchFamily="18" charset="0"/>
                <a:cs typeface="Times New Roman" panose="02020603050405020304" pitchFamily="18" charset="0"/>
              </a:rPr>
              <a:t>LUYỆN ĐỌC CÂU DÀI</a:t>
            </a:r>
          </a:p>
        </p:txBody>
      </p:sp>
    </p:spTree>
    <p:extLst>
      <p:ext uri="{BB962C8B-B14F-4D97-AF65-F5344CB8AC3E}">
        <p14:creationId xmlns:p14="http://schemas.microsoft.com/office/powerpoint/2010/main" val="3105714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3" presetClass="exit" presetSubtype="32" fill="hold" grpId="1" nodeType="clickEffect">
                                  <p:stCondLst>
                                    <p:cond delay="0"/>
                                  </p:stCondLst>
                                  <p:childTnLst>
                                    <p:animEffect transition="out" filter="plus(out)">
                                      <p:cBhvr>
                                        <p:cTn id="11" dur="2000"/>
                                        <p:tgtEl>
                                          <p:spTgt spid="9"/>
                                        </p:tgtEl>
                                      </p:cBhvr>
                                    </p:animEffect>
                                    <p:set>
                                      <p:cBhvr>
                                        <p:cTn id="12" dur="1" fill="hold">
                                          <p:stCondLst>
                                            <p:cond delay="19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91340" y="155900"/>
            <a:ext cx="17905320" cy="9975200"/>
          </a:xfrm>
          <a:custGeom>
            <a:avLst/>
            <a:gdLst/>
            <a:ahLst/>
            <a:cxnLst/>
            <a:rect l="l" t="t" r="r" b="b"/>
            <a:pathLst>
              <a:path w="17905320" h="9975200">
                <a:moveTo>
                  <a:pt x="0" y="0"/>
                </a:moveTo>
                <a:lnTo>
                  <a:pt x="17905320" y="0"/>
                </a:lnTo>
                <a:lnTo>
                  <a:pt x="17905320" y="9975200"/>
                </a:lnTo>
                <a:lnTo>
                  <a:pt x="0" y="99752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5943600" y="1165221"/>
            <a:ext cx="6400800" cy="83099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1" i="0" u="none" strike="noStrike" kern="1200" cap="none" spc="0" normalizeH="0" baseline="0" noProof="0" dirty="0">
                <a:ln>
                  <a:noFill/>
                </a:ln>
                <a:solidFill>
                  <a:srgbClr val="20383F"/>
                </a:solidFill>
                <a:effectLst/>
                <a:uLnTx/>
                <a:uFillTx/>
                <a:latin typeface="Arial"/>
                <a:ea typeface="+mn-ea"/>
                <a:cs typeface="+mn-cs"/>
              </a:rPr>
              <a:t>Giải </a:t>
            </a:r>
            <a:r>
              <a:rPr kumimoji="0" lang="vi-VN" sz="5400" b="1" i="0" u="none" strike="noStrike" kern="1200" cap="none" spc="0" normalizeH="0" baseline="0" noProof="0">
                <a:ln>
                  <a:noFill/>
                </a:ln>
                <a:solidFill>
                  <a:srgbClr val="20383F"/>
                </a:solidFill>
                <a:effectLst/>
                <a:uLnTx/>
                <a:uFillTx/>
                <a:latin typeface="Arial"/>
                <a:ea typeface="+mn-ea"/>
                <a:cs typeface="+mn-cs"/>
              </a:rPr>
              <a:t>nghĩa từ</a:t>
            </a:r>
            <a:endParaRPr kumimoji="0" lang="en-US" sz="5400" b="1" i="1" u="none" strike="noStrike" kern="1200" cap="none" spc="0" normalizeH="0" baseline="0" noProof="0" dirty="0">
              <a:ln>
                <a:noFill/>
              </a:ln>
              <a:solidFill>
                <a:srgbClr val="20383F"/>
              </a:solidFill>
              <a:effectLst/>
              <a:uLnTx/>
              <a:uFillTx/>
              <a:latin typeface="Arial"/>
              <a:ea typeface="+mn-ea"/>
              <a:cs typeface="+mn-cs"/>
            </a:endParaRPr>
          </a:p>
        </p:txBody>
      </p:sp>
      <p:sp>
        <p:nvSpPr>
          <p:cNvPr id="8" name="Rectangle: Rounded Corners 7">
            <a:extLst>
              <a:ext uri="{FF2B5EF4-FFF2-40B4-BE49-F238E27FC236}">
                <a16:creationId xmlns:a16="http://schemas.microsoft.com/office/drawing/2014/main" xmlns="" id="{FFFAF86E-2C31-FF17-88F7-9F1DA33E4A86}"/>
              </a:ext>
            </a:extLst>
          </p:cNvPr>
          <p:cNvSpPr/>
          <p:nvPr/>
        </p:nvSpPr>
        <p:spPr>
          <a:xfrm>
            <a:off x="1676400" y="2735788"/>
            <a:ext cx="3505200" cy="1059157"/>
          </a:xfrm>
          <a:prstGeom prst="roundRect">
            <a:avLst/>
          </a:prstGeom>
          <a:solidFill>
            <a:schemeClr val="bg1"/>
          </a:solidFill>
          <a:ln>
            <a:solidFill>
              <a:srgbClr val="5E828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Mưu lược</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Rectangle: Rounded Corners 4">
            <a:extLst>
              <a:ext uri="{FF2B5EF4-FFF2-40B4-BE49-F238E27FC236}">
                <a16:creationId xmlns:a16="http://schemas.microsoft.com/office/drawing/2014/main" xmlns="" id="{367E0B73-F613-BEBE-A7B8-99880E74CD29}"/>
              </a:ext>
            </a:extLst>
          </p:cNvPr>
          <p:cNvSpPr/>
          <p:nvPr/>
        </p:nvSpPr>
        <p:spPr>
          <a:xfrm>
            <a:off x="7391400" y="2735788"/>
            <a:ext cx="3505200" cy="1059157"/>
          </a:xfrm>
          <a:prstGeom prst="roundRect">
            <a:avLst/>
          </a:prstGeom>
          <a:solidFill>
            <a:schemeClr val="bg1"/>
          </a:solidFill>
          <a:ln>
            <a:solidFill>
              <a:srgbClr val="5E828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Tinh thông</a:t>
            </a:r>
            <a:endPar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Rectangle: Rounded Corners 6">
            <a:extLst>
              <a:ext uri="{FF2B5EF4-FFF2-40B4-BE49-F238E27FC236}">
                <a16:creationId xmlns:a16="http://schemas.microsoft.com/office/drawing/2014/main" xmlns="" id="{7DAE1199-08F8-BE60-1EA8-F28C35D2E3F2}"/>
              </a:ext>
            </a:extLst>
          </p:cNvPr>
          <p:cNvSpPr/>
          <p:nvPr/>
        </p:nvSpPr>
        <p:spPr>
          <a:xfrm>
            <a:off x="13106400" y="2735787"/>
            <a:ext cx="3505200" cy="1059157"/>
          </a:xfrm>
          <a:prstGeom prst="roundRect">
            <a:avLst/>
          </a:prstGeom>
          <a:solidFill>
            <a:schemeClr val="bg1"/>
          </a:solidFill>
          <a:ln>
            <a:solidFill>
              <a:srgbClr val="5E828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Nội ứng</a:t>
            </a:r>
          </a:p>
        </p:txBody>
      </p:sp>
      <p:sp>
        <p:nvSpPr>
          <p:cNvPr id="2" name="TextBox 1">
            <a:extLst>
              <a:ext uri="{FF2B5EF4-FFF2-40B4-BE49-F238E27FC236}">
                <a16:creationId xmlns:a16="http://schemas.microsoft.com/office/drawing/2014/main" xmlns="" id="{0304EFD1-1979-00DB-2ACE-1E566A8467A6}"/>
              </a:ext>
            </a:extLst>
          </p:cNvPr>
          <p:cNvSpPr txBox="1"/>
          <p:nvPr/>
        </p:nvSpPr>
        <p:spPr>
          <a:xfrm>
            <a:off x="1676400" y="4146124"/>
            <a:ext cx="3505200" cy="165167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Mưu trí, có tầm nhìn xa.</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xmlns="" id="{1051C377-202A-29BE-6AE1-75EC65F5E72D}"/>
              </a:ext>
            </a:extLst>
          </p:cNvPr>
          <p:cNvSpPr txBox="1"/>
          <p:nvPr/>
        </p:nvSpPr>
        <p:spPr>
          <a:xfrm>
            <a:off x="7391400" y="4146123"/>
            <a:ext cx="3505200" cy="248266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Có hiểu biết sâu sắc, vận dụng thành thạo.</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xmlns="" id="{48FC0ED6-3FF9-B415-A36C-FA5C945B45F4}"/>
              </a:ext>
            </a:extLst>
          </p:cNvPr>
          <p:cNvSpPr txBox="1"/>
          <p:nvPr/>
        </p:nvSpPr>
        <p:spPr>
          <a:xfrm>
            <a:off x="13106400" y="4146122"/>
            <a:ext cx="3505200" cy="4975657"/>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Người trong nội bộ phối hợp hoạt động với lực lượng bên ngoài để đánh phá.</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Freeform 33">
            <a:extLst>
              <a:ext uri="{FF2B5EF4-FFF2-40B4-BE49-F238E27FC236}">
                <a16:creationId xmlns:a16="http://schemas.microsoft.com/office/drawing/2014/main" xmlns="" id="{53007D98-EA2F-D209-3108-012C9C2F0D11}"/>
              </a:ext>
            </a:extLst>
          </p:cNvPr>
          <p:cNvSpPr/>
          <p:nvPr/>
        </p:nvSpPr>
        <p:spPr>
          <a:xfrm>
            <a:off x="1676400" y="6390943"/>
            <a:ext cx="5593834" cy="3223444"/>
          </a:xfrm>
          <a:custGeom>
            <a:avLst/>
            <a:gdLst/>
            <a:ahLst/>
            <a:cxnLst/>
            <a:rect l="l" t="t" r="r" b="b"/>
            <a:pathLst>
              <a:path w="1590592" h="916578">
                <a:moveTo>
                  <a:pt x="0" y="0"/>
                </a:moveTo>
                <a:lnTo>
                  <a:pt x="1590591" y="0"/>
                </a:lnTo>
                <a:lnTo>
                  <a:pt x="1590591" y="916578"/>
                </a:lnTo>
                <a:lnTo>
                  <a:pt x="0" y="916578"/>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826780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P spid="6"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91340" y="155900"/>
            <a:ext cx="17905320" cy="9975200"/>
          </a:xfrm>
          <a:custGeom>
            <a:avLst/>
            <a:gdLst/>
            <a:ahLst/>
            <a:cxnLst/>
            <a:rect l="l" t="t" r="r" b="b"/>
            <a:pathLst>
              <a:path w="17905320" h="9975200">
                <a:moveTo>
                  <a:pt x="0" y="0"/>
                </a:moveTo>
                <a:lnTo>
                  <a:pt x="17905320" y="0"/>
                </a:lnTo>
                <a:lnTo>
                  <a:pt x="17905320" y="9975200"/>
                </a:lnTo>
                <a:lnTo>
                  <a:pt x="0" y="997520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Rectangle: Rounded Corners 7">
            <a:extLst>
              <a:ext uri="{FF2B5EF4-FFF2-40B4-BE49-F238E27FC236}">
                <a16:creationId xmlns:a16="http://schemas.microsoft.com/office/drawing/2014/main" xmlns="" id="{FFFAF86E-2C31-FF17-88F7-9F1DA33E4A86}"/>
              </a:ext>
            </a:extLst>
          </p:cNvPr>
          <p:cNvSpPr/>
          <p:nvPr/>
        </p:nvSpPr>
        <p:spPr>
          <a:xfrm>
            <a:off x="3334170" y="1540168"/>
            <a:ext cx="3505200" cy="1059157"/>
          </a:xfrm>
          <a:prstGeom prst="roundRect">
            <a:avLst/>
          </a:prstGeom>
          <a:solidFill>
            <a:schemeClr val="bg1"/>
          </a:solidFill>
          <a:ln>
            <a:solidFill>
              <a:srgbClr val="5E828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Thủy triều</a:t>
            </a:r>
          </a:p>
        </p:txBody>
      </p:sp>
      <p:sp>
        <p:nvSpPr>
          <p:cNvPr id="7" name="Rectangle: Rounded Corners 6">
            <a:extLst>
              <a:ext uri="{FF2B5EF4-FFF2-40B4-BE49-F238E27FC236}">
                <a16:creationId xmlns:a16="http://schemas.microsoft.com/office/drawing/2014/main" xmlns="" id="{7DAE1199-08F8-BE60-1EA8-F28C35D2E3F2}"/>
              </a:ext>
            </a:extLst>
          </p:cNvPr>
          <p:cNvSpPr/>
          <p:nvPr/>
        </p:nvSpPr>
        <p:spPr>
          <a:xfrm>
            <a:off x="11544300" y="1540167"/>
            <a:ext cx="3505200" cy="1059157"/>
          </a:xfrm>
          <a:prstGeom prst="roundRect">
            <a:avLst/>
          </a:prstGeom>
          <a:solidFill>
            <a:schemeClr val="bg1"/>
          </a:solidFill>
          <a:ln>
            <a:solidFill>
              <a:srgbClr val="5E828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Khiêu chiến</a:t>
            </a:r>
          </a:p>
        </p:txBody>
      </p:sp>
      <p:sp>
        <p:nvSpPr>
          <p:cNvPr id="2" name="TextBox 1">
            <a:extLst>
              <a:ext uri="{FF2B5EF4-FFF2-40B4-BE49-F238E27FC236}">
                <a16:creationId xmlns:a16="http://schemas.microsoft.com/office/drawing/2014/main" xmlns="" id="{0304EFD1-1979-00DB-2ACE-1E566A8467A6}"/>
              </a:ext>
            </a:extLst>
          </p:cNvPr>
          <p:cNvSpPr txBox="1"/>
          <p:nvPr/>
        </p:nvSpPr>
        <p:spPr>
          <a:xfrm>
            <a:off x="1543470" y="2950504"/>
            <a:ext cx="7086600" cy="165167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Hiện tượng nước biển dâng lên, rút xuống một, hai lần trong ngày. </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xmlns="" id="{48FC0ED6-3FF9-B415-A36C-FA5C945B45F4}"/>
              </a:ext>
            </a:extLst>
          </p:cNvPr>
          <p:cNvSpPr txBox="1"/>
          <p:nvPr/>
        </p:nvSpPr>
        <p:spPr>
          <a:xfrm>
            <a:off x="9753600" y="2950502"/>
            <a:ext cx="7086600" cy="1651671"/>
          </a:xfrm>
          <a:prstGeom prst="rect">
            <a:avLst/>
          </a:prstGeom>
          <a:noFill/>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Cố tình gây sự để dụ đối phương ra đánh.</a:t>
            </a:r>
            <a:endParaRPr kumimoji="0" lang="vi-VN" sz="3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1026" name="Picture 2" descr="Thủy triều: Hiện tượng thiên nhiên quen thuộc ẩn chứa nhiều điều thú vị -  TRẦN HƯNG ĐẠO">
            <a:extLst>
              <a:ext uri="{FF2B5EF4-FFF2-40B4-BE49-F238E27FC236}">
                <a16:creationId xmlns:a16="http://schemas.microsoft.com/office/drawing/2014/main" xmlns="" id="{7A80A13D-0520-6686-0CC0-77DAA6413C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03126" y="4953354"/>
            <a:ext cx="4967288" cy="37236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3 trận thủy chiến làm nên những trang sử hào hùng trên Bạch Đằng Giang">
            <a:extLst>
              <a:ext uri="{FF2B5EF4-FFF2-40B4-BE49-F238E27FC236}">
                <a16:creationId xmlns:a16="http://schemas.microsoft.com/office/drawing/2014/main" xmlns="" id="{ED82196C-69FB-DE7E-05E3-C7C2C47D17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17588" y="4956238"/>
            <a:ext cx="4855789" cy="372074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7471436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up)">
                                      <p:cBhvr>
                                        <p:cTn id="10" dur="500"/>
                                        <p:tgtEl>
                                          <p:spTgt spid="2"/>
                                        </p:tgtEl>
                                      </p:cBhvr>
                                    </p:animEffect>
                                  </p:childTnLst>
                                </p:cTn>
                              </p:par>
                              <p:par>
                                <p:cTn id="11" presetID="22" presetClass="entr" presetSubtype="1"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animEffect transition="in" filter="wipe(up)">
                                      <p:cBhvr>
                                        <p:cTn id="13" dur="500"/>
                                        <p:tgtEl>
                                          <p:spTgt spid="1026"/>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500"/>
                                        <p:tgtEl>
                                          <p:spTgt spid="7"/>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par>
                                <p:cTn id="20" presetID="22" presetClass="entr" presetSubtype="1"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wipe(up)">
                                      <p:cBhvr>
                                        <p:cTn id="22"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animBg="1"/>
      <p:bldP spid="2"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91340" y="155900"/>
            <a:ext cx="17905320" cy="9975200"/>
          </a:xfrm>
          <a:custGeom>
            <a:avLst/>
            <a:gdLst/>
            <a:ahLst/>
            <a:cxnLst/>
            <a:rect l="l" t="t" r="r" b="b"/>
            <a:pathLst>
              <a:path w="17905320" h="9975200">
                <a:moveTo>
                  <a:pt x="0" y="0"/>
                </a:moveTo>
                <a:lnTo>
                  <a:pt x="17905320" y="0"/>
                </a:lnTo>
                <a:lnTo>
                  <a:pt x="17905320" y="9975200"/>
                </a:lnTo>
                <a:lnTo>
                  <a:pt x="0" y="9975200"/>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4"/>
          <p:cNvSpPr txBox="1"/>
          <p:nvPr/>
        </p:nvSpPr>
        <p:spPr>
          <a:xfrm>
            <a:off x="3505200" y="1165221"/>
            <a:ext cx="11277600" cy="830997"/>
          </a:xfrm>
          <a:prstGeom prst="rect">
            <a:avLst/>
          </a:prstGeom>
        </p:spPr>
        <p:txBody>
          <a:bodyPr wrap="square" lIns="0" tIns="0" rIns="0" bIns="0" rtlCol="0" anchor="t">
            <a:spAutoFit/>
          </a:bodyPr>
          <a:lstStyle/>
          <a:p>
            <a:pPr algn="ctr"/>
            <a:r>
              <a:rPr lang="vi-VN" sz="5400" b="1" dirty="0">
                <a:solidFill>
                  <a:srgbClr val="20383F"/>
                </a:solidFill>
                <a:latin typeface="Arial"/>
              </a:rPr>
              <a:t>Tìm hiểu một số nhân vật lịch sử</a:t>
            </a:r>
            <a:endParaRPr lang="en-US" sz="5400" b="1" dirty="0">
              <a:solidFill>
                <a:srgbClr val="20383F"/>
              </a:solidFill>
              <a:latin typeface="Arial"/>
            </a:endParaRPr>
          </a:p>
        </p:txBody>
      </p:sp>
      <p:sp>
        <p:nvSpPr>
          <p:cNvPr id="8" name="Rectangle: Rounded Corners 7">
            <a:extLst>
              <a:ext uri="{FF2B5EF4-FFF2-40B4-BE49-F238E27FC236}">
                <a16:creationId xmlns:a16="http://schemas.microsoft.com/office/drawing/2014/main" xmlns="" id="{FFFAF86E-2C31-FF17-88F7-9F1DA33E4A86}"/>
              </a:ext>
            </a:extLst>
          </p:cNvPr>
          <p:cNvSpPr/>
          <p:nvPr/>
        </p:nvSpPr>
        <p:spPr>
          <a:xfrm>
            <a:off x="2477340" y="2616804"/>
            <a:ext cx="4837860" cy="1059157"/>
          </a:xfrm>
          <a:prstGeom prst="roundRect">
            <a:avLst/>
          </a:prstGeom>
          <a:solidFill>
            <a:schemeClr val="bg1"/>
          </a:solidFill>
          <a:ln>
            <a:solidFill>
              <a:srgbClr val="5E828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effectLst/>
                <a:latin typeface="Arial" panose="020B0604020202020204" pitchFamily="34" charset="0"/>
                <a:cs typeface="Arial" panose="020B0604020202020204" pitchFamily="34" charset="0"/>
              </a:rPr>
              <a:t>Dương Đình Nghệ</a:t>
            </a:r>
          </a:p>
        </p:txBody>
      </p:sp>
      <p:sp>
        <p:nvSpPr>
          <p:cNvPr id="7" name="Rectangle: Rounded Corners 6">
            <a:extLst>
              <a:ext uri="{FF2B5EF4-FFF2-40B4-BE49-F238E27FC236}">
                <a16:creationId xmlns:a16="http://schemas.microsoft.com/office/drawing/2014/main" xmlns="" id="{7DAE1199-08F8-BE60-1EA8-F28C35D2E3F2}"/>
              </a:ext>
            </a:extLst>
          </p:cNvPr>
          <p:cNvSpPr/>
          <p:nvPr/>
        </p:nvSpPr>
        <p:spPr>
          <a:xfrm>
            <a:off x="10972800" y="2616803"/>
            <a:ext cx="4837860" cy="1059157"/>
          </a:xfrm>
          <a:prstGeom prst="roundRect">
            <a:avLst/>
          </a:prstGeom>
          <a:solidFill>
            <a:schemeClr val="bg1"/>
          </a:solidFill>
          <a:ln>
            <a:solidFill>
              <a:srgbClr val="5E828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effectLst/>
                <a:latin typeface="Arial" panose="020B0604020202020204" pitchFamily="34" charset="0"/>
                <a:cs typeface="Arial" panose="020B0604020202020204" pitchFamily="34" charset="0"/>
              </a:rPr>
              <a:t>Ngô Quyền</a:t>
            </a:r>
          </a:p>
        </p:txBody>
      </p:sp>
      <p:pic>
        <p:nvPicPr>
          <p:cNvPr id="2050" name="Picture 2" descr="Dương Đình Nghệ - một hào trưởng có lòng yêu nước thương dân">
            <a:extLst>
              <a:ext uri="{FF2B5EF4-FFF2-40B4-BE49-F238E27FC236}">
                <a16:creationId xmlns:a16="http://schemas.microsoft.com/office/drawing/2014/main" xmlns="" id="{15C9C185-A493-1B19-EB96-85448BA1003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04627" y="4296546"/>
            <a:ext cx="5583286" cy="43910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052" name="Picture 4" descr="VUA NGÔ QUYỀN đánh tan quân Nam Hán trên sông Bạch Đằng - KHAI MINH ĐỨC">
            <a:extLst>
              <a:ext uri="{FF2B5EF4-FFF2-40B4-BE49-F238E27FC236}">
                <a16:creationId xmlns:a16="http://schemas.microsoft.com/office/drawing/2014/main" xmlns="" id="{23138798-5624-0915-94CA-0CCB128D2C0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534230" y="4296544"/>
            <a:ext cx="5715000" cy="43910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596121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p:tgtEl>
                                          <p:spTgt spid="8"/>
                                        </p:tgtEl>
                                        <p:attrNameLst>
                                          <p:attrName>ppt_y</p:attrName>
                                        </p:attrNameLst>
                                      </p:cBhvr>
                                      <p:tavLst>
                                        <p:tav tm="0">
                                          <p:val>
                                            <p:strVal val="#ppt_y+#ppt_h*1.125000"/>
                                          </p:val>
                                        </p:tav>
                                        <p:tav tm="100000">
                                          <p:val>
                                            <p:strVal val="#ppt_y"/>
                                          </p:val>
                                        </p:tav>
                                      </p:tavLst>
                                    </p:anim>
                                    <p:animEffect transition="in" filter="wipe(up)">
                                      <p:cBhvr>
                                        <p:cTn id="13" dur="500"/>
                                        <p:tgtEl>
                                          <p:spTgt spid="8"/>
                                        </p:tgtEl>
                                      </p:cBhvr>
                                    </p:animEffect>
                                  </p:childTnLst>
                                </p:cTn>
                              </p:par>
                              <p:par>
                                <p:cTn id="14" presetID="12" presetClass="entr" presetSubtype="4"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 calcmode="lin" valueType="num">
                                      <p:cBhvr additive="base">
                                        <p:cTn id="16" dur="500"/>
                                        <p:tgtEl>
                                          <p:spTgt spid="2050"/>
                                        </p:tgtEl>
                                        <p:attrNameLst>
                                          <p:attrName>ppt_y</p:attrName>
                                        </p:attrNameLst>
                                      </p:cBhvr>
                                      <p:tavLst>
                                        <p:tav tm="0">
                                          <p:val>
                                            <p:strVal val="#ppt_y+#ppt_h*1.125000"/>
                                          </p:val>
                                        </p:tav>
                                        <p:tav tm="100000">
                                          <p:val>
                                            <p:strVal val="#ppt_y"/>
                                          </p:val>
                                        </p:tav>
                                      </p:tavLst>
                                    </p:anim>
                                    <p:animEffect transition="in" filter="wipe(up)">
                                      <p:cBhvr>
                                        <p:cTn id="17" dur="500"/>
                                        <p:tgtEl>
                                          <p:spTgt spid="2050"/>
                                        </p:tgtEl>
                                      </p:cBhvr>
                                    </p:animEffect>
                                  </p:childTnLst>
                                </p:cTn>
                              </p:par>
                              <p:par>
                                <p:cTn id="18" presetID="12" presetClass="entr" presetSubtype="4"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additive="base">
                                        <p:cTn id="20" dur="500"/>
                                        <p:tgtEl>
                                          <p:spTgt spid="7"/>
                                        </p:tgtEl>
                                        <p:attrNameLst>
                                          <p:attrName>ppt_y</p:attrName>
                                        </p:attrNameLst>
                                      </p:cBhvr>
                                      <p:tavLst>
                                        <p:tav tm="0">
                                          <p:val>
                                            <p:strVal val="#ppt_y+#ppt_h*1.125000"/>
                                          </p:val>
                                        </p:tav>
                                        <p:tav tm="100000">
                                          <p:val>
                                            <p:strVal val="#ppt_y"/>
                                          </p:val>
                                        </p:tav>
                                      </p:tavLst>
                                    </p:anim>
                                    <p:animEffect transition="in" filter="wipe(up)">
                                      <p:cBhvr>
                                        <p:cTn id="21" dur="500"/>
                                        <p:tgtEl>
                                          <p:spTgt spid="7"/>
                                        </p:tgtEl>
                                      </p:cBhvr>
                                    </p:animEffect>
                                  </p:childTnLst>
                                </p:cTn>
                              </p:par>
                              <p:par>
                                <p:cTn id="22" presetID="12" presetClass="entr" presetSubtype="4" fill="hold" nodeType="withEffect">
                                  <p:stCondLst>
                                    <p:cond delay="0"/>
                                  </p:stCondLst>
                                  <p:childTnLst>
                                    <p:set>
                                      <p:cBhvr>
                                        <p:cTn id="23" dur="1" fill="hold">
                                          <p:stCondLst>
                                            <p:cond delay="0"/>
                                          </p:stCondLst>
                                        </p:cTn>
                                        <p:tgtEl>
                                          <p:spTgt spid="2052"/>
                                        </p:tgtEl>
                                        <p:attrNameLst>
                                          <p:attrName>style.visibility</p:attrName>
                                        </p:attrNameLst>
                                      </p:cBhvr>
                                      <p:to>
                                        <p:strVal val="visible"/>
                                      </p:to>
                                    </p:set>
                                    <p:anim calcmode="lin" valueType="num">
                                      <p:cBhvr additive="base">
                                        <p:cTn id="24" dur="500"/>
                                        <p:tgtEl>
                                          <p:spTgt spid="2052"/>
                                        </p:tgtEl>
                                        <p:attrNameLst>
                                          <p:attrName>ppt_y</p:attrName>
                                        </p:attrNameLst>
                                      </p:cBhvr>
                                      <p:tavLst>
                                        <p:tav tm="0">
                                          <p:val>
                                            <p:strVal val="#ppt_y+#ppt_h*1.125000"/>
                                          </p:val>
                                        </p:tav>
                                        <p:tav tm="100000">
                                          <p:val>
                                            <p:strVal val="#ppt_y"/>
                                          </p:val>
                                        </p:tav>
                                      </p:tavLst>
                                    </p:anim>
                                    <p:animEffect transition="in" filter="wipe(up)">
                                      <p:cBhvr>
                                        <p:cTn id="2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animBg="1"/>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91340" y="155900"/>
            <a:ext cx="17905320" cy="9975200"/>
          </a:xfrm>
          <a:custGeom>
            <a:avLst/>
            <a:gdLst/>
            <a:ahLst/>
            <a:cxnLst/>
            <a:rect l="l" t="t" r="r" b="b"/>
            <a:pathLst>
              <a:path w="17905320" h="9975200">
                <a:moveTo>
                  <a:pt x="0" y="0"/>
                </a:moveTo>
                <a:lnTo>
                  <a:pt x="17905320" y="0"/>
                </a:lnTo>
                <a:lnTo>
                  <a:pt x="17905320" y="9975200"/>
                </a:lnTo>
                <a:lnTo>
                  <a:pt x="0" y="9975200"/>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4"/>
          <p:cNvSpPr txBox="1"/>
          <p:nvPr/>
        </p:nvSpPr>
        <p:spPr>
          <a:xfrm>
            <a:off x="3505200" y="1165221"/>
            <a:ext cx="11277600" cy="830997"/>
          </a:xfrm>
          <a:prstGeom prst="rect">
            <a:avLst/>
          </a:prstGeom>
        </p:spPr>
        <p:txBody>
          <a:bodyPr wrap="square" lIns="0" tIns="0" rIns="0" bIns="0" rtlCol="0" anchor="t">
            <a:spAutoFit/>
          </a:bodyPr>
          <a:lstStyle/>
          <a:p>
            <a:pPr algn="ctr"/>
            <a:r>
              <a:rPr lang="vi-VN" sz="5400" b="1">
                <a:solidFill>
                  <a:srgbClr val="20383F"/>
                </a:solidFill>
                <a:latin typeface="Arial"/>
              </a:rPr>
              <a:t>Tìm hiểu một số nhân vật lịch sử</a:t>
            </a:r>
            <a:endParaRPr lang="en-US" sz="5400" b="1" dirty="0">
              <a:solidFill>
                <a:srgbClr val="20383F"/>
              </a:solidFill>
              <a:latin typeface="Arial"/>
            </a:endParaRPr>
          </a:p>
        </p:txBody>
      </p:sp>
      <p:sp>
        <p:nvSpPr>
          <p:cNvPr id="8" name="Rectangle: Rounded Corners 7">
            <a:extLst>
              <a:ext uri="{FF2B5EF4-FFF2-40B4-BE49-F238E27FC236}">
                <a16:creationId xmlns:a16="http://schemas.microsoft.com/office/drawing/2014/main" xmlns="" id="{FFFAF86E-2C31-FF17-88F7-9F1DA33E4A86}"/>
              </a:ext>
            </a:extLst>
          </p:cNvPr>
          <p:cNvSpPr/>
          <p:nvPr/>
        </p:nvSpPr>
        <p:spPr>
          <a:xfrm>
            <a:off x="10210800" y="2781300"/>
            <a:ext cx="6781800" cy="1059157"/>
          </a:xfrm>
          <a:prstGeom prst="roundRect">
            <a:avLst/>
          </a:prstGeom>
          <a:solidFill>
            <a:schemeClr val="bg1"/>
          </a:solidFill>
          <a:ln>
            <a:solidFill>
              <a:srgbClr val="5E828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effectLst/>
                <a:latin typeface="Arial" panose="020B0604020202020204" pitchFamily="34" charset="0"/>
                <a:cs typeface="Arial" panose="020B0604020202020204" pitchFamily="34" charset="0"/>
              </a:rPr>
              <a:t>Dương Đình Nghệ (</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 – 937)</a:t>
            </a:r>
            <a:endParaRPr lang="vi-VN" sz="4000" dirty="0">
              <a:solidFill>
                <a:schemeClr val="tx1"/>
              </a:solidFill>
              <a:effectLst/>
              <a:latin typeface="Arial" panose="020B0604020202020204" pitchFamily="34" charset="0"/>
              <a:cs typeface="Arial" panose="020B0604020202020204" pitchFamily="34" charset="0"/>
            </a:endParaRPr>
          </a:p>
        </p:txBody>
      </p:sp>
      <p:pic>
        <p:nvPicPr>
          <p:cNvPr id="2050" name="Picture 2" descr="Dương Đình Nghệ - một hào trưởng có lòng yêu nước thương dân">
            <a:extLst>
              <a:ext uri="{FF2B5EF4-FFF2-40B4-BE49-F238E27FC236}">
                <a16:creationId xmlns:a16="http://schemas.microsoft.com/office/drawing/2014/main" xmlns="" id="{15C9C185-A493-1B19-EB96-85448BA1003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52600" y="2781300"/>
            <a:ext cx="7606847" cy="59824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TextBox 4">
            <a:extLst>
              <a:ext uri="{FF2B5EF4-FFF2-40B4-BE49-F238E27FC236}">
                <a16:creationId xmlns:a16="http://schemas.microsoft.com/office/drawing/2014/main" xmlns="" id="{7D1AAE12-0115-D9DB-63B8-A7CFA91A6705}"/>
              </a:ext>
            </a:extLst>
          </p:cNvPr>
          <p:cNvSpPr txBox="1"/>
          <p:nvPr/>
        </p:nvSpPr>
        <p:spPr>
          <a:xfrm>
            <a:off x="10210800" y="4168854"/>
            <a:ext cx="6781800" cy="4594912"/>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Có </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sách chép là Dương Diên Nghệ.</a:t>
            </a:r>
          </a:p>
          <a:p>
            <a:pPr marL="285750" indent="-285750" algn="just">
              <a:lnSpc>
                <a:spcPct val="150000"/>
              </a:lnSpc>
              <a:buFont typeface="Arial" panose="020B0604020202020204" pitchFamily="34" charset="0"/>
              <a:buChar char="•"/>
            </a:pPr>
            <a:r>
              <a:rPr lang="vi-VN" sz="4000" dirty="0">
                <a:solidFill>
                  <a:srgbClr val="000000"/>
                </a:solidFill>
                <a:latin typeface="Arial" panose="020B0604020202020204" pitchFamily="34" charset="0"/>
                <a:ea typeface="Calibri" panose="020F0502020204030204" pitchFamily="34" charset="0"/>
                <a:cs typeface="Arial" panose="020B0604020202020204" pitchFamily="34" charset="0"/>
              </a:rPr>
              <a:t>V</a:t>
            </a:r>
            <a:r>
              <a:rPr lang="vi-VN" sz="4000" dirty="0">
                <a:solidFill>
                  <a:srgbClr val="000000"/>
                </a:solidFill>
                <a:effectLst/>
                <a:latin typeface="Arial" panose="020B0604020202020204" pitchFamily="34" charset="0"/>
                <a:ea typeface="Calibri" panose="020F0502020204030204" pitchFamily="34" charset="0"/>
                <a:cs typeface="Arial" panose="020B0604020202020204" pitchFamily="34" charset="0"/>
              </a:rPr>
              <a:t>ị tướng có công đánh đuổi quân Nam Hán, giành độc lập cho nước ta.</a:t>
            </a:r>
            <a:endParaRPr lang="vi-VN" sz="4000"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621956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91340" y="155900"/>
            <a:ext cx="17905320" cy="9975200"/>
          </a:xfrm>
          <a:custGeom>
            <a:avLst/>
            <a:gdLst/>
            <a:ahLst/>
            <a:cxnLst/>
            <a:rect l="l" t="t" r="r" b="b"/>
            <a:pathLst>
              <a:path w="17905320" h="9975200">
                <a:moveTo>
                  <a:pt x="0" y="0"/>
                </a:moveTo>
                <a:lnTo>
                  <a:pt x="17905320" y="0"/>
                </a:lnTo>
                <a:lnTo>
                  <a:pt x="17905320" y="9975200"/>
                </a:lnTo>
                <a:lnTo>
                  <a:pt x="0" y="9975200"/>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4"/>
          <p:cNvSpPr txBox="1"/>
          <p:nvPr/>
        </p:nvSpPr>
        <p:spPr>
          <a:xfrm>
            <a:off x="3505200" y="1165221"/>
            <a:ext cx="11277600" cy="830997"/>
          </a:xfrm>
          <a:prstGeom prst="rect">
            <a:avLst/>
          </a:prstGeom>
        </p:spPr>
        <p:txBody>
          <a:bodyPr wrap="square" lIns="0" tIns="0" rIns="0" bIns="0" rtlCol="0" anchor="t">
            <a:spAutoFit/>
          </a:bodyPr>
          <a:lstStyle/>
          <a:p>
            <a:pPr algn="ctr"/>
            <a:r>
              <a:rPr lang="vi-VN" sz="5400" b="1">
                <a:solidFill>
                  <a:srgbClr val="20383F"/>
                </a:solidFill>
                <a:latin typeface="Arial" panose="020B0604020202020204" pitchFamily="34" charset="0"/>
                <a:cs typeface="Arial" panose="020B0604020202020204" pitchFamily="34" charset="0"/>
              </a:rPr>
              <a:t>Tìm hiểu một số nhân vật lịch sử</a:t>
            </a:r>
            <a:endParaRPr lang="en-US" sz="5400" b="1" dirty="0">
              <a:solidFill>
                <a:srgbClr val="20383F"/>
              </a:solidFill>
              <a:latin typeface="Arial" panose="020B0604020202020204" pitchFamily="34" charset="0"/>
              <a:cs typeface="Arial" panose="020B0604020202020204" pitchFamily="34" charset="0"/>
            </a:endParaRPr>
          </a:p>
        </p:txBody>
      </p:sp>
      <p:sp>
        <p:nvSpPr>
          <p:cNvPr id="8" name="Rectangle: Rounded Corners 7">
            <a:extLst>
              <a:ext uri="{FF2B5EF4-FFF2-40B4-BE49-F238E27FC236}">
                <a16:creationId xmlns:a16="http://schemas.microsoft.com/office/drawing/2014/main" xmlns="" id="{FFFAF86E-2C31-FF17-88F7-9F1DA33E4A86}"/>
              </a:ext>
            </a:extLst>
          </p:cNvPr>
          <p:cNvSpPr/>
          <p:nvPr/>
        </p:nvSpPr>
        <p:spPr>
          <a:xfrm>
            <a:off x="10210800" y="2612946"/>
            <a:ext cx="5867400" cy="1059157"/>
          </a:xfrm>
          <a:prstGeom prst="roundRect">
            <a:avLst/>
          </a:prstGeom>
          <a:solidFill>
            <a:schemeClr val="bg1"/>
          </a:solidFill>
          <a:ln>
            <a:solidFill>
              <a:srgbClr val="5E828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000" dirty="0">
                <a:solidFill>
                  <a:schemeClr val="tx1"/>
                </a:solidFill>
                <a:effectLst/>
                <a:latin typeface="Arial" panose="020B0604020202020204" pitchFamily="34" charset="0"/>
                <a:cs typeface="Arial" panose="020B0604020202020204" pitchFamily="34" charset="0"/>
              </a:rPr>
              <a:t>Ngô Quyền (898 – 944)</a:t>
            </a:r>
          </a:p>
        </p:txBody>
      </p:sp>
      <p:sp>
        <p:nvSpPr>
          <p:cNvPr id="5" name="TextBox 4">
            <a:extLst>
              <a:ext uri="{FF2B5EF4-FFF2-40B4-BE49-F238E27FC236}">
                <a16:creationId xmlns:a16="http://schemas.microsoft.com/office/drawing/2014/main" xmlns="" id="{7D1AAE12-0115-D9DB-63B8-A7CFA91A6705}"/>
              </a:ext>
            </a:extLst>
          </p:cNvPr>
          <p:cNvSpPr txBox="1"/>
          <p:nvPr/>
        </p:nvSpPr>
        <p:spPr>
          <a:xfrm>
            <a:off x="10210800" y="4000500"/>
            <a:ext cx="6575220" cy="4975657"/>
          </a:xfrm>
          <a:prstGeom prst="rect">
            <a:avLst/>
          </a:prstGeom>
          <a:noFill/>
        </p:spPr>
        <p:txBody>
          <a:bodyPr wrap="square">
            <a:spAutoFit/>
          </a:bodyPr>
          <a:lstStyle/>
          <a:p>
            <a:pPr marL="571500" indent="-571500" algn="just">
              <a:lnSpc>
                <a:spcPct val="150000"/>
              </a:lnSpc>
              <a:buFont typeface="Arial" panose="020B0604020202020204" pitchFamily="34" charset="0"/>
              <a:buChar char="•"/>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Vị vua sáng lập triều Ngô.</a:t>
            </a:r>
          </a:p>
          <a:p>
            <a:pPr marL="571500" indent="-571500" algn="just">
              <a:lnSpc>
                <a:spcPct val="150000"/>
              </a:lnSpc>
              <a:buFont typeface="Arial" panose="020B0604020202020204" pitchFamily="34" charset="0"/>
              <a:buChar char="•"/>
            </a:pP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Anh hùng dân tộc có công đánh đuổi quân Nam Hán xâm lược lần thứ 2</a:t>
            </a:r>
          </a:p>
          <a:p>
            <a:pPr marL="571500" indent="-571500" algn="just">
              <a:lnSpc>
                <a:spcPct val="150000"/>
              </a:lnSpc>
              <a:buFont typeface="Arial" panose="020B0604020202020204" pitchFamily="34" charset="0"/>
              <a:buChar char="•"/>
            </a:pPr>
            <a:r>
              <a:rPr lang="vi-VN" sz="3600" dirty="0">
                <a:solidFill>
                  <a:srgbClr val="000000"/>
                </a:solidFill>
                <a:latin typeface="Arial" panose="020B0604020202020204" pitchFamily="34" charset="0"/>
                <a:ea typeface="Calibri" panose="020F0502020204030204" pitchFamily="34" charset="0"/>
                <a:cs typeface="Arial" panose="020B0604020202020204" pitchFamily="34" charset="0"/>
              </a:rPr>
              <a:t>Người mở</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 ra thời kì độc lập lâu dài cho nước ta.</a:t>
            </a:r>
            <a:endParaRPr lang="vi-VN" sz="3600" dirty="0">
              <a:effectLst/>
              <a:latin typeface="Arial" panose="020B0604020202020204" pitchFamily="34" charset="0"/>
              <a:cs typeface="Arial" panose="020B0604020202020204" pitchFamily="34" charset="0"/>
            </a:endParaRPr>
          </a:p>
        </p:txBody>
      </p:sp>
      <p:pic>
        <p:nvPicPr>
          <p:cNvPr id="2" name="Picture 4" descr="VUA NGÔ QUYỀN đánh tan quân Nam Hán trên sông Bạch Đằng - KHAI MINH ĐỨC">
            <a:extLst>
              <a:ext uri="{FF2B5EF4-FFF2-40B4-BE49-F238E27FC236}">
                <a16:creationId xmlns:a16="http://schemas.microsoft.com/office/drawing/2014/main" xmlns="" id="{5C44DD37-FBE9-7EBC-E49B-1658B165752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01980" y="2705100"/>
            <a:ext cx="7855656" cy="60357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99792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left)">
                                      <p:cBhvr>
                                        <p:cTn id="10" dur="500"/>
                                        <p:tgtEl>
                                          <p:spTgt spid="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C39CC2A-E298-05E4-C3D9-2564498E47AB}"/>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xmlns="" id="{C74FE0DF-22FE-1A84-A9A3-8273767945D6}"/>
              </a:ext>
            </a:extLst>
          </p:cNvPr>
          <p:cNvSpPr/>
          <p:nvPr/>
        </p:nvSpPr>
        <p:spPr>
          <a:xfrm>
            <a:off x="0" y="0"/>
            <a:ext cx="18288000" cy="10553700"/>
          </a:xfrm>
          <a:custGeom>
            <a:avLst/>
            <a:gdLst/>
            <a:ahLst/>
            <a:cxnLst/>
            <a:rect l="l" t="t" r="r" b="b"/>
            <a:pathLst>
              <a:path w="17905320" h="9975200">
                <a:moveTo>
                  <a:pt x="0" y="0"/>
                </a:moveTo>
                <a:lnTo>
                  <a:pt x="17905320" y="0"/>
                </a:lnTo>
                <a:lnTo>
                  <a:pt x="17905320" y="9975200"/>
                </a:lnTo>
                <a:lnTo>
                  <a:pt x="0" y="9975200"/>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txBody>
          <a:bodyPr/>
          <a:lstStyle/>
          <a:p>
            <a:endParaRPr lang="en-US" sz="2000">
              <a:latin typeface="#9Slide02 Noi dung rat dai" panose="02000000000000000000" pitchFamily="2" charset="0"/>
              <a:ea typeface="#9Slide02 Noi dung rat dai" panose="02000000000000000000" pitchFamily="2" charset="0"/>
            </a:endParaRPr>
          </a:p>
        </p:txBody>
      </p:sp>
      <p:sp>
        <p:nvSpPr>
          <p:cNvPr id="5" name="TextBox 4">
            <a:extLst>
              <a:ext uri="{FF2B5EF4-FFF2-40B4-BE49-F238E27FC236}">
                <a16:creationId xmlns:a16="http://schemas.microsoft.com/office/drawing/2014/main" xmlns="" id="{8767BA4B-CB4A-08DD-5A9B-7D4AD4EE4B0B}"/>
              </a:ext>
            </a:extLst>
          </p:cNvPr>
          <p:cNvSpPr txBox="1"/>
          <p:nvPr/>
        </p:nvSpPr>
        <p:spPr>
          <a:xfrm>
            <a:off x="481642" y="477159"/>
            <a:ext cx="17038608" cy="4031873"/>
          </a:xfrm>
          <a:prstGeom prst="rect">
            <a:avLst/>
          </a:prstGeom>
          <a:noFill/>
        </p:spPr>
        <p:txBody>
          <a:bodyPr wrap="square">
            <a:spAutoFit/>
          </a:bodyPr>
          <a:lstStyle/>
          <a:p>
            <a:r>
              <a:rPr lang="vi-VN" sz="3200">
                <a:latin typeface="#9Slide02 Noi dung rat dai" panose="02000000000000000000" pitchFamily="2" charset="0"/>
                <a:ea typeface="#9Slide02 Noi dung rat dai" panose="02000000000000000000" pitchFamily="2" charset="0"/>
              </a:rPr>
              <a:t>  </a:t>
            </a:r>
            <a:endParaRPr lang="en-US" sz="3200">
              <a:latin typeface="#9Slide02 Noi dung rat dai" panose="02000000000000000000" pitchFamily="2" charset="0"/>
              <a:ea typeface="#9Slide02 Noi dung rat dai" panose="02000000000000000000" pitchFamily="2" charset="0"/>
            </a:endParaRPr>
          </a:p>
          <a:p>
            <a:r>
              <a:rPr lang="vi-VN" sz="3200">
                <a:latin typeface="#9Slide02 Noi dung rat dai" panose="02000000000000000000" pitchFamily="2" charset="0"/>
                <a:ea typeface="#9Slide02 Noi dung rat dai" panose="02000000000000000000" pitchFamily="2" charset="0"/>
              </a:rPr>
              <a:t> Ngô Quyền là một vị tướng nổi tiếng mưu lược, võ nghệ tinh thông. Ông được Dương Đình Nghệ giao quyền cai quản Ái Châu (thuộc Thanh Hóa ngày nay).     </a:t>
            </a:r>
            <a:endParaRPr lang="en-US" sz="3200">
              <a:latin typeface="#9Slide02 Noi dung rat dai" panose="02000000000000000000" pitchFamily="2" charset="0"/>
              <a:ea typeface="#9Slide02 Noi dung rat dai" panose="02000000000000000000" pitchFamily="2" charset="0"/>
            </a:endParaRPr>
          </a:p>
          <a:p>
            <a:endParaRPr lang="en-US" sz="3200">
              <a:latin typeface="#9Slide02 Noi dung rat dai" panose="02000000000000000000" pitchFamily="2" charset="0"/>
              <a:ea typeface="#9Slide02 Noi dung rat dai" panose="02000000000000000000" pitchFamily="2" charset="0"/>
            </a:endParaRPr>
          </a:p>
          <a:p>
            <a:r>
              <a:rPr lang="vi-VN" sz="3200">
                <a:latin typeface="#9Slide02 Noi dung rat dai" panose="02000000000000000000" pitchFamily="2" charset="0"/>
                <a:ea typeface="#9Slide02 Noi dung rat dai" panose="02000000000000000000" pitchFamily="2" charset="0"/>
              </a:rPr>
              <a:t>  </a:t>
            </a:r>
            <a:endParaRPr lang="en-US" sz="3200">
              <a:latin typeface="#9Slide02 Noi dung rat dai" panose="02000000000000000000" pitchFamily="2" charset="0"/>
              <a:ea typeface="#9Slide02 Noi dung rat dai" panose="02000000000000000000" pitchFamily="2" charset="0"/>
            </a:endParaRPr>
          </a:p>
          <a:p>
            <a:endParaRPr lang="en-US" sz="3200">
              <a:latin typeface="#9Slide02 Noi dung rat dai" panose="02000000000000000000" pitchFamily="2" charset="0"/>
              <a:ea typeface="#9Slide02 Noi dung rat dai" panose="02000000000000000000" pitchFamily="2" charset="0"/>
            </a:endParaRPr>
          </a:p>
          <a:p>
            <a:endParaRPr lang="en-US" sz="3200">
              <a:latin typeface="#9Slide02 Noi dung rat dai" panose="02000000000000000000" pitchFamily="2" charset="0"/>
              <a:ea typeface="#9Slide02 Noi dung rat dai" panose="02000000000000000000" pitchFamily="2" charset="0"/>
            </a:endParaRPr>
          </a:p>
          <a:p>
            <a:endParaRPr lang="en-US" sz="3200">
              <a:latin typeface="#9Slide02 Noi dung rat dai" panose="02000000000000000000" pitchFamily="2" charset="0"/>
              <a:ea typeface="#9Slide02 Noi dung rat dai" panose="02000000000000000000" pitchFamily="2" charset="0"/>
            </a:endParaRPr>
          </a:p>
        </p:txBody>
      </p:sp>
      <p:sp>
        <p:nvSpPr>
          <p:cNvPr id="7" name="TextBox 6">
            <a:extLst>
              <a:ext uri="{FF2B5EF4-FFF2-40B4-BE49-F238E27FC236}">
                <a16:creationId xmlns:a16="http://schemas.microsoft.com/office/drawing/2014/main" xmlns="" id="{1E058638-A559-1227-4440-69C57AE036A7}"/>
              </a:ext>
            </a:extLst>
          </p:cNvPr>
          <p:cNvSpPr txBox="1"/>
          <p:nvPr/>
        </p:nvSpPr>
        <p:spPr>
          <a:xfrm>
            <a:off x="5257800" y="328345"/>
            <a:ext cx="9144000" cy="707886"/>
          </a:xfrm>
          <a:prstGeom prst="rect">
            <a:avLst/>
          </a:prstGeom>
          <a:noFill/>
        </p:spPr>
        <p:txBody>
          <a:bodyPr wrap="square">
            <a:spAutoFit/>
          </a:bodyPr>
          <a:lstStyle/>
          <a:p>
            <a:r>
              <a:rPr lang="vi-VN" sz="4000" b="1">
                <a:latin typeface="#9Slide02 Noi dung rat dai" panose="02000000000000000000" pitchFamily="2" charset="0"/>
                <a:ea typeface="#9Slide02 Noi dung rat dai" panose="02000000000000000000" pitchFamily="2" charset="0"/>
              </a:rPr>
              <a:t>Ngô Quyền đại phá quân Nam Hán  </a:t>
            </a:r>
            <a:endParaRPr lang="en-US" sz="4000" b="1">
              <a:latin typeface="#9Slide02 Noi dung rat dai" panose="02000000000000000000" pitchFamily="2" charset="0"/>
              <a:ea typeface="#9Slide02 Noi dung rat dai" panose="02000000000000000000" pitchFamily="2" charset="0"/>
            </a:endParaRPr>
          </a:p>
        </p:txBody>
      </p:sp>
      <p:sp>
        <p:nvSpPr>
          <p:cNvPr id="12" name="TextBox 11">
            <a:extLst>
              <a:ext uri="{FF2B5EF4-FFF2-40B4-BE49-F238E27FC236}">
                <a16:creationId xmlns:a16="http://schemas.microsoft.com/office/drawing/2014/main" xmlns="" id="{EE973EEC-8A4A-6769-0AE8-F259580E4649}"/>
              </a:ext>
            </a:extLst>
          </p:cNvPr>
          <p:cNvSpPr txBox="1"/>
          <p:nvPr/>
        </p:nvSpPr>
        <p:spPr>
          <a:xfrm>
            <a:off x="558800" y="2209139"/>
            <a:ext cx="17830800" cy="2062103"/>
          </a:xfrm>
          <a:prstGeom prst="rect">
            <a:avLst/>
          </a:prstGeom>
          <a:noFill/>
        </p:spPr>
        <p:txBody>
          <a:bodyPr wrap="square">
            <a:spAutoFit/>
          </a:bodyPr>
          <a:lstStyle/>
          <a:p>
            <a:r>
              <a:rPr kumimoji="0" lang="vi-VN" sz="32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rPr>
              <a:t>Năm 937, Dương Đình Nghệ bị con nuôi là Kiều Công Tiễn giết hại. Ngô Quyền kéo quân ra hỏi tội Công Tiễn. Công Tiễn run sợ, cho người sang cầu cứu vua Nam Hán. Vua Nam Hán muốn nhân nước ta có loạn mà đánh chiếm, liền sai thái tử Hoằng Tháo đem chiến thuyền, theo sông Bạch Đằng tiến vào nước ta. Bấy giờ, được sự ủng hộ của mọi người, Ngô Quyền đã diệt được Kiều Công Tiễn.    </a:t>
            </a:r>
            <a:endParaRPr lang="en-US" sz="2000">
              <a:latin typeface="#9Slide02 Noi dung rat dai" panose="02000000000000000000" pitchFamily="2" charset="0"/>
              <a:ea typeface="#9Slide02 Noi dung rat dai" panose="02000000000000000000" pitchFamily="2" charset="0"/>
            </a:endParaRPr>
          </a:p>
        </p:txBody>
      </p:sp>
      <p:sp>
        <p:nvSpPr>
          <p:cNvPr id="14" name="TextBox 13">
            <a:extLst>
              <a:ext uri="{FF2B5EF4-FFF2-40B4-BE49-F238E27FC236}">
                <a16:creationId xmlns:a16="http://schemas.microsoft.com/office/drawing/2014/main" xmlns="" id="{231DA778-1889-44AC-5B16-608F740090FB}"/>
              </a:ext>
            </a:extLst>
          </p:cNvPr>
          <p:cNvSpPr txBox="1"/>
          <p:nvPr/>
        </p:nvSpPr>
        <p:spPr>
          <a:xfrm>
            <a:off x="558321" y="4332638"/>
            <a:ext cx="1783080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rPr>
              <a:t>Nghe tin Hoằng Tháo sắp đến, Ngô Quyền nói với các tướng:</a:t>
            </a:r>
            <a:endParaRPr kumimoji="0" lang="en-US" sz="32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endParaRPr>
          </a:p>
        </p:txBody>
      </p:sp>
      <p:sp>
        <p:nvSpPr>
          <p:cNvPr id="16" name="TextBox 15">
            <a:extLst>
              <a:ext uri="{FF2B5EF4-FFF2-40B4-BE49-F238E27FC236}">
                <a16:creationId xmlns:a16="http://schemas.microsoft.com/office/drawing/2014/main" xmlns="" id="{A222B83A-8191-C742-606A-1B90F585D168}"/>
              </a:ext>
            </a:extLst>
          </p:cNvPr>
          <p:cNvSpPr txBox="1"/>
          <p:nvPr/>
        </p:nvSpPr>
        <p:spPr>
          <a:xfrm>
            <a:off x="532921" y="6339565"/>
            <a:ext cx="17501558"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rPr>
              <a:t>Ông sai người lấy gỗ tốt vạt nhọn đầu, bịt sắt rồi ngầm đóng xuống hai bên cửa sông. Thủy triều lên, quân ta chèo thuyền nhẹ ra khiêu chiến rồi giả thua, dụ địch đuổi theo. Hoằng Tháo trúng kế. Khi chiến thuyền của giặc lọt sâu vào vùng cắm cọc cũng là lúc thủy triều xuống, cọc nhô dần lên. Ngô Quyền tung quân ra đánh. Quân giặc rối loạn, nước rút quá nhanh, thuyền vướng cọc, bị lật úp, vỡ và đắm rất nhiều, quân sĩ chết quá nửa. Tướng giặc Hoằng Tháo bị giết trên sông Bạch Đằng. Bọn tàn quân chạy tháo thân về</a:t>
            </a:r>
            <a:r>
              <a:rPr kumimoji="0" lang="en-US" sz="32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rPr>
              <a:t> </a:t>
            </a:r>
            <a:r>
              <a:rPr kumimoji="0" lang="vi-VN" sz="32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rPr>
              <a:t>nước.      </a:t>
            </a:r>
            <a:endParaRPr kumimoji="0" lang="en-US" sz="32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endParaRPr>
          </a:p>
        </p:txBody>
      </p:sp>
      <p:sp>
        <p:nvSpPr>
          <p:cNvPr id="18" name="TextBox 17">
            <a:extLst>
              <a:ext uri="{FF2B5EF4-FFF2-40B4-BE49-F238E27FC236}">
                <a16:creationId xmlns:a16="http://schemas.microsoft.com/office/drawing/2014/main" xmlns="" id="{4597B5CE-23F0-41B9-F0AE-4E0A658F113E}"/>
              </a:ext>
            </a:extLst>
          </p:cNvPr>
          <p:cNvSpPr txBox="1"/>
          <p:nvPr/>
        </p:nvSpPr>
        <p:spPr>
          <a:xfrm>
            <a:off x="507521" y="8987695"/>
            <a:ext cx="1727295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rPr>
              <a:t>Chiến thắng Bạch Đằng đã chấm dứt mộng xâm lăng của giặc phương Bắc, mở ra thời kì độc lập lâu dài trong lịch sử nước ta.</a:t>
            </a:r>
            <a:endParaRPr kumimoji="0" lang="en-US" sz="32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endParaRPr>
          </a:p>
        </p:txBody>
      </p:sp>
      <p:sp>
        <p:nvSpPr>
          <p:cNvPr id="20" name="TextBox 19">
            <a:extLst>
              <a:ext uri="{FF2B5EF4-FFF2-40B4-BE49-F238E27FC236}">
                <a16:creationId xmlns:a16="http://schemas.microsoft.com/office/drawing/2014/main" xmlns="" id="{FB42F933-2F45-C555-7B05-FF8D35DC0A14}"/>
              </a:ext>
            </a:extLst>
          </p:cNvPr>
          <p:cNvSpPr txBox="1"/>
          <p:nvPr/>
        </p:nvSpPr>
        <p:spPr>
          <a:xfrm>
            <a:off x="387171" y="5079385"/>
            <a:ext cx="1764730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cs typeface="+mn-cs"/>
              </a:rPr>
              <a:t>- Bọn địch từ xa mỏi mệt, lại nghe tin Công Tiễn bị giết, mất kẻ nội ứng thì hồn vía chẳng còn. Quân ta sức đang khỏe, ắt phá được chúng. Nhưng chúng nhiều chiến thuyền, ta phải có kế.     </a:t>
            </a:r>
            <a:endParaRPr kumimoji="0" lang="en-US" sz="32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cs typeface="+mn-cs"/>
            </a:endParaRPr>
          </a:p>
        </p:txBody>
      </p:sp>
      <p:sp>
        <p:nvSpPr>
          <p:cNvPr id="21" name="Oval 20">
            <a:extLst>
              <a:ext uri="{FF2B5EF4-FFF2-40B4-BE49-F238E27FC236}">
                <a16:creationId xmlns:a16="http://schemas.microsoft.com/office/drawing/2014/main" xmlns="" id="{7B3ED775-2450-CF76-BC20-1DD6551077FB}"/>
              </a:ext>
            </a:extLst>
          </p:cNvPr>
          <p:cNvSpPr/>
          <p:nvPr/>
        </p:nvSpPr>
        <p:spPr>
          <a:xfrm>
            <a:off x="9135374" y="1513390"/>
            <a:ext cx="622300" cy="585643"/>
          </a:xfrm>
          <a:prstGeom prst="ellipse">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latin typeface="#9Slide01 Tieu de ngan" panose="00000800000000000000" pitchFamily="2" charset="0"/>
              </a:rPr>
              <a:t>1</a:t>
            </a:r>
          </a:p>
        </p:txBody>
      </p:sp>
      <p:sp>
        <p:nvSpPr>
          <p:cNvPr id="22" name="Oval 21">
            <a:extLst>
              <a:ext uri="{FF2B5EF4-FFF2-40B4-BE49-F238E27FC236}">
                <a16:creationId xmlns:a16="http://schemas.microsoft.com/office/drawing/2014/main" xmlns="" id="{A1A9AEC4-0B87-13A3-EC76-E750BF6B2EF7}"/>
              </a:ext>
            </a:extLst>
          </p:cNvPr>
          <p:cNvSpPr/>
          <p:nvPr/>
        </p:nvSpPr>
        <p:spPr>
          <a:xfrm>
            <a:off x="10896600" y="3700202"/>
            <a:ext cx="622300" cy="585643"/>
          </a:xfrm>
          <a:prstGeom prst="ellipse">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latin typeface="#9Slide01 Tieu de ngan" panose="00000800000000000000" pitchFamily="2" charset="0"/>
              </a:rPr>
              <a:t>2</a:t>
            </a:r>
          </a:p>
        </p:txBody>
      </p:sp>
      <p:sp>
        <p:nvSpPr>
          <p:cNvPr id="23" name="Oval 22">
            <a:extLst>
              <a:ext uri="{FF2B5EF4-FFF2-40B4-BE49-F238E27FC236}">
                <a16:creationId xmlns:a16="http://schemas.microsoft.com/office/drawing/2014/main" xmlns="" id="{8CAAFF32-024F-2D99-4FFF-E15E0FA84998}"/>
              </a:ext>
            </a:extLst>
          </p:cNvPr>
          <p:cNvSpPr/>
          <p:nvPr/>
        </p:nvSpPr>
        <p:spPr>
          <a:xfrm>
            <a:off x="13182600" y="5581889"/>
            <a:ext cx="622300" cy="585643"/>
          </a:xfrm>
          <a:prstGeom prst="ellipse">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latin typeface="#9Slide01 Tieu de ngan" panose="00000800000000000000" pitchFamily="2" charset="0"/>
              </a:rPr>
              <a:t>3</a:t>
            </a:r>
          </a:p>
        </p:txBody>
      </p:sp>
      <p:sp>
        <p:nvSpPr>
          <p:cNvPr id="24" name="Oval 23">
            <a:extLst>
              <a:ext uri="{FF2B5EF4-FFF2-40B4-BE49-F238E27FC236}">
                <a16:creationId xmlns:a16="http://schemas.microsoft.com/office/drawing/2014/main" xmlns="" id="{B9DEDD85-A575-EBF8-2BCE-CCC4D7CA3756}"/>
              </a:ext>
            </a:extLst>
          </p:cNvPr>
          <p:cNvSpPr/>
          <p:nvPr/>
        </p:nvSpPr>
        <p:spPr>
          <a:xfrm>
            <a:off x="16154400" y="8240948"/>
            <a:ext cx="622300" cy="585643"/>
          </a:xfrm>
          <a:prstGeom prst="ellipse">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latin typeface="#9Slide01 Tieu de ngan" panose="00000800000000000000" pitchFamily="2" charset="0"/>
              </a:rPr>
              <a:t>4</a:t>
            </a:r>
          </a:p>
        </p:txBody>
      </p:sp>
      <p:sp>
        <p:nvSpPr>
          <p:cNvPr id="25" name="Oval 24">
            <a:extLst>
              <a:ext uri="{FF2B5EF4-FFF2-40B4-BE49-F238E27FC236}">
                <a16:creationId xmlns:a16="http://schemas.microsoft.com/office/drawing/2014/main" xmlns="" id="{D511DE0C-B7BB-F243-4019-9E8584AAFE1E}"/>
              </a:ext>
            </a:extLst>
          </p:cNvPr>
          <p:cNvSpPr/>
          <p:nvPr/>
        </p:nvSpPr>
        <p:spPr>
          <a:xfrm>
            <a:off x="4114800" y="9517019"/>
            <a:ext cx="622300" cy="585643"/>
          </a:xfrm>
          <a:prstGeom prst="ellipse">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a:latin typeface="#9Slide01 Tieu de ngan" panose="00000800000000000000" pitchFamily="2" charset="0"/>
              </a:rPr>
              <a:t>5</a:t>
            </a:r>
          </a:p>
        </p:txBody>
      </p:sp>
      <p:sp>
        <p:nvSpPr>
          <p:cNvPr id="26" name="TextBox 25">
            <a:extLst>
              <a:ext uri="{FF2B5EF4-FFF2-40B4-BE49-F238E27FC236}">
                <a16:creationId xmlns:a16="http://schemas.microsoft.com/office/drawing/2014/main" xmlns="" id="{8AC97429-57BF-1EC5-B991-4C28D5764B5E}"/>
              </a:ext>
            </a:extLst>
          </p:cNvPr>
          <p:cNvSpPr txBox="1"/>
          <p:nvPr/>
        </p:nvSpPr>
        <p:spPr>
          <a:xfrm>
            <a:off x="13182600" y="9727822"/>
            <a:ext cx="3658374" cy="461665"/>
          </a:xfrm>
          <a:prstGeom prst="rect">
            <a:avLst/>
          </a:prstGeom>
          <a:noFill/>
        </p:spPr>
        <p:txBody>
          <a:bodyPr wrap="none" rtlCol="0">
            <a:spAutoFit/>
          </a:bodyPr>
          <a:lstStyle/>
          <a:p>
            <a:r>
              <a:rPr lang="en-US" sz="2400">
                <a:latin typeface="#9Slide02 Noi dung rat dai" panose="02000000000000000000" pitchFamily="2" charset="0"/>
                <a:ea typeface="#9Slide02 Noi dung rat dai" panose="02000000000000000000" pitchFamily="2" charset="0"/>
              </a:rPr>
              <a:t>Theo NGUYỄN KHẮC THUẦN</a:t>
            </a:r>
          </a:p>
        </p:txBody>
      </p:sp>
    </p:spTree>
    <p:extLst>
      <p:ext uri="{BB962C8B-B14F-4D97-AF65-F5344CB8AC3E}">
        <p14:creationId xmlns:p14="http://schemas.microsoft.com/office/powerpoint/2010/main" val="41727314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downloadvideoVN_tran-bach-dang-938-bachdangtiktokquocgiathegioixhtiktokxh-_no Logo">
            <a:hlinkClick r:id="" action="ppaction://media"/>
            <a:extLst>
              <a:ext uri="{FF2B5EF4-FFF2-40B4-BE49-F238E27FC236}">
                <a16:creationId xmlns:a16="http://schemas.microsoft.com/office/drawing/2014/main" xmlns="" id="{4F7F149C-168A-45D4-70ED-FFEB3588DB7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7972"/>
            <a:ext cx="18288000" cy="10269028"/>
          </a:xfrm>
          <a:prstGeom prst="rect">
            <a:avLst/>
          </a:prstGeom>
        </p:spPr>
      </p:pic>
    </p:spTree>
    <p:extLst>
      <p:ext uri="{BB962C8B-B14F-4D97-AF65-F5344CB8AC3E}">
        <p14:creationId xmlns:p14="http://schemas.microsoft.com/office/powerpoint/2010/main" val="28732392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3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309925D5-8D53-6D68-519E-46151524FC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48150" y="1333500"/>
            <a:ext cx="9791700" cy="9791700"/>
          </a:xfrm>
          <a:prstGeom prst="rect">
            <a:avLst/>
          </a:prstGeom>
        </p:spPr>
      </p:pic>
      <p:pic>
        <p:nvPicPr>
          <p:cNvPr id="12" name="Picture 11">
            <a:extLst>
              <a:ext uri="{FF2B5EF4-FFF2-40B4-BE49-F238E27FC236}">
                <a16:creationId xmlns:a16="http://schemas.microsoft.com/office/drawing/2014/main" xmlns="" id="{ED7A3E99-D4B0-90EE-271E-B8DED62BAD0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89" t="29767" r="4889" b="36744"/>
          <a:stretch/>
        </p:blipFill>
        <p:spPr>
          <a:xfrm>
            <a:off x="-838200" y="8470088"/>
            <a:ext cx="4895010" cy="1816911"/>
          </a:xfrm>
          <a:prstGeom prst="rect">
            <a:avLst/>
          </a:prstGeom>
        </p:spPr>
      </p:pic>
      <p:pic>
        <p:nvPicPr>
          <p:cNvPr id="13" name="Picture 12">
            <a:extLst>
              <a:ext uri="{FF2B5EF4-FFF2-40B4-BE49-F238E27FC236}">
                <a16:creationId xmlns:a16="http://schemas.microsoft.com/office/drawing/2014/main" xmlns="" id="{595F09BB-AD44-D2AC-5901-EAC5A0027EA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89" t="29767" r="4889" b="36744"/>
          <a:stretch/>
        </p:blipFill>
        <p:spPr>
          <a:xfrm>
            <a:off x="2990850" y="8788137"/>
            <a:ext cx="4248150" cy="1576812"/>
          </a:xfrm>
          <a:prstGeom prst="rect">
            <a:avLst/>
          </a:prstGeom>
        </p:spPr>
      </p:pic>
      <p:pic>
        <p:nvPicPr>
          <p:cNvPr id="15" name="Picture 14">
            <a:extLst>
              <a:ext uri="{FF2B5EF4-FFF2-40B4-BE49-F238E27FC236}">
                <a16:creationId xmlns:a16="http://schemas.microsoft.com/office/drawing/2014/main" xmlns="" id="{2DB6E9EC-966A-A5EA-4B89-D7055B6A63A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89" t="29767" r="4889" b="36744"/>
          <a:stretch/>
        </p:blipFill>
        <p:spPr>
          <a:xfrm>
            <a:off x="10410117" y="9132334"/>
            <a:ext cx="3268335" cy="1213128"/>
          </a:xfrm>
          <a:prstGeom prst="rect">
            <a:avLst/>
          </a:prstGeom>
        </p:spPr>
      </p:pic>
      <p:pic>
        <p:nvPicPr>
          <p:cNvPr id="16" name="Picture 15">
            <a:extLst>
              <a:ext uri="{FF2B5EF4-FFF2-40B4-BE49-F238E27FC236}">
                <a16:creationId xmlns:a16="http://schemas.microsoft.com/office/drawing/2014/main" xmlns="" id="{A36EE10C-BF1B-63C3-94CE-C3342AF75E2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89" t="29767" r="4889" b="36744"/>
          <a:stretch/>
        </p:blipFill>
        <p:spPr>
          <a:xfrm>
            <a:off x="12877800" y="8788137"/>
            <a:ext cx="4353155" cy="1615787"/>
          </a:xfrm>
          <a:prstGeom prst="rect">
            <a:avLst/>
          </a:prstGeom>
        </p:spPr>
      </p:pic>
      <p:pic>
        <p:nvPicPr>
          <p:cNvPr id="17" name="Picture 16">
            <a:extLst>
              <a:ext uri="{FF2B5EF4-FFF2-40B4-BE49-F238E27FC236}">
                <a16:creationId xmlns:a16="http://schemas.microsoft.com/office/drawing/2014/main" xmlns="" id="{8455FDC9-8398-6D27-2A9F-FDA74A0DF4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889" t="29767" r="4889" b="36744"/>
          <a:stretch/>
        </p:blipFill>
        <p:spPr>
          <a:xfrm>
            <a:off x="15904432" y="9258300"/>
            <a:ext cx="3136272" cy="1164109"/>
          </a:xfrm>
          <a:prstGeom prst="rect">
            <a:avLst/>
          </a:prstGeom>
        </p:spPr>
      </p:pic>
      <p:pic>
        <p:nvPicPr>
          <p:cNvPr id="18" name="Picture 17">
            <a:extLst>
              <a:ext uri="{FF2B5EF4-FFF2-40B4-BE49-F238E27FC236}">
                <a16:creationId xmlns:a16="http://schemas.microsoft.com/office/drawing/2014/main" xmlns="" id="{8117514E-3A5C-A58C-09C5-CDBB203D603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89" t="29767" r="4889" b="36744"/>
          <a:stretch/>
        </p:blipFill>
        <p:spPr>
          <a:xfrm>
            <a:off x="5221236" y="9132334"/>
            <a:ext cx="3275064" cy="1215625"/>
          </a:xfrm>
          <a:prstGeom prst="rect">
            <a:avLst/>
          </a:prstGeom>
        </p:spPr>
      </p:pic>
      <p:pic>
        <p:nvPicPr>
          <p:cNvPr id="19" name="Picture 18">
            <a:extLst>
              <a:ext uri="{FF2B5EF4-FFF2-40B4-BE49-F238E27FC236}">
                <a16:creationId xmlns:a16="http://schemas.microsoft.com/office/drawing/2014/main" xmlns="" id="{E0C78694-8006-4E08-4535-3DF8A364078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89" t="29767" r="4889" b="36744"/>
          <a:stretch/>
        </p:blipFill>
        <p:spPr>
          <a:xfrm>
            <a:off x="9334500" y="9095016"/>
            <a:ext cx="3447630" cy="1279677"/>
          </a:xfrm>
          <a:prstGeom prst="rect">
            <a:avLst/>
          </a:prstGeom>
        </p:spPr>
      </p:pic>
      <p:sp>
        <p:nvSpPr>
          <p:cNvPr id="20" name="Heart 19">
            <a:extLst>
              <a:ext uri="{FF2B5EF4-FFF2-40B4-BE49-F238E27FC236}">
                <a16:creationId xmlns:a16="http://schemas.microsoft.com/office/drawing/2014/main" xmlns="" id="{8888C87A-E2FB-3601-1B57-FEE1C20042D3}"/>
              </a:ext>
            </a:extLst>
          </p:cNvPr>
          <p:cNvSpPr/>
          <p:nvPr/>
        </p:nvSpPr>
        <p:spPr>
          <a:xfrm rot="19199327">
            <a:off x="6094847" y="1415897"/>
            <a:ext cx="1138956" cy="1122195"/>
          </a:xfrm>
          <a:prstGeom prst="hear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Arial" panose="020B0604020202020204" pitchFamily="34" charset="0"/>
                <a:cs typeface="Arial" panose="020B0604020202020204" pitchFamily="34" charset="0"/>
              </a:rPr>
              <a:t>1</a:t>
            </a:r>
          </a:p>
        </p:txBody>
      </p:sp>
      <p:sp>
        <p:nvSpPr>
          <p:cNvPr id="21" name="Heart 20">
            <a:extLst>
              <a:ext uri="{FF2B5EF4-FFF2-40B4-BE49-F238E27FC236}">
                <a16:creationId xmlns:a16="http://schemas.microsoft.com/office/drawing/2014/main" xmlns="" id="{AD147744-64EF-76A0-4307-FC02D9E8E575}"/>
              </a:ext>
            </a:extLst>
          </p:cNvPr>
          <p:cNvSpPr/>
          <p:nvPr/>
        </p:nvSpPr>
        <p:spPr>
          <a:xfrm rot="19941164">
            <a:off x="6714515" y="2909271"/>
            <a:ext cx="1364269" cy="1344192"/>
          </a:xfrm>
          <a:prstGeom prst="hear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Arial" panose="020B0604020202020204" pitchFamily="34" charset="0"/>
                <a:cs typeface="Arial" panose="020B0604020202020204" pitchFamily="34" charset="0"/>
              </a:rPr>
              <a:t>2</a:t>
            </a:r>
          </a:p>
        </p:txBody>
      </p:sp>
      <p:sp>
        <p:nvSpPr>
          <p:cNvPr id="22" name="Heart 21">
            <a:extLst>
              <a:ext uri="{FF2B5EF4-FFF2-40B4-BE49-F238E27FC236}">
                <a16:creationId xmlns:a16="http://schemas.microsoft.com/office/drawing/2014/main" xmlns="" id="{1B7DCA44-C059-F62F-B2AB-217C62039DDA}"/>
              </a:ext>
            </a:extLst>
          </p:cNvPr>
          <p:cNvSpPr/>
          <p:nvPr/>
        </p:nvSpPr>
        <p:spPr>
          <a:xfrm rot="21080073">
            <a:off x="10128095" y="1394186"/>
            <a:ext cx="870572" cy="857761"/>
          </a:xfrm>
          <a:prstGeom prst="hear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Arial" panose="020B0604020202020204" pitchFamily="34" charset="0"/>
                <a:cs typeface="Arial" panose="020B0604020202020204" pitchFamily="34" charset="0"/>
              </a:rPr>
              <a:t>3</a:t>
            </a:r>
          </a:p>
        </p:txBody>
      </p:sp>
      <p:sp>
        <p:nvSpPr>
          <p:cNvPr id="24" name="Heart 23">
            <a:extLst>
              <a:ext uri="{FF2B5EF4-FFF2-40B4-BE49-F238E27FC236}">
                <a16:creationId xmlns:a16="http://schemas.microsoft.com/office/drawing/2014/main" xmlns="" id="{C4D0A7B8-0F7B-1D13-C3DC-0F66FF4E1603}"/>
              </a:ext>
            </a:extLst>
          </p:cNvPr>
          <p:cNvSpPr/>
          <p:nvPr/>
        </p:nvSpPr>
        <p:spPr>
          <a:xfrm rot="3474615">
            <a:off x="11741850" y="2769834"/>
            <a:ext cx="1064426" cy="997390"/>
          </a:xfrm>
          <a:prstGeom prst="heart">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3600" b="1" dirty="0">
                <a:solidFill>
                  <a:srgbClr val="FF0000"/>
                </a:solidFill>
                <a:latin typeface="Arial" panose="020B0604020202020204" pitchFamily="34" charset="0"/>
                <a:cs typeface="Arial" panose="020B0604020202020204" pitchFamily="34" charset="0"/>
              </a:rPr>
              <a:t>4</a:t>
            </a:r>
          </a:p>
        </p:txBody>
      </p:sp>
      <p:sp>
        <p:nvSpPr>
          <p:cNvPr id="27" name="TextBox 5">
            <a:extLst>
              <a:ext uri="{FF2B5EF4-FFF2-40B4-BE49-F238E27FC236}">
                <a16:creationId xmlns:a16="http://schemas.microsoft.com/office/drawing/2014/main" xmlns="" id="{4F8C01E2-3C5C-4984-6464-478E60366B05}"/>
              </a:ext>
            </a:extLst>
          </p:cNvPr>
          <p:cNvSpPr txBox="1"/>
          <p:nvPr/>
        </p:nvSpPr>
        <p:spPr>
          <a:xfrm>
            <a:off x="5803743" y="225021"/>
            <a:ext cx="6670125" cy="923330"/>
          </a:xfrm>
          <a:prstGeom prst="rect">
            <a:avLst/>
          </a:prstGeom>
        </p:spPr>
        <p:txBody>
          <a:bodyPr wrap="square" lIns="0" tIns="0" rIns="0" bIns="0" rtlCol="0" anchor="t">
            <a:spAutoFit/>
          </a:bodyPr>
          <a:lstStyle/>
          <a:p>
            <a:pPr algn="ctr"/>
            <a:r>
              <a:rPr lang="vi-VN" sz="6000" b="1" dirty="0">
                <a:solidFill>
                  <a:schemeClr val="accent2"/>
                </a:solidFill>
                <a:latin typeface="Arial"/>
              </a:rPr>
              <a:t>HÁI HOA LỊCH SỬ</a:t>
            </a:r>
            <a:endParaRPr lang="en-US" sz="6000" b="1" dirty="0">
              <a:solidFill>
                <a:schemeClr val="accent2"/>
              </a:solidFill>
              <a:latin typeface="Arial"/>
            </a:endParaRPr>
          </a:p>
        </p:txBody>
      </p:sp>
      <p:pic>
        <p:nvPicPr>
          <p:cNvPr id="29" name="Picture 28">
            <a:extLst>
              <a:ext uri="{FF2B5EF4-FFF2-40B4-BE49-F238E27FC236}">
                <a16:creationId xmlns:a16="http://schemas.microsoft.com/office/drawing/2014/main" xmlns="" id="{58B4D443-34DF-1B03-1CF1-7AEDD661FEB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4055090" y="4249522"/>
            <a:ext cx="3779239" cy="3779239"/>
          </a:xfrm>
          <a:prstGeom prst="rect">
            <a:avLst/>
          </a:prstGeom>
        </p:spPr>
      </p:pic>
      <p:pic>
        <p:nvPicPr>
          <p:cNvPr id="30" name="Picture 29">
            <a:extLst>
              <a:ext uri="{FF2B5EF4-FFF2-40B4-BE49-F238E27FC236}">
                <a16:creationId xmlns:a16="http://schemas.microsoft.com/office/drawing/2014/main" xmlns="" id="{CA5AE5D0-963A-9EFF-7003-FD17B4299B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3567" y="971837"/>
            <a:ext cx="3779239" cy="3779239"/>
          </a:xfrm>
          <a:prstGeom prst="rect">
            <a:avLst/>
          </a:prstGeom>
        </p:spPr>
      </p:pic>
    </p:spTree>
    <p:extLst>
      <p:ext uri="{BB962C8B-B14F-4D97-AF65-F5344CB8AC3E}">
        <p14:creationId xmlns:p14="http://schemas.microsoft.com/office/powerpoint/2010/main" val="8613432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down)">
                                      <p:cBhvr>
                                        <p:cTn id="17" dur="500"/>
                                        <p:tgtEl>
                                          <p:spTgt spid="2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4" grpId="0" animBg="1"/>
      <p:bldP spid="2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A81F970E-2D14-9B2D-96A3-EBF19873C302}"/>
              </a:ext>
            </a:extLst>
          </p:cNvPr>
          <p:cNvPicPr>
            <a:picLocks noChangeAspect="1"/>
          </p:cNvPicPr>
          <p:nvPr/>
        </p:nvPicPr>
        <p:blipFill>
          <a:blip r:embed="rId2"/>
          <a:stretch>
            <a:fillRect/>
          </a:stretch>
        </p:blipFill>
        <p:spPr>
          <a:xfrm>
            <a:off x="0" y="952500"/>
            <a:ext cx="5334000" cy="7458808"/>
          </a:xfrm>
          <a:prstGeom prst="rect">
            <a:avLst/>
          </a:prstGeom>
        </p:spPr>
      </p:pic>
      <p:pic>
        <p:nvPicPr>
          <p:cNvPr id="5" name="Picture 4">
            <a:extLst>
              <a:ext uri="{FF2B5EF4-FFF2-40B4-BE49-F238E27FC236}">
                <a16:creationId xmlns:a16="http://schemas.microsoft.com/office/drawing/2014/main" xmlns="" id="{C7DFF9E7-EF88-D96A-ABA9-FAB66A30C415}"/>
              </a:ext>
            </a:extLst>
          </p:cNvPr>
          <p:cNvPicPr>
            <a:picLocks noChangeAspect="1"/>
          </p:cNvPicPr>
          <p:nvPr/>
        </p:nvPicPr>
        <p:blipFill>
          <a:blip r:embed="rId3"/>
          <a:stretch>
            <a:fillRect/>
          </a:stretch>
        </p:blipFill>
        <p:spPr>
          <a:xfrm>
            <a:off x="5740402" y="952500"/>
            <a:ext cx="5918198" cy="7458808"/>
          </a:xfrm>
          <a:prstGeom prst="rect">
            <a:avLst/>
          </a:prstGeom>
        </p:spPr>
      </p:pic>
      <p:pic>
        <p:nvPicPr>
          <p:cNvPr id="7" name="Picture 6">
            <a:extLst>
              <a:ext uri="{FF2B5EF4-FFF2-40B4-BE49-F238E27FC236}">
                <a16:creationId xmlns:a16="http://schemas.microsoft.com/office/drawing/2014/main" xmlns="" id="{DA5C1B93-8B71-DDB8-0ADF-0BA8BC6F6892}"/>
              </a:ext>
            </a:extLst>
          </p:cNvPr>
          <p:cNvPicPr>
            <a:picLocks noChangeAspect="1"/>
          </p:cNvPicPr>
          <p:nvPr/>
        </p:nvPicPr>
        <p:blipFill>
          <a:blip r:embed="rId4"/>
          <a:stretch>
            <a:fillRect/>
          </a:stretch>
        </p:blipFill>
        <p:spPr>
          <a:xfrm>
            <a:off x="12065002" y="861846"/>
            <a:ext cx="5765798" cy="8301922"/>
          </a:xfrm>
          <a:prstGeom prst="rect">
            <a:avLst/>
          </a:prstGeom>
        </p:spPr>
      </p:pic>
    </p:spTree>
    <p:extLst>
      <p:ext uri="{BB962C8B-B14F-4D97-AF65-F5344CB8AC3E}">
        <p14:creationId xmlns:p14="http://schemas.microsoft.com/office/powerpoint/2010/main" val="104495107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91340" y="155900"/>
            <a:ext cx="17905320" cy="9975200"/>
          </a:xfrm>
          <a:custGeom>
            <a:avLst/>
            <a:gdLst/>
            <a:ahLst/>
            <a:cxnLst/>
            <a:rect l="l" t="t" r="r" b="b"/>
            <a:pathLst>
              <a:path w="17905320" h="9975200">
                <a:moveTo>
                  <a:pt x="0" y="0"/>
                </a:moveTo>
                <a:lnTo>
                  <a:pt x="17905320" y="0"/>
                </a:lnTo>
                <a:lnTo>
                  <a:pt x="17905320" y="9975200"/>
                </a:lnTo>
                <a:lnTo>
                  <a:pt x="0" y="9975200"/>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4"/>
          <p:cNvSpPr txBox="1"/>
          <p:nvPr/>
        </p:nvSpPr>
        <p:spPr>
          <a:xfrm>
            <a:off x="1057312" y="3086100"/>
            <a:ext cx="16173376" cy="3465179"/>
          </a:xfrm>
          <a:prstGeom prst="rect">
            <a:avLst/>
          </a:prstGeom>
        </p:spPr>
        <p:txBody>
          <a:bodyPr wrap="square" lIns="0" tIns="0" rIns="0" bIns="0" rtlCol="0" anchor="t">
            <a:spAutoFit/>
          </a:bodyPr>
          <a:lstStyle/>
          <a:p>
            <a:pPr algn="ctr">
              <a:lnSpc>
                <a:spcPct val="150000"/>
              </a:lnSpc>
            </a:pPr>
            <a:r>
              <a:rPr lang="vi-VN" sz="8000" b="1" dirty="0">
                <a:solidFill>
                  <a:srgbClr val="20383F"/>
                </a:solidFill>
                <a:latin typeface="Arial"/>
              </a:rPr>
              <a:t>CẢM ƠN CÁC EM ĐÃ CHÚ Ý LẮNG NGHE BÀI GIẢNG!</a:t>
            </a:r>
            <a:endParaRPr lang="en-US" sz="8000" b="1" dirty="0">
              <a:solidFill>
                <a:srgbClr val="20383F"/>
              </a:solidFill>
              <a:latin typeface="Arial"/>
            </a:endParaRPr>
          </a:p>
        </p:txBody>
      </p:sp>
      <p:sp>
        <p:nvSpPr>
          <p:cNvPr id="2" name="Freeform 5">
            <a:extLst>
              <a:ext uri="{FF2B5EF4-FFF2-40B4-BE49-F238E27FC236}">
                <a16:creationId xmlns:a16="http://schemas.microsoft.com/office/drawing/2014/main" xmlns="" id="{9AC78199-3AFE-68A1-FE17-5B7463380B5D}"/>
              </a:ext>
            </a:extLst>
          </p:cNvPr>
          <p:cNvSpPr/>
          <p:nvPr/>
        </p:nvSpPr>
        <p:spPr>
          <a:xfrm>
            <a:off x="3176646" y="1626579"/>
            <a:ext cx="12244936" cy="566398"/>
          </a:xfrm>
          <a:custGeom>
            <a:avLst/>
            <a:gdLst/>
            <a:ahLst/>
            <a:cxnLst/>
            <a:rect l="l" t="t" r="r" b="b"/>
            <a:pathLst>
              <a:path w="12244936" h="566398">
                <a:moveTo>
                  <a:pt x="0" y="0"/>
                </a:moveTo>
                <a:lnTo>
                  <a:pt x="12244936" y="0"/>
                </a:lnTo>
                <a:lnTo>
                  <a:pt x="12244936" y="566398"/>
                </a:lnTo>
                <a:lnTo>
                  <a:pt x="0" y="566398"/>
                </a:lnTo>
                <a:lnTo>
                  <a:pt x="0" y="0"/>
                </a:lnTo>
                <a:close/>
              </a:path>
            </a:pathLst>
          </a:custGeom>
          <a:blipFill>
            <a:blip r:embed="rId5" cstate="print">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5" name="Freeform 6">
            <a:extLst>
              <a:ext uri="{FF2B5EF4-FFF2-40B4-BE49-F238E27FC236}">
                <a16:creationId xmlns:a16="http://schemas.microsoft.com/office/drawing/2014/main" xmlns="" id="{5E7C9526-3E46-B89C-C0B2-35CC2E503DB3}"/>
              </a:ext>
            </a:extLst>
          </p:cNvPr>
          <p:cNvSpPr/>
          <p:nvPr/>
        </p:nvSpPr>
        <p:spPr>
          <a:xfrm>
            <a:off x="3176646" y="8094023"/>
            <a:ext cx="12244936" cy="566398"/>
          </a:xfrm>
          <a:custGeom>
            <a:avLst/>
            <a:gdLst/>
            <a:ahLst/>
            <a:cxnLst/>
            <a:rect l="l" t="t" r="r" b="b"/>
            <a:pathLst>
              <a:path w="12244936" h="566398">
                <a:moveTo>
                  <a:pt x="0" y="0"/>
                </a:moveTo>
                <a:lnTo>
                  <a:pt x="12244936" y="0"/>
                </a:lnTo>
                <a:lnTo>
                  <a:pt x="12244936" y="566398"/>
                </a:lnTo>
                <a:lnTo>
                  <a:pt x="0" y="566398"/>
                </a:lnTo>
                <a:lnTo>
                  <a:pt x="0" y="0"/>
                </a:lnTo>
                <a:close/>
              </a:path>
            </a:pathLst>
          </a:custGeom>
          <a:blipFill>
            <a:blip r:embed="rId7" cstate="print">
              <a:extLst>
                <a:ext uri="{96DAC541-7B7A-43D3-8B79-37D633B846F1}">
                  <asvg:svgBlip xmlns:asvg="http://schemas.microsoft.com/office/drawing/2016/SVG/main" xmlns="" r:embed="rId8"/>
                </a:ext>
              </a:extLst>
            </a:blip>
            <a:stretch>
              <a:fillRect/>
            </a:stretch>
          </a:blipFill>
        </p:spPr>
        <p:txBody>
          <a:bodyPr/>
          <a:lstStyle/>
          <a:p>
            <a:endParaRPr lang="en-US"/>
          </a:p>
        </p:txBody>
      </p:sp>
    </p:spTree>
    <p:extLst>
      <p:ext uri="{BB962C8B-B14F-4D97-AF65-F5344CB8AC3E}">
        <p14:creationId xmlns:p14="http://schemas.microsoft.com/office/powerpoint/2010/main" val="41094904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91340" y="155900"/>
            <a:ext cx="17905320" cy="9975200"/>
          </a:xfrm>
          <a:custGeom>
            <a:avLst/>
            <a:gdLst/>
            <a:ahLst/>
            <a:cxnLst/>
            <a:rect l="l" t="t" r="r" b="b"/>
            <a:pathLst>
              <a:path w="17905320" h="9975200">
                <a:moveTo>
                  <a:pt x="0" y="0"/>
                </a:moveTo>
                <a:lnTo>
                  <a:pt x="17905320" y="0"/>
                </a:lnTo>
                <a:lnTo>
                  <a:pt x="17905320" y="9975200"/>
                </a:lnTo>
                <a:lnTo>
                  <a:pt x="0" y="9975200"/>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4" name="TextBox 4"/>
          <p:cNvSpPr txBox="1"/>
          <p:nvPr/>
        </p:nvSpPr>
        <p:spPr>
          <a:xfrm>
            <a:off x="1666912" y="6515100"/>
            <a:ext cx="14954175" cy="1354217"/>
          </a:xfrm>
          <a:prstGeom prst="rect">
            <a:avLst/>
          </a:prstGeom>
        </p:spPr>
        <p:txBody>
          <a:bodyPr wrap="square" lIns="0" tIns="0" rIns="0" bIns="0" rtlCol="0" anchor="t">
            <a:spAutoFit/>
          </a:bodyPr>
          <a:lstStyle/>
          <a:p>
            <a:pPr algn="ctr"/>
            <a:r>
              <a:rPr lang="vi-VN" sz="8800" b="1" dirty="0">
                <a:solidFill>
                  <a:srgbClr val="20383F"/>
                </a:solidFill>
                <a:latin typeface="Arial"/>
              </a:rPr>
              <a:t>BÀI 14: BÀI CA GIỮ NƯỚC</a:t>
            </a:r>
          </a:p>
        </p:txBody>
      </p:sp>
      <p:sp>
        <p:nvSpPr>
          <p:cNvPr id="6" name="Freeform 6"/>
          <p:cNvSpPr/>
          <p:nvPr/>
        </p:nvSpPr>
        <p:spPr>
          <a:xfrm>
            <a:off x="6591300" y="952500"/>
            <a:ext cx="5105400" cy="4876800"/>
          </a:xfrm>
          <a:custGeom>
            <a:avLst/>
            <a:gdLst/>
            <a:ahLst/>
            <a:cxnLst/>
            <a:rect l="l" t="t" r="r" b="b"/>
            <a:pathLst>
              <a:path w="2890814" h="2845120">
                <a:moveTo>
                  <a:pt x="0" y="0"/>
                </a:moveTo>
                <a:lnTo>
                  <a:pt x="2890814" y="0"/>
                </a:lnTo>
                <a:lnTo>
                  <a:pt x="2890814" y="2845120"/>
                </a:lnTo>
                <a:lnTo>
                  <a:pt x="0" y="2845120"/>
                </a:lnTo>
                <a:lnTo>
                  <a:pt x="0" y="0"/>
                </a:lnTo>
                <a:close/>
              </a:path>
            </a:pathLst>
          </a:custGeom>
          <a:blipFill>
            <a:blip r:embed="rId5" cstate="print">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23131118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91340" y="155900"/>
            <a:ext cx="17905320" cy="9975200"/>
          </a:xfrm>
          <a:custGeom>
            <a:avLst/>
            <a:gdLst/>
            <a:ahLst/>
            <a:cxnLst/>
            <a:rect l="l" t="t" r="r" b="b"/>
            <a:pathLst>
              <a:path w="17905320" h="9975200">
                <a:moveTo>
                  <a:pt x="0" y="0"/>
                </a:moveTo>
                <a:lnTo>
                  <a:pt x="17905320" y="0"/>
                </a:lnTo>
                <a:lnTo>
                  <a:pt x="17905320" y="9975200"/>
                </a:lnTo>
                <a:lnTo>
                  <a:pt x="0" y="9975200"/>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7" name="Freeform 17"/>
          <p:cNvSpPr/>
          <p:nvPr/>
        </p:nvSpPr>
        <p:spPr>
          <a:xfrm>
            <a:off x="1439992" y="1516795"/>
            <a:ext cx="766182" cy="199848"/>
          </a:xfrm>
          <a:custGeom>
            <a:avLst/>
            <a:gdLst/>
            <a:ahLst/>
            <a:cxnLst/>
            <a:rect l="l" t="t" r="r" b="b"/>
            <a:pathLst>
              <a:path w="766182" h="199848">
                <a:moveTo>
                  <a:pt x="0" y="0"/>
                </a:moveTo>
                <a:lnTo>
                  <a:pt x="766182" y="0"/>
                </a:lnTo>
                <a:lnTo>
                  <a:pt x="766182" y="199848"/>
                </a:lnTo>
                <a:lnTo>
                  <a:pt x="0" y="199848"/>
                </a:lnTo>
                <a:lnTo>
                  <a:pt x="0" y="0"/>
                </a:lnTo>
                <a:close/>
              </a:path>
            </a:pathLst>
          </a:custGeom>
          <a:blipFill>
            <a:blip r:embed="rId5" cstate="print">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8" name="Freeform 18"/>
          <p:cNvSpPr/>
          <p:nvPr/>
        </p:nvSpPr>
        <p:spPr>
          <a:xfrm>
            <a:off x="16081842" y="1516795"/>
            <a:ext cx="766182" cy="199848"/>
          </a:xfrm>
          <a:custGeom>
            <a:avLst/>
            <a:gdLst/>
            <a:ahLst/>
            <a:cxnLst/>
            <a:rect l="l" t="t" r="r" b="b"/>
            <a:pathLst>
              <a:path w="766182" h="199848">
                <a:moveTo>
                  <a:pt x="0" y="0"/>
                </a:moveTo>
                <a:lnTo>
                  <a:pt x="766182" y="0"/>
                </a:lnTo>
                <a:lnTo>
                  <a:pt x="766182" y="199848"/>
                </a:lnTo>
                <a:lnTo>
                  <a:pt x="0" y="199848"/>
                </a:lnTo>
                <a:lnTo>
                  <a:pt x="0" y="0"/>
                </a:lnTo>
                <a:close/>
              </a:path>
            </a:pathLst>
          </a:custGeom>
          <a:blipFill>
            <a:blip r:embed="rId7" cstate="print">
              <a:extLst>
                <a:ext uri="{96DAC541-7B7A-43D3-8B79-37D633B846F1}">
                  <asvg:svgBlip xmlns:asvg="http://schemas.microsoft.com/office/drawing/2016/SVG/main" xmlns="" r:embed="rId8"/>
                </a:ext>
              </a:extLst>
            </a:blip>
            <a:stretch>
              <a:fillRect/>
            </a:stretch>
          </a:blipFill>
        </p:spPr>
        <p:txBody>
          <a:bodyPr/>
          <a:lstStyle/>
          <a:p>
            <a:endParaRPr lang="en-US"/>
          </a:p>
        </p:txBody>
      </p:sp>
      <p:pic>
        <p:nvPicPr>
          <p:cNvPr id="5" name="Picture 4">
            <a:extLst>
              <a:ext uri="{FF2B5EF4-FFF2-40B4-BE49-F238E27FC236}">
                <a16:creationId xmlns:a16="http://schemas.microsoft.com/office/drawing/2014/main" xmlns="" id="{60BCC022-179E-7062-0851-FA89A557A04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39992" y="723900"/>
            <a:ext cx="15247808" cy="84839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1124020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91340" y="155900"/>
            <a:ext cx="17905320" cy="9975200"/>
          </a:xfrm>
          <a:custGeom>
            <a:avLst/>
            <a:gdLst/>
            <a:ahLst/>
            <a:cxnLst/>
            <a:rect l="l" t="t" r="r" b="b"/>
            <a:pathLst>
              <a:path w="17905320" h="9975200">
                <a:moveTo>
                  <a:pt x="0" y="0"/>
                </a:moveTo>
                <a:lnTo>
                  <a:pt x="17905320" y="0"/>
                </a:lnTo>
                <a:lnTo>
                  <a:pt x="17905320" y="9975200"/>
                </a:lnTo>
                <a:lnTo>
                  <a:pt x="0" y="9975200"/>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5" name="TextBox 5"/>
          <p:cNvSpPr txBox="1"/>
          <p:nvPr/>
        </p:nvSpPr>
        <p:spPr>
          <a:xfrm>
            <a:off x="8386382" y="1104900"/>
            <a:ext cx="8377618" cy="2598917"/>
          </a:xfrm>
          <a:prstGeom prst="rect">
            <a:avLst/>
          </a:prstGeom>
        </p:spPr>
        <p:txBody>
          <a:bodyPr wrap="square" lIns="0" tIns="0" rIns="0" bIns="0" rtlCol="0" anchor="t">
            <a:spAutoFit/>
          </a:bodyPr>
          <a:lstStyle/>
          <a:p>
            <a:pPr algn="ctr">
              <a:lnSpc>
                <a:spcPct val="150000"/>
              </a:lnSpc>
            </a:pPr>
            <a:r>
              <a:rPr lang="vi-VN" sz="6000" b="1" dirty="0">
                <a:solidFill>
                  <a:schemeClr val="accent5">
                    <a:lumMod val="50000"/>
                  </a:schemeClr>
                </a:solidFill>
                <a:latin typeface="Arial"/>
              </a:rPr>
              <a:t>BÀI 14: </a:t>
            </a:r>
          </a:p>
          <a:p>
            <a:pPr algn="ctr">
              <a:lnSpc>
                <a:spcPct val="150000"/>
              </a:lnSpc>
            </a:pPr>
            <a:r>
              <a:rPr lang="vi-VN" sz="6000" b="1" dirty="0">
                <a:solidFill>
                  <a:schemeClr val="accent5">
                    <a:lumMod val="50000"/>
                  </a:schemeClr>
                </a:solidFill>
                <a:latin typeface="Arial"/>
              </a:rPr>
              <a:t>BÀI CA GIỮ NƯỚC</a:t>
            </a:r>
            <a:endParaRPr lang="en-US" sz="6000" b="1" dirty="0">
              <a:solidFill>
                <a:schemeClr val="accent5">
                  <a:lumMod val="50000"/>
                </a:schemeClr>
              </a:solidFill>
              <a:latin typeface="Arial"/>
            </a:endParaRPr>
          </a:p>
        </p:txBody>
      </p:sp>
      <p:sp>
        <p:nvSpPr>
          <p:cNvPr id="6" name="Freeform 6"/>
          <p:cNvSpPr/>
          <p:nvPr/>
        </p:nvSpPr>
        <p:spPr>
          <a:xfrm>
            <a:off x="12192100" y="3999269"/>
            <a:ext cx="766182" cy="199848"/>
          </a:xfrm>
          <a:custGeom>
            <a:avLst/>
            <a:gdLst/>
            <a:ahLst/>
            <a:cxnLst/>
            <a:rect l="l" t="t" r="r" b="b"/>
            <a:pathLst>
              <a:path w="766182" h="199848">
                <a:moveTo>
                  <a:pt x="0" y="0"/>
                </a:moveTo>
                <a:lnTo>
                  <a:pt x="766182" y="0"/>
                </a:lnTo>
                <a:lnTo>
                  <a:pt x="766182" y="199848"/>
                </a:lnTo>
                <a:lnTo>
                  <a:pt x="0" y="199848"/>
                </a:lnTo>
                <a:lnTo>
                  <a:pt x="0" y="0"/>
                </a:lnTo>
                <a:close/>
              </a:path>
            </a:pathLst>
          </a:custGeom>
          <a:blipFill>
            <a:blip r:embed="rId5" cstate="print">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2050" name="Picture 2" descr="Lịch Sử Việt Nam Bằng Tranh Màu, Bìa Cứng - Ngô Quyền Đại Phá Quân Nam Hán">
            <a:extLst>
              <a:ext uri="{FF2B5EF4-FFF2-40B4-BE49-F238E27FC236}">
                <a16:creationId xmlns:a16="http://schemas.microsoft.com/office/drawing/2014/main" xmlns="" id="{F442163F-8912-2960-3613-DCD2F217A06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01564" y="1535740"/>
            <a:ext cx="5652158" cy="7215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5">
            <a:extLst>
              <a:ext uri="{FF2B5EF4-FFF2-40B4-BE49-F238E27FC236}">
                <a16:creationId xmlns:a16="http://schemas.microsoft.com/office/drawing/2014/main" xmlns="" id="{43050014-2A22-53AB-8CA8-078832F13DAE}"/>
              </a:ext>
            </a:extLst>
          </p:cNvPr>
          <p:cNvSpPr txBox="1"/>
          <p:nvPr/>
        </p:nvSpPr>
        <p:spPr>
          <a:xfrm>
            <a:off x="8081582" y="4494569"/>
            <a:ext cx="8987218" cy="4382225"/>
          </a:xfrm>
          <a:prstGeom prst="rect">
            <a:avLst/>
          </a:prstGeom>
        </p:spPr>
        <p:txBody>
          <a:bodyPr wrap="square" lIns="0" tIns="0" rIns="0" bIns="0" rtlCol="0" anchor="t">
            <a:spAutoFit/>
          </a:bodyPr>
          <a:lstStyle/>
          <a:p>
            <a:pPr algn="ctr">
              <a:lnSpc>
                <a:spcPct val="150000"/>
              </a:lnSpc>
            </a:pPr>
            <a:r>
              <a:rPr lang="vi-VN" sz="6600" b="1" dirty="0">
                <a:solidFill>
                  <a:srgbClr val="20383F"/>
                </a:solidFill>
                <a:latin typeface="Arial"/>
              </a:rPr>
              <a:t>ĐỌC 1:</a:t>
            </a:r>
          </a:p>
          <a:p>
            <a:pPr algn="ctr">
              <a:lnSpc>
                <a:spcPct val="150000"/>
              </a:lnSpc>
            </a:pPr>
            <a:r>
              <a:rPr lang="vi-VN" sz="6600" b="1" dirty="0">
                <a:solidFill>
                  <a:srgbClr val="20383F"/>
                </a:solidFill>
                <a:latin typeface="Arial"/>
              </a:rPr>
              <a:t>NGÔ QUYỀN ĐẠI PHÁ QUÂN NAM HÁN</a:t>
            </a:r>
            <a:endParaRPr lang="en-US" sz="6600" b="1" dirty="0">
              <a:solidFill>
                <a:srgbClr val="20383F"/>
              </a:solidFill>
              <a:latin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5FE12A8E-EC4C-338A-E445-1F2AE3F9E235}"/>
              </a:ext>
            </a:extLst>
          </p:cNvPr>
          <p:cNvSpPr>
            <a:spLocks noChangeAspect="1"/>
          </p:cNvSpPr>
          <p:nvPr>
            <p:custDataLst>
              <p:tags r:id="rId1"/>
            </p:custDataLst>
          </p:nvPr>
        </p:nvSpPr>
        <p:spPr>
          <a:xfrm>
            <a:off x="0" y="0"/>
            <a:ext cx="18288000" cy="10287000"/>
          </a:xfrm>
          <a:prstGeom prst="rect">
            <a:avLst/>
          </a:prstGeom>
          <a:blipFill dpi="0" rotWithShape="0">
            <a:blip r:embed="rId4">
              <a:alphaModFix/>
              <a:extLst>
                <a:ext uri="{28A0092B-C50C-407E-A947-70E740481C1C}">
                  <a14:useLocalDpi xmlns:a14="http://schemas.microsoft.com/office/drawing/2010/main" val="0"/>
                </a:ext>
              </a:extLst>
            </a:blip>
            <a:srcRect/>
            <a:stretch>
              <a:fillRect l="-9069" t="-12891" r="-8885" b="-12891"/>
            </a:stretch>
          </a:blipFill>
          <a:ln w="25400" cap="flat" cmpd="sng" algn="ctr">
            <a:noFill/>
            <a:prstDash val="solid"/>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 name="TextBox 4">
            <a:extLst>
              <a:ext uri="{FF2B5EF4-FFF2-40B4-BE49-F238E27FC236}">
                <a16:creationId xmlns:a16="http://schemas.microsoft.com/office/drawing/2014/main" xmlns="" id="{32BF6019-D45C-5D94-6450-A03D10E21A2F}"/>
              </a:ext>
            </a:extLst>
          </p:cNvPr>
          <p:cNvSpPr txBox="1"/>
          <p:nvPr/>
        </p:nvSpPr>
        <p:spPr>
          <a:xfrm>
            <a:off x="2548424" y="910874"/>
            <a:ext cx="14049375" cy="1015663"/>
          </a:xfrm>
          <a:prstGeom prst="rect">
            <a:avLst/>
          </a:prstGeom>
          <a:noFill/>
        </p:spPr>
        <p:txBody>
          <a:bodyPr wrap="square" rtlCol="0">
            <a:spAutoFit/>
          </a:bodyPr>
          <a:lstStyle/>
          <a:p>
            <a:r>
              <a:rPr lang="en-US" sz="6000">
                <a:solidFill>
                  <a:schemeClr val="bg1"/>
                </a:solidFill>
                <a:latin typeface="HP001 4 hàng" panose="020B0603050302020204" pitchFamily="34" charset="0"/>
              </a:rPr>
              <a:t>Thứ Hai ngày 3 tháng 3 năm 2025</a:t>
            </a:r>
          </a:p>
        </p:txBody>
      </p:sp>
      <p:sp>
        <p:nvSpPr>
          <p:cNvPr id="7" name="TextBox 6">
            <a:extLst>
              <a:ext uri="{FF2B5EF4-FFF2-40B4-BE49-F238E27FC236}">
                <a16:creationId xmlns:a16="http://schemas.microsoft.com/office/drawing/2014/main" xmlns="" id="{82ADA411-4F6C-481B-D39C-7690F6840246}"/>
              </a:ext>
            </a:extLst>
          </p:cNvPr>
          <p:cNvSpPr txBox="1"/>
          <p:nvPr/>
        </p:nvSpPr>
        <p:spPr>
          <a:xfrm>
            <a:off x="7254747" y="2213026"/>
            <a:ext cx="5713173" cy="1015663"/>
          </a:xfrm>
          <a:prstGeom prst="rect">
            <a:avLst/>
          </a:prstGeom>
          <a:noFill/>
        </p:spPr>
        <p:txBody>
          <a:bodyPr wrap="square" rtlCol="0">
            <a:spAutoFit/>
          </a:bodyPr>
          <a:lstStyle/>
          <a:p>
            <a:r>
              <a:rPr lang="en-US" sz="6000" u="sng">
                <a:solidFill>
                  <a:schemeClr val="bg1"/>
                </a:solidFill>
                <a:latin typeface="HP001 4 hàng" panose="020B0603050302020204" pitchFamily="34" charset="0"/>
              </a:rPr>
              <a:t>Tiếng Việt</a:t>
            </a:r>
          </a:p>
        </p:txBody>
      </p:sp>
      <p:sp>
        <p:nvSpPr>
          <p:cNvPr id="8" name="TextBox 7">
            <a:extLst>
              <a:ext uri="{FF2B5EF4-FFF2-40B4-BE49-F238E27FC236}">
                <a16:creationId xmlns:a16="http://schemas.microsoft.com/office/drawing/2014/main" xmlns="" id="{2B9684A5-9A87-B5CF-579F-EA771428A6A4}"/>
              </a:ext>
            </a:extLst>
          </p:cNvPr>
          <p:cNvSpPr txBox="1"/>
          <p:nvPr/>
        </p:nvSpPr>
        <p:spPr>
          <a:xfrm>
            <a:off x="762000" y="3483082"/>
            <a:ext cx="16764000" cy="1938992"/>
          </a:xfrm>
          <a:prstGeom prst="rect">
            <a:avLst/>
          </a:prstGeom>
          <a:noFill/>
        </p:spPr>
        <p:txBody>
          <a:bodyPr wrap="square" rtlCol="0">
            <a:spAutoFit/>
          </a:bodyPr>
          <a:lstStyle/>
          <a:p>
            <a:pPr algn="ctr"/>
            <a:r>
              <a:rPr lang="en-US" sz="6000" u="sng">
                <a:solidFill>
                  <a:schemeClr val="bg1"/>
                </a:solidFill>
                <a:latin typeface="HP001 4 hàng" panose="020B0603050302020204" pitchFamily="34" charset="0"/>
              </a:rPr>
              <a:t>Bài đọc 1:</a:t>
            </a:r>
            <a:r>
              <a:rPr lang="en-US" sz="6000">
                <a:solidFill>
                  <a:schemeClr val="bg1"/>
                </a:solidFill>
                <a:latin typeface="HP001 4 hàng" panose="020B0603050302020204" pitchFamily="34" charset="0"/>
              </a:rPr>
              <a:t> Ngô Quyền đại phá quân Nam Hán (tiết 1)</a:t>
            </a:r>
          </a:p>
        </p:txBody>
      </p:sp>
    </p:spTree>
    <p:extLst>
      <p:ext uri="{BB962C8B-B14F-4D97-AF65-F5344CB8AC3E}">
        <p14:creationId xmlns:p14="http://schemas.microsoft.com/office/powerpoint/2010/main" val="337200112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91340" y="155900"/>
            <a:ext cx="17905320" cy="9975200"/>
          </a:xfrm>
          <a:custGeom>
            <a:avLst/>
            <a:gdLst/>
            <a:ahLst/>
            <a:cxnLst/>
            <a:rect l="l" t="t" r="r" b="b"/>
            <a:pathLst>
              <a:path w="17905320" h="9975200">
                <a:moveTo>
                  <a:pt x="0" y="0"/>
                </a:moveTo>
                <a:lnTo>
                  <a:pt x="17905320" y="0"/>
                </a:lnTo>
                <a:lnTo>
                  <a:pt x="17905320" y="9975200"/>
                </a:lnTo>
                <a:lnTo>
                  <a:pt x="0" y="9975200"/>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Rectangle: Rounded Corners 7">
            <a:extLst>
              <a:ext uri="{FF2B5EF4-FFF2-40B4-BE49-F238E27FC236}">
                <a16:creationId xmlns:a16="http://schemas.microsoft.com/office/drawing/2014/main" xmlns="" id="{FFFAF86E-2C31-FF17-88F7-9F1DA33E4A86}"/>
              </a:ext>
            </a:extLst>
          </p:cNvPr>
          <p:cNvSpPr/>
          <p:nvPr/>
        </p:nvSpPr>
        <p:spPr>
          <a:xfrm>
            <a:off x="9144000" y="2393195"/>
            <a:ext cx="4114800" cy="1294393"/>
          </a:xfrm>
          <a:prstGeom prst="roundRect">
            <a:avLst/>
          </a:prstGeom>
          <a:solidFill>
            <a:srgbClr val="5E828E"/>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4400" b="1">
                <a:solidFill>
                  <a:schemeClr val="bg1"/>
                </a:solidFill>
                <a:effectLst/>
                <a:latin typeface="Arial" panose="020B0604020202020204" pitchFamily="34" charset="0"/>
                <a:ea typeface="Calibri" panose="020F0502020204030204" pitchFamily="34" charset="0"/>
                <a:cs typeface="Arial" panose="020B0604020202020204" pitchFamily="34" charset="0"/>
              </a:rPr>
              <a:t>Giọng đọc</a:t>
            </a:r>
            <a:endParaRPr lang="vi-VN" sz="4400" b="1" i="1" dirty="0">
              <a:solidFill>
                <a:schemeClr val="bg1"/>
              </a:solidFill>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xmlns="" id="{5DA8A7DE-62D9-228B-EF17-1B9E676DF3D6}"/>
              </a:ext>
            </a:extLst>
          </p:cNvPr>
          <p:cNvSpPr txBox="1"/>
          <p:nvPr/>
        </p:nvSpPr>
        <p:spPr>
          <a:xfrm>
            <a:off x="9144000" y="4054043"/>
            <a:ext cx="7543800" cy="4975657"/>
          </a:xfrm>
          <a:prstGeom prst="rect">
            <a:avLst/>
          </a:prstGeom>
          <a:noFill/>
        </p:spPr>
        <p:txBody>
          <a:bodyPr wrap="square">
            <a:spAutoFit/>
          </a:bodyPr>
          <a:lstStyle/>
          <a:p>
            <a:pPr marL="285750" indent="-285750" algn="just">
              <a:lnSpc>
                <a:spcPct val="150000"/>
              </a:lnSpc>
              <a:buFont typeface="Arial" panose="020B0604020202020204" pitchFamily="34" charset="0"/>
              <a:buChar char="•"/>
            </a:pPr>
            <a:r>
              <a:rPr lang="vi-VN"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Lời của Ngô Quyền: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giọng đọc thong thả nhưng dứt khoát.</a:t>
            </a:r>
            <a:endParaRPr lang="vi-VN" sz="3600" dirty="0">
              <a:effectLst/>
              <a:latin typeface="Arial" panose="020B0604020202020204" pitchFamily="34" charset="0"/>
              <a:cs typeface="Arial" panose="020B0604020202020204" pitchFamily="34" charset="0"/>
            </a:endParaRPr>
          </a:p>
          <a:p>
            <a:pPr marL="285750" indent="-285750" algn="just">
              <a:lnSpc>
                <a:spcPct val="150000"/>
              </a:lnSpc>
              <a:buFont typeface="Arial" panose="020B0604020202020204" pitchFamily="34" charset="0"/>
              <a:buChar char="•"/>
            </a:pPr>
            <a:r>
              <a:rPr lang="vi-VN"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Đoạn miêu tả trận đánh: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giọng đọc hào hùng, mạnh mẽ.</a:t>
            </a:r>
            <a:endParaRPr lang="vi-VN" sz="3600" dirty="0">
              <a:effectLst/>
              <a:latin typeface="Arial" panose="020B0604020202020204" pitchFamily="34" charset="0"/>
              <a:cs typeface="Arial" panose="020B0604020202020204" pitchFamily="34" charset="0"/>
            </a:endParaRPr>
          </a:p>
          <a:p>
            <a:pPr marL="285750" indent="-285750" algn="just">
              <a:lnSpc>
                <a:spcPct val="150000"/>
              </a:lnSpc>
              <a:buFont typeface="Arial" panose="020B0604020202020204" pitchFamily="34" charset="0"/>
              <a:buChar char="•"/>
            </a:pPr>
            <a:r>
              <a:rPr lang="vi-VN" sz="3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Câu cuối bài: </a:t>
            </a:r>
            <a:r>
              <a:rPr lang="vi-VN" sz="3600" dirty="0">
                <a:solidFill>
                  <a:srgbClr val="000000"/>
                </a:solidFill>
                <a:effectLst/>
                <a:latin typeface="Arial" panose="020B0604020202020204" pitchFamily="34" charset="0"/>
                <a:ea typeface="Calibri" panose="020F0502020204030204" pitchFamily="34" charset="0"/>
                <a:cs typeface="Arial" panose="020B0604020202020204" pitchFamily="34" charset="0"/>
              </a:rPr>
              <a:t>giọng đọc thể hiện lòng tự hào.</a:t>
            </a:r>
            <a:endParaRPr lang="vi-VN" sz="3600" dirty="0">
              <a:effectLst/>
              <a:latin typeface="Arial" panose="020B0604020202020204" pitchFamily="34" charset="0"/>
              <a:cs typeface="Arial" panose="020B0604020202020204" pitchFamily="34" charset="0"/>
            </a:endParaRPr>
          </a:p>
        </p:txBody>
      </p:sp>
      <p:sp>
        <p:nvSpPr>
          <p:cNvPr id="11" name="Freeform 31">
            <a:extLst>
              <a:ext uri="{FF2B5EF4-FFF2-40B4-BE49-F238E27FC236}">
                <a16:creationId xmlns:a16="http://schemas.microsoft.com/office/drawing/2014/main" xmlns="" id="{88062C31-4427-20A0-8C75-5FEE2E3BF534}"/>
              </a:ext>
            </a:extLst>
          </p:cNvPr>
          <p:cNvSpPr/>
          <p:nvPr/>
        </p:nvSpPr>
        <p:spPr>
          <a:xfrm>
            <a:off x="1516185" y="3131339"/>
            <a:ext cx="6886077" cy="5771787"/>
          </a:xfrm>
          <a:custGeom>
            <a:avLst/>
            <a:gdLst/>
            <a:ahLst/>
            <a:cxnLst/>
            <a:rect l="l" t="t" r="r" b="b"/>
            <a:pathLst>
              <a:path w="998633" h="837036">
                <a:moveTo>
                  <a:pt x="0" y="0"/>
                </a:moveTo>
                <a:lnTo>
                  <a:pt x="998633" y="0"/>
                </a:lnTo>
                <a:lnTo>
                  <a:pt x="998633" y="837036"/>
                </a:lnTo>
                <a:lnTo>
                  <a:pt x="0" y="837036"/>
                </a:lnTo>
                <a:lnTo>
                  <a:pt x="0" y="0"/>
                </a:lnTo>
                <a:close/>
              </a:path>
            </a:pathLst>
          </a:custGeom>
          <a:blipFill>
            <a:blip r:embed="rId5" cstate="print">
              <a:extLst>
                <a:ext uri="{96DAC541-7B7A-43D3-8B79-37D633B846F1}">
                  <asvg:svgBlip xmlns:asvg="http://schemas.microsoft.com/office/drawing/2016/SVG/main" xmlns="" r:embed="rId6"/>
                </a:ext>
              </a:extLst>
            </a:blip>
            <a:stretch>
              <a:fillRect/>
            </a:stretch>
          </a:blipFill>
        </p:spPr>
        <p:txBody>
          <a:bodyPr/>
          <a:lstStyle/>
          <a:p>
            <a:endParaRPr lang="en-US"/>
          </a:p>
        </p:txBody>
      </p:sp>
    </p:spTree>
    <p:extLst>
      <p:ext uri="{BB962C8B-B14F-4D97-AF65-F5344CB8AC3E}">
        <p14:creationId xmlns:p14="http://schemas.microsoft.com/office/powerpoint/2010/main" val="817372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2F43F6A1-33B5-D0B9-20CD-38C5C0FAD782}"/>
            </a:ext>
          </a:extLst>
        </p:cNvPr>
        <p:cNvGrpSpPr/>
        <p:nvPr/>
      </p:nvGrpSpPr>
      <p:grpSpPr>
        <a:xfrm>
          <a:off x="0" y="0"/>
          <a:ext cx="0" cy="0"/>
          <a:chOff x="0" y="0"/>
          <a:chExt cx="0" cy="0"/>
        </a:xfrm>
      </p:grpSpPr>
      <p:sp>
        <p:nvSpPr>
          <p:cNvPr id="3" name="Freeform 3">
            <a:extLst>
              <a:ext uri="{FF2B5EF4-FFF2-40B4-BE49-F238E27FC236}">
                <a16:creationId xmlns:a16="http://schemas.microsoft.com/office/drawing/2014/main" xmlns="" id="{99C30CEF-8BF9-80AF-369E-7F38F569636F}"/>
              </a:ext>
            </a:extLst>
          </p:cNvPr>
          <p:cNvSpPr/>
          <p:nvPr/>
        </p:nvSpPr>
        <p:spPr>
          <a:xfrm>
            <a:off x="0" y="0"/>
            <a:ext cx="18288000" cy="10553700"/>
          </a:xfrm>
          <a:custGeom>
            <a:avLst/>
            <a:gdLst/>
            <a:ahLst/>
            <a:cxnLst/>
            <a:rect l="l" t="t" r="r" b="b"/>
            <a:pathLst>
              <a:path w="17905320" h="9975200">
                <a:moveTo>
                  <a:pt x="0" y="0"/>
                </a:moveTo>
                <a:lnTo>
                  <a:pt x="17905320" y="0"/>
                </a:lnTo>
                <a:lnTo>
                  <a:pt x="17905320" y="9975200"/>
                </a:lnTo>
                <a:lnTo>
                  <a:pt x="0" y="9975200"/>
                </a:lnTo>
                <a:lnTo>
                  <a:pt x="0" y="0"/>
                </a:lnTo>
                <a:close/>
              </a:path>
            </a:pathLst>
          </a:custGeom>
          <a:blipFill>
            <a:blip r:embed="rId3" cstate="print">
              <a:extLst>
                <a:ext uri="{96DAC541-7B7A-43D3-8B79-37D633B846F1}">
                  <asvg:svgBlip xmlns:asvg="http://schemas.microsoft.com/office/drawing/2016/SVG/main" xmlns="" r:embed="rId4"/>
                </a:ext>
              </a:extLst>
            </a:blip>
            <a:stretch>
              <a:fillRect/>
            </a:stretch>
          </a:blipFill>
        </p:spPr>
        <p:txBody>
          <a:bodyPr/>
          <a:lstStyle/>
          <a:p>
            <a:endParaRPr lang="en-US" sz="2000">
              <a:latin typeface="#9Slide02 Noi dung rat dai" panose="02000000000000000000" pitchFamily="2" charset="0"/>
              <a:ea typeface="#9Slide02 Noi dung rat dai" panose="02000000000000000000" pitchFamily="2" charset="0"/>
            </a:endParaRPr>
          </a:p>
        </p:txBody>
      </p:sp>
      <p:sp>
        <p:nvSpPr>
          <p:cNvPr id="5" name="TextBox 4">
            <a:extLst>
              <a:ext uri="{FF2B5EF4-FFF2-40B4-BE49-F238E27FC236}">
                <a16:creationId xmlns:a16="http://schemas.microsoft.com/office/drawing/2014/main" xmlns="" id="{8C761396-D904-9C32-0F6B-D2BE2FDB18FC}"/>
              </a:ext>
            </a:extLst>
          </p:cNvPr>
          <p:cNvSpPr txBox="1"/>
          <p:nvPr/>
        </p:nvSpPr>
        <p:spPr>
          <a:xfrm>
            <a:off x="481642" y="477159"/>
            <a:ext cx="17038608" cy="4031873"/>
          </a:xfrm>
          <a:prstGeom prst="rect">
            <a:avLst/>
          </a:prstGeom>
          <a:noFill/>
        </p:spPr>
        <p:txBody>
          <a:bodyPr wrap="square">
            <a:spAutoFit/>
          </a:bodyPr>
          <a:lstStyle/>
          <a:p>
            <a:r>
              <a:rPr lang="vi-VN" sz="3200">
                <a:latin typeface="#9Slide02 Noi dung rat dai" panose="02000000000000000000" pitchFamily="2" charset="0"/>
                <a:ea typeface="#9Slide02 Noi dung rat dai" panose="02000000000000000000" pitchFamily="2" charset="0"/>
              </a:rPr>
              <a:t>  </a:t>
            </a:r>
            <a:endParaRPr lang="en-US" sz="3200">
              <a:latin typeface="#9Slide02 Noi dung rat dai" panose="02000000000000000000" pitchFamily="2" charset="0"/>
              <a:ea typeface="#9Slide02 Noi dung rat dai" panose="02000000000000000000" pitchFamily="2" charset="0"/>
            </a:endParaRPr>
          </a:p>
          <a:p>
            <a:r>
              <a:rPr lang="vi-VN" sz="3200">
                <a:latin typeface="#9Slide02 Noi dung rat dai" panose="02000000000000000000" pitchFamily="2" charset="0"/>
                <a:ea typeface="#9Slide02 Noi dung rat dai" panose="02000000000000000000" pitchFamily="2" charset="0"/>
              </a:rPr>
              <a:t> Ngô Quyền là một vị tướng nổi tiếng mưu lược, võ nghệ tinh thông. Ông được Dương Đình Nghệ giao quyền cai quản Ái Châu (thuộc Thanh Hóa ngày nay).     </a:t>
            </a:r>
            <a:endParaRPr lang="en-US" sz="3200">
              <a:latin typeface="#9Slide02 Noi dung rat dai" panose="02000000000000000000" pitchFamily="2" charset="0"/>
              <a:ea typeface="#9Slide02 Noi dung rat dai" panose="02000000000000000000" pitchFamily="2" charset="0"/>
            </a:endParaRPr>
          </a:p>
          <a:p>
            <a:endParaRPr lang="en-US" sz="3200">
              <a:latin typeface="#9Slide02 Noi dung rat dai" panose="02000000000000000000" pitchFamily="2" charset="0"/>
              <a:ea typeface="#9Slide02 Noi dung rat dai" panose="02000000000000000000" pitchFamily="2" charset="0"/>
            </a:endParaRPr>
          </a:p>
          <a:p>
            <a:r>
              <a:rPr lang="vi-VN" sz="3200">
                <a:latin typeface="#9Slide02 Noi dung rat dai" panose="02000000000000000000" pitchFamily="2" charset="0"/>
                <a:ea typeface="#9Slide02 Noi dung rat dai" panose="02000000000000000000" pitchFamily="2" charset="0"/>
              </a:rPr>
              <a:t>  </a:t>
            </a:r>
            <a:endParaRPr lang="en-US" sz="3200">
              <a:latin typeface="#9Slide02 Noi dung rat dai" panose="02000000000000000000" pitchFamily="2" charset="0"/>
              <a:ea typeface="#9Slide02 Noi dung rat dai" panose="02000000000000000000" pitchFamily="2" charset="0"/>
            </a:endParaRPr>
          </a:p>
          <a:p>
            <a:endParaRPr lang="en-US" sz="3200">
              <a:latin typeface="#9Slide02 Noi dung rat dai" panose="02000000000000000000" pitchFamily="2" charset="0"/>
              <a:ea typeface="#9Slide02 Noi dung rat dai" panose="02000000000000000000" pitchFamily="2" charset="0"/>
            </a:endParaRPr>
          </a:p>
          <a:p>
            <a:endParaRPr lang="en-US" sz="3200">
              <a:latin typeface="#9Slide02 Noi dung rat dai" panose="02000000000000000000" pitchFamily="2" charset="0"/>
              <a:ea typeface="#9Slide02 Noi dung rat dai" panose="02000000000000000000" pitchFamily="2" charset="0"/>
            </a:endParaRPr>
          </a:p>
          <a:p>
            <a:endParaRPr lang="en-US" sz="3200">
              <a:latin typeface="#9Slide02 Noi dung rat dai" panose="02000000000000000000" pitchFamily="2" charset="0"/>
              <a:ea typeface="#9Slide02 Noi dung rat dai" panose="02000000000000000000" pitchFamily="2" charset="0"/>
            </a:endParaRPr>
          </a:p>
        </p:txBody>
      </p:sp>
      <p:sp>
        <p:nvSpPr>
          <p:cNvPr id="7" name="TextBox 6">
            <a:extLst>
              <a:ext uri="{FF2B5EF4-FFF2-40B4-BE49-F238E27FC236}">
                <a16:creationId xmlns:a16="http://schemas.microsoft.com/office/drawing/2014/main" xmlns="" id="{2B3FF518-3B35-B353-1114-25E9FF73F7F0}"/>
              </a:ext>
            </a:extLst>
          </p:cNvPr>
          <p:cNvSpPr txBox="1"/>
          <p:nvPr/>
        </p:nvSpPr>
        <p:spPr>
          <a:xfrm>
            <a:off x="5257800" y="328345"/>
            <a:ext cx="9144000" cy="707886"/>
          </a:xfrm>
          <a:prstGeom prst="rect">
            <a:avLst/>
          </a:prstGeom>
          <a:noFill/>
        </p:spPr>
        <p:txBody>
          <a:bodyPr wrap="square">
            <a:spAutoFit/>
          </a:bodyPr>
          <a:lstStyle/>
          <a:p>
            <a:r>
              <a:rPr lang="vi-VN" sz="4000" b="1">
                <a:latin typeface="#9Slide02 Noi dung rat dai" panose="02000000000000000000" pitchFamily="2" charset="0"/>
                <a:ea typeface="#9Slide02 Noi dung rat dai" panose="02000000000000000000" pitchFamily="2" charset="0"/>
              </a:rPr>
              <a:t>Ngô Quyền đại phá quân Nam Hán  </a:t>
            </a:r>
            <a:endParaRPr lang="en-US" sz="4000" b="1">
              <a:latin typeface="#9Slide02 Noi dung rat dai" panose="02000000000000000000" pitchFamily="2" charset="0"/>
              <a:ea typeface="#9Slide02 Noi dung rat dai" panose="02000000000000000000" pitchFamily="2" charset="0"/>
            </a:endParaRPr>
          </a:p>
        </p:txBody>
      </p:sp>
      <p:sp>
        <p:nvSpPr>
          <p:cNvPr id="12" name="TextBox 11">
            <a:extLst>
              <a:ext uri="{FF2B5EF4-FFF2-40B4-BE49-F238E27FC236}">
                <a16:creationId xmlns:a16="http://schemas.microsoft.com/office/drawing/2014/main" xmlns="" id="{6CA94EB2-9AE6-B423-4617-948924503E26}"/>
              </a:ext>
            </a:extLst>
          </p:cNvPr>
          <p:cNvSpPr txBox="1"/>
          <p:nvPr/>
        </p:nvSpPr>
        <p:spPr>
          <a:xfrm>
            <a:off x="558800" y="2209139"/>
            <a:ext cx="17830800" cy="2062103"/>
          </a:xfrm>
          <a:prstGeom prst="rect">
            <a:avLst/>
          </a:prstGeom>
          <a:noFill/>
        </p:spPr>
        <p:txBody>
          <a:bodyPr wrap="square">
            <a:spAutoFit/>
          </a:bodyPr>
          <a:lstStyle/>
          <a:p>
            <a:r>
              <a:rPr kumimoji="0" lang="vi-VN" sz="32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rPr>
              <a:t>Năm 937, Dương Đình Nghệ bị con nuôi là Kiều Công Tiễn giết hại. Ngô Quyền kéo quân ra hỏi tội Công Tiễn. Công Tiễn run sợ, cho người sang cầu cứu vua Nam Hán. Vua Nam Hán muốn nhân nước ta có loạn mà đánh chiếm, liền sai thái tử Hoằng Tháo đem chiến thuyền, theo sông Bạch Đằng tiến vào nước ta. Bấy giờ, được sự ủng hộ của mọi người, Ngô Quyền đã diệt được Kiều Công Tiễn.    </a:t>
            </a:r>
            <a:endParaRPr lang="en-US" sz="2000">
              <a:latin typeface="#9Slide02 Noi dung rat dai" panose="02000000000000000000" pitchFamily="2" charset="0"/>
              <a:ea typeface="#9Slide02 Noi dung rat dai" panose="02000000000000000000" pitchFamily="2" charset="0"/>
            </a:endParaRPr>
          </a:p>
        </p:txBody>
      </p:sp>
      <p:sp>
        <p:nvSpPr>
          <p:cNvPr id="14" name="TextBox 13">
            <a:extLst>
              <a:ext uri="{FF2B5EF4-FFF2-40B4-BE49-F238E27FC236}">
                <a16:creationId xmlns:a16="http://schemas.microsoft.com/office/drawing/2014/main" xmlns="" id="{B2135011-F924-8501-5776-0A4146641857}"/>
              </a:ext>
            </a:extLst>
          </p:cNvPr>
          <p:cNvSpPr txBox="1"/>
          <p:nvPr/>
        </p:nvSpPr>
        <p:spPr>
          <a:xfrm>
            <a:off x="558321" y="4332638"/>
            <a:ext cx="17830800"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rPr>
              <a:t>Nghe tin Hoằng Tháo sắp đến, Ngô Quyền nói với các tướng:</a:t>
            </a:r>
            <a:endParaRPr kumimoji="0" lang="en-US" sz="32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endParaRPr>
          </a:p>
        </p:txBody>
      </p:sp>
      <p:sp>
        <p:nvSpPr>
          <p:cNvPr id="16" name="TextBox 15">
            <a:extLst>
              <a:ext uri="{FF2B5EF4-FFF2-40B4-BE49-F238E27FC236}">
                <a16:creationId xmlns:a16="http://schemas.microsoft.com/office/drawing/2014/main" xmlns="" id="{347389C6-9BD9-C7D0-9D53-7352AE501BFD}"/>
              </a:ext>
            </a:extLst>
          </p:cNvPr>
          <p:cNvSpPr txBox="1"/>
          <p:nvPr/>
        </p:nvSpPr>
        <p:spPr>
          <a:xfrm>
            <a:off x="532921" y="6339565"/>
            <a:ext cx="17501558"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rPr>
              <a:t>Ông sai người lấy gỗ tốt vạt nhọn đầu, bịt sắt rồi ngầm đóng xuống hai bên cửa sông. Thủy triều lên, quân ta chèo thuyền nhẹ ra khiêu chiến rồi giả thua, dụ địch đuổi theo. Hoằng Tháo trúng kế. Khi chiến thuyền của giặc lọt sâu vào vùng cắm cọc cũng là lúc thủy triều xuống, cọc nhô dần lên. Ngô Quyền tung quân ra đánh. Quân giặc rối loạn, nước rút quá nhanh, thuyền vướng cọc, bị lật úp, vỡ và đắm rất nhiều, quân sĩ chết quá nửa. Tướng giặc Hoằng Tháo bị giết trên sông Bạch Đằng. Bọn tàn quân chạy tháo thân về</a:t>
            </a:r>
            <a:r>
              <a:rPr kumimoji="0" lang="en-US" sz="32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rPr>
              <a:t> </a:t>
            </a:r>
            <a:r>
              <a:rPr kumimoji="0" lang="vi-VN" sz="32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rPr>
              <a:t>nước.      </a:t>
            </a:r>
            <a:endParaRPr kumimoji="0" lang="en-US" sz="32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endParaRPr>
          </a:p>
        </p:txBody>
      </p:sp>
      <p:sp>
        <p:nvSpPr>
          <p:cNvPr id="18" name="TextBox 17">
            <a:extLst>
              <a:ext uri="{FF2B5EF4-FFF2-40B4-BE49-F238E27FC236}">
                <a16:creationId xmlns:a16="http://schemas.microsoft.com/office/drawing/2014/main" xmlns="" id="{9D102C49-682D-D6EE-1EDE-FE033AE4BB00}"/>
              </a:ext>
            </a:extLst>
          </p:cNvPr>
          <p:cNvSpPr txBox="1"/>
          <p:nvPr/>
        </p:nvSpPr>
        <p:spPr>
          <a:xfrm>
            <a:off x="507521" y="8987695"/>
            <a:ext cx="1727295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rPr>
              <a:t>Chiến thắng Bạch Đằng đã chấm dứt mộng xâm lăng của giặc phương Bắc, mở ra thời kì độc lập lâu dài trong lịch sử nước ta.</a:t>
            </a:r>
            <a:endParaRPr kumimoji="0" lang="en-US" sz="32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endParaRPr>
          </a:p>
        </p:txBody>
      </p:sp>
      <p:sp>
        <p:nvSpPr>
          <p:cNvPr id="20" name="TextBox 19">
            <a:extLst>
              <a:ext uri="{FF2B5EF4-FFF2-40B4-BE49-F238E27FC236}">
                <a16:creationId xmlns:a16="http://schemas.microsoft.com/office/drawing/2014/main" xmlns="" id="{08A26841-CFF5-35EC-1CA5-3BD1562A4A6D}"/>
              </a:ext>
            </a:extLst>
          </p:cNvPr>
          <p:cNvSpPr txBox="1"/>
          <p:nvPr/>
        </p:nvSpPr>
        <p:spPr>
          <a:xfrm>
            <a:off x="387171" y="5079385"/>
            <a:ext cx="17647308"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cs typeface="+mn-cs"/>
              </a:rPr>
              <a:t>- Bọn địch từ xa mỏi mệt, lại nghe tin Công Tiễn bị giết, mất kẻ nội ứng thì hồn vía chẳng còn. Quân ta sức đang khỏe, ắt phá được chúng. Nhưng chúng nhiều chiến thuyền, ta phải có kế.     </a:t>
            </a:r>
            <a:endParaRPr kumimoji="0" lang="en-US" sz="3200" b="0" i="0" u="none" strike="noStrike" kern="1200" cap="none" spc="0" normalizeH="0" baseline="0" noProof="0">
              <a:ln>
                <a:noFill/>
              </a:ln>
              <a:solidFill>
                <a:prstClr val="black"/>
              </a:solidFill>
              <a:effectLst/>
              <a:uLnTx/>
              <a:uFillTx/>
              <a:latin typeface="#9Slide02 Noi dung rat dai" panose="02000000000000000000" pitchFamily="2" charset="0"/>
              <a:ea typeface="#9Slide02 Noi dung rat dai" panose="02000000000000000000" pitchFamily="2" charset="0"/>
              <a:cs typeface="+mn-cs"/>
            </a:endParaRPr>
          </a:p>
        </p:txBody>
      </p:sp>
      <p:sp>
        <p:nvSpPr>
          <p:cNvPr id="26" name="TextBox 25">
            <a:extLst>
              <a:ext uri="{FF2B5EF4-FFF2-40B4-BE49-F238E27FC236}">
                <a16:creationId xmlns:a16="http://schemas.microsoft.com/office/drawing/2014/main" xmlns="" id="{89F39724-AD52-FF70-A0B7-CB8FADBF4701}"/>
              </a:ext>
            </a:extLst>
          </p:cNvPr>
          <p:cNvSpPr txBox="1"/>
          <p:nvPr/>
        </p:nvSpPr>
        <p:spPr>
          <a:xfrm>
            <a:off x="13182600" y="9727822"/>
            <a:ext cx="3658374" cy="461665"/>
          </a:xfrm>
          <a:prstGeom prst="rect">
            <a:avLst/>
          </a:prstGeom>
          <a:noFill/>
        </p:spPr>
        <p:txBody>
          <a:bodyPr wrap="none" rtlCol="0">
            <a:spAutoFit/>
          </a:bodyPr>
          <a:lstStyle/>
          <a:p>
            <a:r>
              <a:rPr lang="en-US" sz="2400">
                <a:latin typeface="#9Slide02 Noi dung rat dai" panose="02000000000000000000" pitchFamily="2" charset="0"/>
                <a:ea typeface="#9Slide02 Noi dung rat dai" panose="02000000000000000000" pitchFamily="2" charset="0"/>
              </a:rPr>
              <a:t>Theo NGUYỄN KHẮC THUẦN</a:t>
            </a:r>
          </a:p>
        </p:txBody>
      </p:sp>
    </p:spTree>
    <p:extLst>
      <p:ext uri="{BB962C8B-B14F-4D97-AF65-F5344CB8AC3E}">
        <p14:creationId xmlns:p14="http://schemas.microsoft.com/office/powerpoint/2010/main" val="90002274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66"/>
        <p:cNvGrpSpPr/>
        <p:nvPr/>
      </p:nvGrpSpPr>
      <p:grpSpPr>
        <a:xfrm>
          <a:off x="0" y="0"/>
          <a:ext cx="0" cy="0"/>
          <a:chOff x="0" y="0"/>
          <a:chExt cx="0" cy="0"/>
        </a:xfrm>
      </p:grpSpPr>
      <p:sp>
        <p:nvSpPr>
          <p:cNvPr id="6" name="Rectangle 5"/>
          <p:cNvSpPr/>
          <p:nvPr/>
        </p:nvSpPr>
        <p:spPr>
          <a:xfrm>
            <a:off x="115443" y="1538730"/>
            <a:ext cx="5675757" cy="290079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4000" b="1" i="0" u="none" strike="noStrike" kern="0" cap="none" spc="0" normalizeH="0" baseline="0" noProof="0">
              <a:ln>
                <a:noFill/>
              </a:ln>
              <a:solidFill>
                <a:srgbClr val="D0EEF3"/>
              </a:solidFill>
              <a:effectLst/>
              <a:uLnTx/>
              <a:uFillTx/>
              <a:latin typeface="Times New Roman" panose="02020603050405020304" pitchFamily="18" charset="0"/>
              <a:cs typeface="Times New Roman" panose="02020603050405020304" pitchFamily="18" charset="0"/>
              <a:sym typeface="Arial"/>
            </a:endParaRPr>
          </a:p>
        </p:txBody>
      </p:sp>
      <p:sp>
        <p:nvSpPr>
          <p:cNvPr id="49" name="Rectangle 48"/>
          <p:cNvSpPr/>
          <p:nvPr/>
        </p:nvSpPr>
        <p:spPr>
          <a:xfrm>
            <a:off x="2481529" y="6409186"/>
            <a:ext cx="6545026" cy="2824024"/>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D0EEF3"/>
              </a:solidFill>
              <a:effectLst/>
              <a:uLnTx/>
              <a:uFillTx/>
              <a:latin typeface="Arial"/>
              <a:ea typeface="+mn-ea"/>
              <a:cs typeface="+mn-cs"/>
              <a:sym typeface="Arial"/>
            </a:endParaRPr>
          </a:p>
        </p:txBody>
      </p:sp>
      <p:sp>
        <p:nvSpPr>
          <p:cNvPr id="50" name="Rectangle 49"/>
          <p:cNvSpPr/>
          <p:nvPr/>
        </p:nvSpPr>
        <p:spPr>
          <a:xfrm>
            <a:off x="10041297" y="6429647"/>
            <a:ext cx="6331890" cy="2700798"/>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D0EEF3"/>
              </a:solidFill>
              <a:effectLst/>
              <a:uLnTx/>
              <a:uFillTx/>
              <a:latin typeface="Arial"/>
              <a:ea typeface="+mn-ea"/>
              <a:cs typeface="+mn-cs"/>
              <a:sym typeface="Arial"/>
            </a:endParaRPr>
          </a:p>
        </p:txBody>
      </p:sp>
      <p:sp>
        <p:nvSpPr>
          <p:cNvPr id="51" name="Rectangle 50"/>
          <p:cNvSpPr/>
          <p:nvPr/>
        </p:nvSpPr>
        <p:spPr>
          <a:xfrm>
            <a:off x="6136127" y="1623633"/>
            <a:ext cx="5636628" cy="287187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4000" b="0" i="0" u="none" strike="noStrike" kern="0" cap="none" spc="0" normalizeH="0" baseline="0" noProof="0">
              <a:ln>
                <a:noFill/>
              </a:ln>
              <a:solidFill>
                <a:srgbClr val="D0EEF3"/>
              </a:solidFill>
              <a:effectLst/>
              <a:uLnTx/>
              <a:uFillTx/>
              <a:latin typeface="Times New Roman" panose="02020603050405020304" pitchFamily="18" charset="0"/>
              <a:cs typeface="Times New Roman" panose="02020603050405020304" pitchFamily="18" charset="0"/>
              <a:sym typeface="Arial"/>
            </a:endParaRPr>
          </a:p>
        </p:txBody>
      </p:sp>
      <p:sp>
        <p:nvSpPr>
          <p:cNvPr id="5" name="Rectangle 4"/>
          <p:cNvSpPr/>
          <p:nvPr/>
        </p:nvSpPr>
        <p:spPr>
          <a:xfrm>
            <a:off x="1728901" y="967767"/>
            <a:ext cx="2634142" cy="1023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D0EEF3"/>
              </a:solidFill>
              <a:effectLst/>
              <a:uLnTx/>
              <a:uFillTx/>
              <a:latin typeface="Arial"/>
              <a:ea typeface="+mn-ea"/>
              <a:cs typeface="+mn-cs"/>
              <a:sym typeface="Arial"/>
            </a:endParaRPr>
          </a:p>
        </p:txBody>
      </p:sp>
      <p:sp>
        <p:nvSpPr>
          <p:cNvPr id="45" name="Rectangle 44"/>
          <p:cNvSpPr/>
          <p:nvPr/>
        </p:nvSpPr>
        <p:spPr>
          <a:xfrm>
            <a:off x="7666054" y="958911"/>
            <a:ext cx="2634142" cy="1023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D0EEF3"/>
              </a:solidFill>
              <a:effectLst/>
              <a:uLnTx/>
              <a:uFillTx/>
              <a:latin typeface="Arial"/>
              <a:ea typeface="+mn-ea"/>
              <a:cs typeface="+mn-cs"/>
              <a:sym typeface="Arial"/>
            </a:endParaRPr>
          </a:p>
        </p:txBody>
      </p:sp>
      <p:sp>
        <p:nvSpPr>
          <p:cNvPr id="46" name="Rectangle 45"/>
          <p:cNvSpPr/>
          <p:nvPr/>
        </p:nvSpPr>
        <p:spPr>
          <a:xfrm>
            <a:off x="11745715" y="5754068"/>
            <a:ext cx="2634142" cy="1023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D0EEF3"/>
              </a:solidFill>
              <a:effectLst/>
              <a:uLnTx/>
              <a:uFillTx/>
              <a:latin typeface="Arial"/>
              <a:ea typeface="+mn-ea"/>
              <a:cs typeface="+mn-cs"/>
              <a:sym typeface="Arial"/>
            </a:endParaRPr>
          </a:p>
        </p:txBody>
      </p:sp>
      <p:sp>
        <p:nvSpPr>
          <p:cNvPr id="47" name="Rectangle 46"/>
          <p:cNvSpPr/>
          <p:nvPr/>
        </p:nvSpPr>
        <p:spPr>
          <a:xfrm>
            <a:off x="4363043" y="5858068"/>
            <a:ext cx="2634142" cy="1023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D0EEF3"/>
              </a:solidFill>
              <a:effectLst/>
              <a:uLnTx/>
              <a:uFillTx/>
              <a:latin typeface="Arial"/>
              <a:ea typeface="+mn-ea"/>
              <a:cs typeface="+mn-cs"/>
              <a:sym typeface="Arial"/>
            </a:endParaRPr>
          </a:p>
        </p:txBody>
      </p:sp>
      <p:sp>
        <p:nvSpPr>
          <p:cNvPr id="967" name="Google Shape;967;p55"/>
          <p:cNvSpPr txBox="1">
            <a:spLocks noGrp="1"/>
          </p:cNvSpPr>
          <p:nvPr>
            <p:ph type="subTitle" idx="5"/>
          </p:nvPr>
        </p:nvSpPr>
        <p:spPr>
          <a:xfrm>
            <a:off x="6072548" y="1332060"/>
            <a:ext cx="6094486" cy="876600"/>
          </a:xfrm>
          <a:prstGeom prst="rect">
            <a:avLst/>
          </a:prstGeom>
        </p:spPr>
        <p:txBody>
          <a:bodyPr spcFirstLastPara="1" wrap="square" lIns="182850" tIns="182850" rIns="182850" bIns="182850" anchor="b" anchorCtr="0">
            <a:noAutofit/>
          </a:bodyPr>
          <a:lstStyle/>
          <a:p>
            <a:pPr marL="0" indent="0" algn="ctr">
              <a:lnSpc>
                <a:spcPct val="150000"/>
              </a:lnSpc>
            </a:pPr>
            <a:r>
              <a:rPr lang="en-US" sz="4800">
                <a:solidFill>
                  <a:schemeClr val="accent4"/>
                </a:solidFill>
                <a:latin typeface="+mj-lt"/>
              </a:rPr>
              <a:t>Đoạn 2 </a:t>
            </a:r>
            <a:endParaRPr sz="4800">
              <a:solidFill>
                <a:schemeClr val="accent4"/>
              </a:solidFill>
              <a:latin typeface="+mj-lt"/>
            </a:endParaRPr>
          </a:p>
        </p:txBody>
      </p:sp>
      <p:sp>
        <p:nvSpPr>
          <p:cNvPr id="968" name="Google Shape;968;p55"/>
          <p:cNvSpPr txBox="1">
            <a:spLocks noGrp="1"/>
          </p:cNvSpPr>
          <p:nvPr>
            <p:ph type="subTitle" idx="4"/>
          </p:nvPr>
        </p:nvSpPr>
        <p:spPr>
          <a:xfrm>
            <a:off x="-10976" y="1317917"/>
            <a:ext cx="6082238" cy="876600"/>
          </a:xfrm>
          <a:prstGeom prst="rect">
            <a:avLst/>
          </a:prstGeom>
        </p:spPr>
        <p:txBody>
          <a:bodyPr spcFirstLastPara="1" wrap="square" lIns="182850" tIns="182850" rIns="182850" bIns="182850" anchor="b" anchorCtr="0">
            <a:noAutofit/>
          </a:bodyPr>
          <a:lstStyle/>
          <a:p>
            <a:pPr marL="0" indent="0" algn="ctr">
              <a:lnSpc>
                <a:spcPct val="150000"/>
              </a:lnSpc>
            </a:pPr>
            <a:r>
              <a:rPr lang="en-US" sz="4800">
                <a:solidFill>
                  <a:schemeClr val="accent4"/>
                </a:solidFill>
                <a:latin typeface="+mj-lt"/>
              </a:rPr>
              <a:t>Đoạn 1 </a:t>
            </a:r>
            <a:endParaRPr sz="4800">
              <a:solidFill>
                <a:schemeClr val="accent4"/>
              </a:solidFill>
              <a:latin typeface="+mj-lt"/>
            </a:endParaRPr>
          </a:p>
        </p:txBody>
      </p:sp>
      <p:sp>
        <p:nvSpPr>
          <p:cNvPr id="970" name="Google Shape;970;p55"/>
          <p:cNvSpPr txBox="1">
            <a:spLocks noGrp="1"/>
          </p:cNvSpPr>
          <p:nvPr>
            <p:ph type="subTitle" idx="1"/>
          </p:nvPr>
        </p:nvSpPr>
        <p:spPr>
          <a:xfrm>
            <a:off x="159251" y="2000989"/>
            <a:ext cx="4869949" cy="2395108"/>
          </a:xfrm>
          <a:prstGeom prst="rect">
            <a:avLst/>
          </a:prstGeom>
        </p:spPr>
        <p:txBody>
          <a:bodyPr spcFirstLastPara="1" wrap="square" lIns="182850" tIns="182850" rIns="182850" bIns="182850" anchor="t" anchorCtr="0">
            <a:noAutofit/>
          </a:bodyPr>
          <a:lstStyle/>
          <a:p>
            <a:pPr algn="ctr"/>
            <a:r>
              <a:rPr lang="en-US" sz="4000" b="1">
                <a:latin typeface="Times New Roman" panose="02020603050405020304" pitchFamily="18" charset="0"/>
                <a:cs typeface="Times New Roman" panose="02020603050405020304" pitchFamily="18" charset="0"/>
              </a:rPr>
              <a:t>Từ đầu đến …thuộc Thanh Hóa ngày nay.</a:t>
            </a:r>
          </a:p>
        </p:txBody>
      </p:sp>
      <p:sp>
        <p:nvSpPr>
          <p:cNvPr id="971" name="Google Shape;971;p55"/>
          <p:cNvSpPr txBox="1">
            <a:spLocks noGrp="1"/>
          </p:cNvSpPr>
          <p:nvPr>
            <p:ph type="subTitle" idx="2"/>
          </p:nvPr>
        </p:nvSpPr>
        <p:spPr>
          <a:xfrm>
            <a:off x="6416189" y="1859460"/>
            <a:ext cx="5032045" cy="2516176"/>
          </a:xfrm>
          <a:prstGeom prst="rect">
            <a:avLst/>
          </a:prstGeom>
        </p:spPr>
        <p:txBody>
          <a:bodyPr spcFirstLastPara="1" wrap="square" lIns="182850" tIns="182850" rIns="182850" bIns="182850" anchor="t" anchorCtr="0">
            <a:noAutofit/>
          </a:bodyPr>
          <a:lstStyle/>
          <a:p>
            <a:pPr marL="0" indent="0" algn="ctr">
              <a:lnSpc>
                <a:spcPct val="150000"/>
              </a:lnSpc>
            </a:pPr>
            <a:r>
              <a:rPr lang="en-US" sz="4000" b="1">
                <a:latin typeface="Times New Roman" panose="02020603050405020304" pitchFamily="18" charset="0"/>
                <a:cs typeface="Times New Roman" panose="02020603050405020304" pitchFamily="18" charset="0"/>
              </a:rPr>
              <a:t>Tiếp đến ….. Kiều Công Tiễn.</a:t>
            </a:r>
          </a:p>
          <a:p>
            <a:pPr marL="0" indent="0" algn="ctr">
              <a:lnSpc>
                <a:spcPct val="150000"/>
              </a:lnSpc>
            </a:pPr>
            <a:endParaRPr sz="4000" b="1">
              <a:latin typeface="Times New Roman" panose="02020603050405020304" pitchFamily="18" charset="0"/>
              <a:cs typeface="Times New Roman" panose="02020603050405020304" pitchFamily="18" charset="0"/>
            </a:endParaRPr>
          </a:p>
        </p:txBody>
      </p:sp>
      <p:grpSp>
        <p:nvGrpSpPr>
          <p:cNvPr id="991" name="Google Shape;991;p55"/>
          <p:cNvGrpSpPr/>
          <p:nvPr/>
        </p:nvGrpSpPr>
        <p:grpSpPr>
          <a:xfrm>
            <a:off x="15074643" y="315211"/>
            <a:ext cx="2682966" cy="1527578"/>
            <a:chOff x="2893971" y="355718"/>
            <a:chExt cx="1341483" cy="763789"/>
          </a:xfrm>
        </p:grpSpPr>
        <p:sp>
          <p:nvSpPr>
            <p:cNvPr id="992" name="Google Shape;992;p55"/>
            <p:cNvSpPr/>
            <p:nvPr/>
          </p:nvSpPr>
          <p:spPr>
            <a:xfrm>
              <a:off x="2893971" y="556140"/>
              <a:ext cx="1179432" cy="563367"/>
            </a:xfrm>
            <a:custGeom>
              <a:avLst/>
              <a:gdLst/>
              <a:ahLst/>
              <a:cxnLst/>
              <a:rect l="l" t="t" r="r" b="b"/>
              <a:pathLst>
                <a:path w="13384" h="6393" extrusionOk="0">
                  <a:moveTo>
                    <a:pt x="7786" y="0"/>
                  </a:moveTo>
                  <a:cubicBezTo>
                    <a:pt x="7118" y="0"/>
                    <a:pt x="6449" y="396"/>
                    <a:pt x="6256" y="1236"/>
                  </a:cubicBezTo>
                  <a:cubicBezTo>
                    <a:pt x="6029" y="1047"/>
                    <a:pt x="5725" y="971"/>
                    <a:pt x="5422" y="971"/>
                  </a:cubicBezTo>
                  <a:cubicBezTo>
                    <a:pt x="4815" y="971"/>
                    <a:pt x="4247" y="1312"/>
                    <a:pt x="3981" y="1881"/>
                  </a:cubicBezTo>
                  <a:cubicBezTo>
                    <a:pt x="3784" y="1749"/>
                    <a:pt x="3529" y="1646"/>
                    <a:pt x="3267" y="1646"/>
                  </a:cubicBezTo>
                  <a:cubicBezTo>
                    <a:pt x="3227" y="1646"/>
                    <a:pt x="3187" y="1648"/>
                    <a:pt x="3147" y="1653"/>
                  </a:cubicBezTo>
                  <a:cubicBezTo>
                    <a:pt x="2275" y="1653"/>
                    <a:pt x="1593" y="2336"/>
                    <a:pt x="1593" y="3208"/>
                  </a:cubicBezTo>
                  <a:cubicBezTo>
                    <a:pt x="1593" y="3208"/>
                    <a:pt x="1593" y="3246"/>
                    <a:pt x="1593" y="3283"/>
                  </a:cubicBezTo>
                  <a:cubicBezTo>
                    <a:pt x="569" y="3435"/>
                    <a:pt x="0" y="4497"/>
                    <a:pt x="379" y="5407"/>
                  </a:cubicBezTo>
                  <a:cubicBezTo>
                    <a:pt x="629" y="6031"/>
                    <a:pt x="1209" y="6393"/>
                    <a:pt x="1813" y="6393"/>
                  </a:cubicBezTo>
                  <a:cubicBezTo>
                    <a:pt x="2126" y="6393"/>
                    <a:pt x="2446" y="6296"/>
                    <a:pt x="2730" y="6089"/>
                  </a:cubicBezTo>
                  <a:cubicBezTo>
                    <a:pt x="2961" y="6237"/>
                    <a:pt x="3220" y="6307"/>
                    <a:pt x="3484" y="6307"/>
                  </a:cubicBezTo>
                  <a:cubicBezTo>
                    <a:pt x="3826" y="6307"/>
                    <a:pt x="4174" y="6190"/>
                    <a:pt x="4474" y="5975"/>
                  </a:cubicBezTo>
                  <a:cubicBezTo>
                    <a:pt x="4753" y="6190"/>
                    <a:pt x="5092" y="6307"/>
                    <a:pt x="5430" y="6307"/>
                  </a:cubicBezTo>
                  <a:cubicBezTo>
                    <a:pt x="5690" y="6307"/>
                    <a:pt x="5949" y="6237"/>
                    <a:pt x="6180" y="6089"/>
                  </a:cubicBezTo>
                  <a:cubicBezTo>
                    <a:pt x="6428" y="6237"/>
                    <a:pt x="6696" y="6307"/>
                    <a:pt x="6962" y="6307"/>
                  </a:cubicBezTo>
                  <a:cubicBezTo>
                    <a:pt x="7307" y="6307"/>
                    <a:pt x="7646" y="6190"/>
                    <a:pt x="7924" y="5975"/>
                  </a:cubicBezTo>
                  <a:cubicBezTo>
                    <a:pt x="8203" y="6190"/>
                    <a:pt x="8554" y="6307"/>
                    <a:pt x="8903" y="6307"/>
                  </a:cubicBezTo>
                  <a:cubicBezTo>
                    <a:pt x="9171" y="6307"/>
                    <a:pt x="9438" y="6237"/>
                    <a:pt x="9668" y="6089"/>
                  </a:cubicBezTo>
                  <a:cubicBezTo>
                    <a:pt x="9896" y="6241"/>
                    <a:pt x="10161" y="6317"/>
                    <a:pt x="10465" y="6317"/>
                  </a:cubicBezTo>
                  <a:cubicBezTo>
                    <a:pt x="10692" y="6317"/>
                    <a:pt x="10920" y="6241"/>
                    <a:pt x="11147" y="6165"/>
                  </a:cubicBezTo>
                  <a:cubicBezTo>
                    <a:pt x="11337" y="6241"/>
                    <a:pt x="11602" y="6317"/>
                    <a:pt x="11829" y="6317"/>
                  </a:cubicBezTo>
                  <a:cubicBezTo>
                    <a:pt x="12701" y="6317"/>
                    <a:pt x="13384" y="5596"/>
                    <a:pt x="13384" y="4762"/>
                  </a:cubicBezTo>
                  <a:cubicBezTo>
                    <a:pt x="13384" y="3928"/>
                    <a:pt x="12739" y="3246"/>
                    <a:pt x="11943" y="3208"/>
                  </a:cubicBezTo>
                  <a:cubicBezTo>
                    <a:pt x="12298" y="2088"/>
                    <a:pt x="11394" y="1145"/>
                    <a:pt x="10435" y="1145"/>
                  </a:cubicBezTo>
                  <a:cubicBezTo>
                    <a:pt x="10063" y="1145"/>
                    <a:pt x="9683" y="1287"/>
                    <a:pt x="9365" y="1615"/>
                  </a:cubicBezTo>
                  <a:cubicBezTo>
                    <a:pt x="9365" y="1577"/>
                    <a:pt x="9365" y="1577"/>
                    <a:pt x="9365" y="1539"/>
                  </a:cubicBezTo>
                  <a:cubicBezTo>
                    <a:pt x="9345" y="539"/>
                    <a:pt x="8566" y="0"/>
                    <a:pt x="7786"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5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3" name="Google Shape;993;p55"/>
            <p:cNvSpPr/>
            <p:nvPr/>
          </p:nvSpPr>
          <p:spPr>
            <a:xfrm>
              <a:off x="3744172" y="355718"/>
              <a:ext cx="491283" cy="367559"/>
            </a:xfrm>
            <a:custGeom>
              <a:avLst/>
              <a:gdLst/>
              <a:ahLst/>
              <a:cxnLst/>
              <a:rect l="l" t="t" r="r" b="b"/>
              <a:pathLst>
                <a:path w="5575" h="4171" extrusionOk="0">
                  <a:moveTo>
                    <a:pt x="1" y="0"/>
                  </a:moveTo>
                  <a:lnTo>
                    <a:pt x="1" y="0"/>
                  </a:lnTo>
                  <a:cubicBezTo>
                    <a:pt x="1" y="0"/>
                    <a:pt x="2124" y="1631"/>
                    <a:pt x="1441" y="4171"/>
                  </a:cubicBezTo>
                  <a:cubicBezTo>
                    <a:pt x="2385" y="2850"/>
                    <a:pt x="3754" y="2600"/>
                    <a:pt x="4654" y="2600"/>
                  </a:cubicBezTo>
                  <a:cubicBezTo>
                    <a:pt x="5201" y="2600"/>
                    <a:pt x="5574" y="2692"/>
                    <a:pt x="5574" y="2692"/>
                  </a:cubicBezTo>
                  <a:cubicBezTo>
                    <a:pt x="5067" y="2403"/>
                    <a:pt x="4500" y="2260"/>
                    <a:pt x="3930" y="2260"/>
                  </a:cubicBezTo>
                  <a:cubicBezTo>
                    <a:pt x="3306" y="2260"/>
                    <a:pt x="2679" y="2431"/>
                    <a:pt x="2124" y="2768"/>
                  </a:cubicBezTo>
                  <a:cubicBezTo>
                    <a:pt x="1934" y="1517"/>
                    <a:pt x="1138" y="455"/>
                    <a:pt x="1" y="0"/>
                  </a:cubicBezTo>
                  <a:close/>
                </a:path>
              </a:pathLst>
            </a:custGeom>
            <a:solidFill>
              <a:schemeClr val="dk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5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38" name="Google Shape;968;p55"/>
          <p:cNvSpPr txBox="1">
            <a:spLocks noGrp="1"/>
          </p:cNvSpPr>
          <p:nvPr>
            <p:ph type="subTitle" idx="4"/>
          </p:nvPr>
        </p:nvSpPr>
        <p:spPr>
          <a:xfrm>
            <a:off x="2874269" y="6188051"/>
            <a:ext cx="5799948" cy="876600"/>
          </a:xfrm>
          <a:prstGeom prst="rect">
            <a:avLst/>
          </a:prstGeom>
        </p:spPr>
        <p:txBody>
          <a:bodyPr spcFirstLastPara="1" wrap="square" lIns="182850" tIns="182850" rIns="182850" bIns="182850" anchor="b" anchorCtr="0">
            <a:noAutofit/>
          </a:bodyPr>
          <a:lstStyle/>
          <a:p>
            <a:pPr marL="0" indent="0" algn="ctr">
              <a:lnSpc>
                <a:spcPct val="150000"/>
              </a:lnSpc>
            </a:pPr>
            <a:r>
              <a:rPr lang="en-US" sz="4800">
                <a:solidFill>
                  <a:schemeClr val="accent4"/>
                </a:solidFill>
                <a:latin typeface="+mj-lt"/>
              </a:rPr>
              <a:t>Đoạn 4 </a:t>
            </a:r>
            <a:endParaRPr sz="4800">
              <a:solidFill>
                <a:schemeClr val="accent4"/>
              </a:solidFill>
              <a:latin typeface="+mj-lt"/>
            </a:endParaRPr>
          </a:p>
        </p:txBody>
      </p:sp>
      <p:sp>
        <p:nvSpPr>
          <p:cNvPr id="39" name="Google Shape;970;p55"/>
          <p:cNvSpPr txBox="1">
            <a:spLocks noGrp="1"/>
          </p:cNvSpPr>
          <p:nvPr>
            <p:ph type="subTitle" idx="1"/>
          </p:nvPr>
        </p:nvSpPr>
        <p:spPr>
          <a:xfrm>
            <a:off x="2667419" y="6805747"/>
            <a:ext cx="6446846" cy="2427462"/>
          </a:xfrm>
          <a:prstGeom prst="rect">
            <a:avLst/>
          </a:prstGeom>
        </p:spPr>
        <p:txBody>
          <a:bodyPr spcFirstLastPara="1" wrap="square" lIns="182850" tIns="182850" rIns="182850" bIns="182850" anchor="t" anchorCtr="0">
            <a:noAutofit/>
          </a:bodyPr>
          <a:lstStyle/>
          <a:p>
            <a:r>
              <a:rPr lang="en-US" sz="4000" b="1">
                <a:latin typeface="Times New Roman" panose="02020603050405020304" pitchFamily="18" charset="0"/>
                <a:cs typeface="Times New Roman" panose="02020603050405020304" pitchFamily="18" charset="0"/>
              </a:rPr>
              <a:t>Tiếp đến …. chạy tháo thân về nước..</a:t>
            </a:r>
          </a:p>
        </p:txBody>
      </p:sp>
      <p:sp>
        <p:nvSpPr>
          <p:cNvPr id="40" name="Google Shape;968;p55"/>
          <p:cNvSpPr txBox="1">
            <a:spLocks noGrp="1"/>
          </p:cNvSpPr>
          <p:nvPr>
            <p:ph type="subTitle" idx="4"/>
          </p:nvPr>
        </p:nvSpPr>
        <p:spPr>
          <a:xfrm>
            <a:off x="10300196" y="6060056"/>
            <a:ext cx="5799948" cy="876600"/>
          </a:xfrm>
          <a:prstGeom prst="rect">
            <a:avLst/>
          </a:prstGeom>
        </p:spPr>
        <p:txBody>
          <a:bodyPr spcFirstLastPara="1" wrap="square" lIns="182850" tIns="182850" rIns="182850" bIns="182850" anchor="b" anchorCtr="0">
            <a:noAutofit/>
          </a:bodyPr>
          <a:lstStyle/>
          <a:p>
            <a:pPr marL="0" indent="0" algn="ctr">
              <a:lnSpc>
                <a:spcPct val="150000"/>
              </a:lnSpc>
            </a:pPr>
            <a:r>
              <a:rPr lang="en-US" sz="4800">
                <a:solidFill>
                  <a:schemeClr val="accent4"/>
                </a:solidFill>
                <a:latin typeface="+mj-lt"/>
              </a:rPr>
              <a:t>Đoạn 5 </a:t>
            </a:r>
            <a:endParaRPr sz="4800">
              <a:solidFill>
                <a:schemeClr val="accent4"/>
              </a:solidFill>
              <a:latin typeface="+mj-lt"/>
            </a:endParaRPr>
          </a:p>
        </p:txBody>
      </p:sp>
      <p:sp>
        <p:nvSpPr>
          <p:cNvPr id="41" name="Google Shape;970;p55"/>
          <p:cNvSpPr txBox="1">
            <a:spLocks noGrp="1"/>
          </p:cNvSpPr>
          <p:nvPr>
            <p:ph type="subTitle" idx="1"/>
          </p:nvPr>
        </p:nvSpPr>
        <p:spPr>
          <a:xfrm>
            <a:off x="11448234" y="7130372"/>
            <a:ext cx="4363000" cy="1302724"/>
          </a:xfrm>
          <a:prstGeom prst="rect">
            <a:avLst/>
          </a:prstGeom>
        </p:spPr>
        <p:txBody>
          <a:bodyPr spcFirstLastPara="1" wrap="square" lIns="182850" tIns="182850" rIns="182850" bIns="182850" anchor="t" anchorCtr="0">
            <a:noAutofit/>
          </a:bodyPr>
          <a:lstStyle/>
          <a:p>
            <a:pPr marL="0" indent="0" algn="just">
              <a:lnSpc>
                <a:spcPct val="150000"/>
              </a:lnSpc>
            </a:pPr>
            <a:r>
              <a:rPr lang="nl-NL" sz="4000" b="1">
                <a:latin typeface="Times New Roman" panose="02020603050405020304" pitchFamily="18" charset="0"/>
                <a:cs typeface="Times New Roman" panose="02020603050405020304" pitchFamily="18" charset="0"/>
              </a:rPr>
              <a:t>Phần còn lại.</a:t>
            </a:r>
            <a:endParaRPr sz="4000" b="1">
              <a:latin typeface="Times New Roman" panose="02020603050405020304" pitchFamily="18" charset="0"/>
              <a:cs typeface="Times New Roman" panose="02020603050405020304" pitchFamily="18" charset="0"/>
            </a:endParaRPr>
          </a:p>
        </p:txBody>
      </p:sp>
      <p:grpSp>
        <p:nvGrpSpPr>
          <p:cNvPr id="974" name="Google Shape;974;p55"/>
          <p:cNvGrpSpPr/>
          <p:nvPr/>
        </p:nvGrpSpPr>
        <p:grpSpPr>
          <a:xfrm>
            <a:off x="1763163" y="7760039"/>
            <a:ext cx="14778206" cy="1772906"/>
            <a:chOff x="881581" y="3880019"/>
            <a:chExt cx="7389103" cy="886453"/>
          </a:xfrm>
        </p:grpSpPr>
        <p:grpSp>
          <p:nvGrpSpPr>
            <p:cNvPr id="975" name="Google Shape;975;p55"/>
            <p:cNvGrpSpPr/>
            <p:nvPr/>
          </p:nvGrpSpPr>
          <p:grpSpPr>
            <a:xfrm>
              <a:off x="881581" y="3880019"/>
              <a:ext cx="555553" cy="886453"/>
              <a:chOff x="4232725" y="4068350"/>
              <a:chExt cx="133675" cy="213300"/>
            </a:xfrm>
          </p:grpSpPr>
          <p:sp>
            <p:nvSpPr>
              <p:cNvPr id="976" name="Google Shape;976;p55"/>
              <p:cNvSpPr/>
              <p:nvPr/>
            </p:nvSpPr>
            <p:spPr>
              <a:xfrm>
                <a:off x="4248850" y="4133300"/>
                <a:ext cx="56875" cy="148350"/>
              </a:xfrm>
              <a:custGeom>
                <a:avLst/>
                <a:gdLst/>
                <a:ahLst/>
                <a:cxnLst/>
                <a:rect l="l" t="t" r="r" b="b"/>
                <a:pathLst>
                  <a:path w="2275" h="5934" extrusionOk="0">
                    <a:moveTo>
                      <a:pt x="2047" y="0"/>
                    </a:moveTo>
                    <a:cubicBezTo>
                      <a:pt x="1991" y="0"/>
                      <a:pt x="1934" y="19"/>
                      <a:pt x="1896" y="57"/>
                    </a:cubicBezTo>
                    <a:cubicBezTo>
                      <a:pt x="38" y="1649"/>
                      <a:pt x="0" y="4834"/>
                      <a:pt x="38" y="5706"/>
                    </a:cubicBezTo>
                    <a:cubicBezTo>
                      <a:pt x="38" y="5820"/>
                      <a:pt x="152" y="5934"/>
                      <a:pt x="303" y="5934"/>
                    </a:cubicBezTo>
                    <a:lnTo>
                      <a:pt x="834" y="5934"/>
                    </a:lnTo>
                    <a:cubicBezTo>
                      <a:pt x="986" y="5934"/>
                      <a:pt x="1062" y="5782"/>
                      <a:pt x="1062" y="5668"/>
                    </a:cubicBezTo>
                    <a:cubicBezTo>
                      <a:pt x="493" y="1498"/>
                      <a:pt x="1744" y="777"/>
                      <a:pt x="2199" y="360"/>
                    </a:cubicBezTo>
                    <a:cubicBezTo>
                      <a:pt x="2275" y="284"/>
                      <a:pt x="2275" y="133"/>
                      <a:pt x="2199" y="57"/>
                    </a:cubicBezTo>
                    <a:cubicBezTo>
                      <a:pt x="2161" y="19"/>
                      <a:pt x="2104" y="0"/>
                      <a:pt x="2047"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5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7" name="Google Shape;977;p55"/>
              <p:cNvSpPr/>
              <p:nvPr/>
            </p:nvSpPr>
            <p:spPr>
              <a:xfrm>
                <a:off x="4286750" y="4135650"/>
                <a:ext cx="46475" cy="83450"/>
              </a:xfrm>
              <a:custGeom>
                <a:avLst/>
                <a:gdLst/>
                <a:ahLst/>
                <a:cxnLst/>
                <a:rect l="l" t="t" r="r" b="b"/>
                <a:pathLst>
                  <a:path w="1859" h="3338" extrusionOk="0">
                    <a:moveTo>
                      <a:pt x="607" y="1"/>
                    </a:moveTo>
                    <a:lnTo>
                      <a:pt x="607" y="1"/>
                    </a:lnTo>
                    <a:cubicBezTo>
                      <a:pt x="1" y="1025"/>
                      <a:pt x="1" y="2314"/>
                      <a:pt x="645" y="3337"/>
                    </a:cubicBezTo>
                    <a:cubicBezTo>
                      <a:pt x="645" y="3337"/>
                      <a:pt x="1858" y="2162"/>
                      <a:pt x="607" y="1"/>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5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8" name="Google Shape;978;p55"/>
              <p:cNvSpPr/>
              <p:nvPr/>
            </p:nvSpPr>
            <p:spPr>
              <a:xfrm>
                <a:off x="4233675" y="4123000"/>
                <a:ext cx="68275" cy="59125"/>
              </a:xfrm>
              <a:custGeom>
                <a:avLst/>
                <a:gdLst/>
                <a:ahLst/>
                <a:cxnLst/>
                <a:rect l="l" t="t" r="r" b="b"/>
                <a:pathLst>
                  <a:path w="2731" h="2365" extrusionOk="0">
                    <a:moveTo>
                      <a:pt x="1535" y="0"/>
                    </a:moveTo>
                    <a:cubicBezTo>
                      <a:pt x="1403" y="0"/>
                      <a:pt x="1269" y="17"/>
                      <a:pt x="1138" y="52"/>
                    </a:cubicBezTo>
                    <a:cubicBezTo>
                      <a:pt x="0" y="469"/>
                      <a:pt x="304" y="2365"/>
                      <a:pt x="304" y="2365"/>
                    </a:cubicBezTo>
                    <a:cubicBezTo>
                      <a:pt x="835" y="1493"/>
                      <a:pt x="1707" y="810"/>
                      <a:pt x="2730" y="507"/>
                    </a:cubicBezTo>
                    <a:cubicBezTo>
                      <a:pt x="2410" y="186"/>
                      <a:pt x="1977" y="0"/>
                      <a:pt x="1535"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5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9" name="Google Shape;979;p55"/>
              <p:cNvSpPr/>
              <p:nvPr/>
            </p:nvSpPr>
            <p:spPr>
              <a:xfrm>
                <a:off x="4232725" y="4097175"/>
                <a:ext cx="71125" cy="38500"/>
              </a:xfrm>
              <a:custGeom>
                <a:avLst/>
                <a:gdLst/>
                <a:ahLst/>
                <a:cxnLst/>
                <a:rect l="l" t="t" r="r" b="b"/>
                <a:pathLst>
                  <a:path w="2845" h="1540" extrusionOk="0">
                    <a:moveTo>
                      <a:pt x="1237" y="0"/>
                    </a:moveTo>
                    <a:cubicBezTo>
                      <a:pt x="423" y="0"/>
                      <a:pt x="1" y="592"/>
                      <a:pt x="1" y="592"/>
                    </a:cubicBezTo>
                    <a:cubicBezTo>
                      <a:pt x="160" y="568"/>
                      <a:pt x="319" y="557"/>
                      <a:pt x="478" y="557"/>
                    </a:cubicBezTo>
                    <a:cubicBezTo>
                      <a:pt x="1336" y="557"/>
                      <a:pt x="2160" y="900"/>
                      <a:pt x="2768" y="1540"/>
                    </a:cubicBezTo>
                    <a:cubicBezTo>
                      <a:pt x="2844" y="1047"/>
                      <a:pt x="2617" y="554"/>
                      <a:pt x="2200" y="251"/>
                    </a:cubicBezTo>
                    <a:cubicBezTo>
                      <a:pt x="1835" y="68"/>
                      <a:pt x="1513" y="0"/>
                      <a:pt x="1237"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5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0" name="Google Shape;980;p55"/>
              <p:cNvSpPr/>
              <p:nvPr/>
            </p:nvSpPr>
            <p:spPr>
              <a:xfrm>
                <a:off x="4267800" y="4068350"/>
                <a:ext cx="62575" cy="67325"/>
              </a:xfrm>
              <a:custGeom>
                <a:avLst/>
                <a:gdLst/>
                <a:ahLst/>
                <a:cxnLst/>
                <a:rect l="l" t="t" r="r" b="b"/>
                <a:pathLst>
                  <a:path w="2503" h="2693" extrusionOk="0">
                    <a:moveTo>
                      <a:pt x="0" y="1"/>
                    </a:moveTo>
                    <a:lnTo>
                      <a:pt x="0" y="1"/>
                    </a:lnTo>
                    <a:cubicBezTo>
                      <a:pt x="645" y="759"/>
                      <a:pt x="1138" y="1707"/>
                      <a:pt x="1365" y="2693"/>
                    </a:cubicBezTo>
                    <a:cubicBezTo>
                      <a:pt x="1365" y="2693"/>
                      <a:pt x="2503" y="153"/>
                      <a:pt x="0" y="1"/>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5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1" name="Google Shape;981;p55"/>
              <p:cNvSpPr/>
              <p:nvPr/>
            </p:nvSpPr>
            <p:spPr>
              <a:xfrm>
                <a:off x="4301925" y="4121525"/>
                <a:ext cx="64475" cy="40700"/>
              </a:xfrm>
              <a:custGeom>
                <a:avLst/>
                <a:gdLst/>
                <a:ahLst/>
                <a:cxnLst/>
                <a:rect l="l" t="t" r="r" b="b"/>
                <a:pathLst>
                  <a:path w="2579" h="1628" extrusionOk="0">
                    <a:moveTo>
                      <a:pt x="1056" y="1"/>
                    </a:moveTo>
                    <a:cubicBezTo>
                      <a:pt x="640" y="1"/>
                      <a:pt x="226" y="199"/>
                      <a:pt x="0" y="566"/>
                    </a:cubicBezTo>
                    <a:cubicBezTo>
                      <a:pt x="948" y="566"/>
                      <a:pt x="1858" y="945"/>
                      <a:pt x="2503" y="1627"/>
                    </a:cubicBezTo>
                    <a:cubicBezTo>
                      <a:pt x="2503" y="1627"/>
                      <a:pt x="2578" y="338"/>
                      <a:pt x="1479" y="73"/>
                    </a:cubicBezTo>
                    <a:cubicBezTo>
                      <a:pt x="1343" y="24"/>
                      <a:pt x="1199" y="1"/>
                      <a:pt x="1056" y="1"/>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5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2" name="Google Shape;982;p55"/>
              <p:cNvSpPr/>
              <p:nvPr/>
            </p:nvSpPr>
            <p:spPr>
              <a:xfrm>
                <a:off x="4301925" y="4135650"/>
                <a:ext cx="53100" cy="67325"/>
              </a:xfrm>
              <a:custGeom>
                <a:avLst/>
                <a:gdLst/>
                <a:ahLst/>
                <a:cxnLst/>
                <a:rect l="l" t="t" r="r" b="b"/>
                <a:pathLst>
                  <a:path w="2124" h="2693" extrusionOk="0">
                    <a:moveTo>
                      <a:pt x="0" y="1"/>
                    </a:moveTo>
                    <a:lnTo>
                      <a:pt x="0" y="1"/>
                    </a:lnTo>
                    <a:cubicBezTo>
                      <a:pt x="721" y="759"/>
                      <a:pt x="1251" y="1707"/>
                      <a:pt x="1517" y="2693"/>
                    </a:cubicBezTo>
                    <a:cubicBezTo>
                      <a:pt x="2123" y="115"/>
                      <a:pt x="0" y="1"/>
                      <a:pt x="0" y="1"/>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5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83" name="Google Shape;983;p55"/>
            <p:cNvGrpSpPr/>
            <p:nvPr/>
          </p:nvGrpSpPr>
          <p:grpSpPr>
            <a:xfrm flipH="1">
              <a:off x="7715131" y="3880019"/>
              <a:ext cx="555553" cy="886453"/>
              <a:chOff x="4232725" y="4068350"/>
              <a:chExt cx="133675" cy="213300"/>
            </a:xfrm>
          </p:grpSpPr>
          <p:sp>
            <p:nvSpPr>
              <p:cNvPr id="984" name="Google Shape;984;p55"/>
              <p:cNvSpPr/>
              <p:nvPr/>
            </p:nvSpPr>
            <p:spPr>
              <a:xfrm>
                <a:off x="4248850" y="4133300"/>
                <a:ext cx="56875" cy="148350"/>
              </a:xfrm>
              <a:custGeom>
                <a:avLst/>
                <a:gdLst/>
                <a:ahLst/>
                <a:cxnLst/>
                <a:rect l="l" t="t" r="r" b="b"/>
                <a:pathLst>
                  <a:path w="2275" h="5934" extrusionOk="0">
                    <a:moveTo>
                      <a:pt x="2047" y="0"/>
                    </a:moveTo>
                    <a:cubicBezTo>
                      <a:pt x="1991" y="0"/>
                      <a:pt x="1934" y="19"/>
                      <a:pt x="1896" y="57"/>
                    </a:cubicBezTo>
                    <a:cubicBezTo>
                      <a:pt x="38" y="1649"/>
                      <a:pt x="0" y="4834"/>
                      <a:pt x="38" y="5706"/>
                    </a:cubicBezTo>
                    <a:cubicBezTo>
                      <a:pt x="38" y="5820"/>
                      <a:pt x="152" y="5934"/>
                      <a:pt x="303" y="5934"/>
                    </a:cubicBezTo>
                    <a:lnTo>
                      <a:pt x="834" y="5934"/>
                    </a:lnTo>
                    <a:cubicBezTo>
                      <a:pt x="986" y="5934"/>
                      <a:pt x="1062" y="5782"/>
                      <a:pt x="1062" y="5668"/>
                    </a:cubicBezTo>
                    <a:cubicBezTo>
                      <a:pt x="493" y="1498"/>
                      <a:pt x="1744" y="777"/>
                      <a:pt x="2199" y="360"/>
                    </a:cubicBezTo>
                    <a:cubicBezTo>
                      <a:pt x="2275" y="284"/>
                      <a:pt x="2275" y="133"/>
                      <a:pt x="2199" y="57"/>
                    </a:cubicBezTo>
                    <a:cubicBezTo>
                      <a:pt x="2161" y="19"/>
                      <a:pt x="2104" y="0"/>
                      <a:pt x="2047"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5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5" name="Google Shape;985;p55"/>
              <p:cNvSpPr/>
              <p:nvPr/>
            </p:nvSpPr>
            <p:spPr>
              <a:xfrm>
                <a:off x="4286750" y="4135650"/>
                <a:ext cx="46475" cy="83450"/>
              </a:xfrm>
              <a:custGeom>
                <a:avLst/>
                <a:gdLst/>
                <a:ahLst/>
                <a:cxnLst/>
                <a:rect l="l" t="t" r="r" b="b"/>
                <a:pathLst>
                  <a:path w="1859" h="3338" extrusionOk="0">
                    <a:moveTo>
                      <a:pt x="607" y="1"/>
                    </a:moveTo>
                    <a:lnTo>
                      <a:pt x="607" y="1"/>
                    </a:lnTo>
                    <a:cubicBezTo>
                      <a:pt x="1" y="1025"/>
                      <a:pt x="1" y="2314"/>
                      <a:pt x="645" y="3337"/>
                    </a:cubicBezTo>
                    <a:cubicBezTo>
                      <a:pt x="645" y="3337"/>
                      <a:pt x="1858" y="2162"/>
                      <a:pt x="607" y="1"/>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5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6" name="Google Shape;986;p55"/>
              <p:cNvSpPr/>
              <p:nvPr/>
            </p:nvSpPr>
            <p:spPr>
              <a:xfrm>
                <a:off x="4233675" y="4123000"/>
                <a:ext cx="68275" cy="59125"/>
              </a:xfrm>
              <a:custGeom>
                <a:avLst/>
                <a:gdLst/>
                <a:ahLst/>
                <a:cxnLst/>
                <a:rect l="l" t="t" r="r" b="b"/>
                <a:pathLst>
                  <a:path w="2731" h="2365" extrusionOk="0">
                    <a:moveTo>
                      <a:pt x="1535" y="0"/>
                    </a:moveTo>
                    <a:cubicBezTo>
                      <a:pt x="1403" y="0"/>
                      <a:pt x="1269" y="17"/>
                      <a:pt x="1138" y="52"/>
                    </a:cubicBezTo>
                    <a:cubicBezTo>
                      <a:pt x="0" y="469"/>
                      <a:pt x="304" y="2365"/>
                      <a:pt x="304" y="2365"/>
                    </a:cubicBezTo>
                    <a:cubicBezTo>
                      <a:pt x="835" y="1493"/>
                      <a:pt x="1707" y="810"/>
                      <a:pt x="2730" y="507"/>
                    </a:cubicBezTo>
                    <a:cubicBezTo>
                      <a:pt x="2410" y="186"/>
                      <a:pt x="1977" y="0"/>
                      <a:pt x="1535"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5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7" name="Google Shape;987;p55"/>
              <p:cNvSpPr/>
              <p:nvPr/>
            </p:nvSpPr>
            <p:spPr>
              <a:xfrm>
                <a:off x="4232725" y="4097175"/>
                <a:ext cx="71125" cy="38500"/>
              </a:xfrm>
              <a:custGeom>
                <a:avLst/>
                <a:gdLst/>
                <a:ahLst/>
                <a:cxnLst/>
                <a:rect l="l" t="t" r="r" b="b"/>
                <a:pathLst>
                  <a:path w="2845" h="1540" extrusionOk="0">
                    <a:moveTo>
                      <a:pt x="1237" y="0"/>
                    </a:moveTo>
                    <a:cubicBezTo>
                      <a:pt x="423" y="0"/>
                      <a:pt x="1" y="592"/>
                      <a:pt x="1" y="592"/>
                    </a:cubicBezTo>
                    <a:cubicBezTo>
                      <a:pt x="160" y="568"/>
                      <a:pt x="319" y="557"/>
                      <a:pt x="478" y="557"/>
                    </a:cubicBezTo>
                    <a:cubicBezTo>
                      <a:pt x="1336" y="557"/>
                      <a:pt x="2160" y="900"/>
                      <a:pt x="2768" y="1540"/>
                    </a:cubicBezTo>
                    <a:cubicBezTo>
                      <a:pt x="2844" y="1047"/>
                      <a:pt x="2617" y="554"/>
                      <a:pt x="2200" y="251"/>
                    </a:cubicBezTo>
                    <a:cubicBezTo>
                      <a:pt x="1835" y="68"/>
                      <a:pt x="1513" y="0"/>
                      <a:pt x="1237"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5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8" name="Google Shape;988;p55"/>
              <p:cNvSpPr/>
              <p:nvPr/>
            </p:nvSpPr>
            <p:spPr>
              <a:xfrm>
                <a:off x="4267800" y="4068350"/>
                <a:ext cx="62575" cy="67325"/>
              </a:xfrm>
              <a:custGeom>
                <a:avLst/>
                <a:gdLst/>
                <a:ahLst/>
                <a:cxnLst/>
                <a:rect l="l" t="t" r="r" b="b"/>
                <a:pathLst>
                  <a:path w="2503" h="2693" extrusionOk="0">
                    <a:moveTo>
                      <a:pt x="0" y="1"/>
                    </a:moveTo>
                    <a:lnTo>
                      <a:pt x="0" y="1"/>
                    </a:lnTo>
                    <a:cubicBezTo>
                      <a:pt x="645" y="759"/>
                      <a:pt x="1138" y="1707"/>
                      <a:pt x="1365" y="2693"/>
                    </a:cubicBezTo>
                    <a:cubicBezTo>
                      <a:pt x="1365" y="2693"/>
                      <a:pt x="2503" y="153"/>
                      <a:pt x="0" y="1"/>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5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9" name="Google Shape;989;p55"/>
              <p:cNvSpPr/>
              <p:nvPr/>
            </p:nvSpPr>
            <p:spPr>
              <a:xfrm>
                <a:off x="4301925" y="4121525"/>
                <a:ext cx="64475" cy="40700"/>
              </a:xfrm>
              <a:custGeom>
                <a:avLst/>
                <a:gdLst/>
                <a:ahLst/>
                <a:cxnLst/>
                <a:rect l="l" t="t" r="r" b="b"/>
                <a:pathLst>
                  <a:path w="2579" h="1628" extrusionOk="0">
                    <a:moveTo>
                      <a:pt x="1056" y="1"/>
                    </a:moveTo>
                    <a:cubicBezTo>
                      <a:pt x="640" y="1"/>
                      <a:pt x="226" y="199"/>
                      <a:pt x="0" y="566"/>
                    </a:cubicBezTo>
                    <a:cubicBezTo>
                      <a:pt x="948" y="566"/>
                      <a:pt x="1858" y="945"/>
                      <a:pt x="2503" y="1627"/>
                    </a:cubicBezTo>
                    <a:cubicBezTo>
                      <a:pt x="2503" y="1627"/>
                      <a:pt x="2578" y="338"/>
                      <a:pt x="1479" y="73"/>
                    </a:cubicBezTo>
                    <a:cubicBezTo>
                      <a:pt x="1343" y="24"/>
                      <a:pt x="1199" y="1"/>
                      <a:pt x="1056" y="1"/>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5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90" name="Google Shape;990;p55"/>
              <p:cNvSpPr/>
              <p:nvPr/>
            </p:nvSpPr>
            <p:spPr>
              <a:xfrm>
                <a:off x="4301925" y="4135650"/>
                <a:ext cx="53100" cy="67325"/>
              </a:xfrm>
              <a:custGeom>
                <a:avLst/>
                <a:gdLst/>
                <a:ahLst/>
                <a:cxnLst/>
                <a:rect l="l" t="t" r="r" b="b"/>
                <a:pathLst>
                  <a:path w="2124" h="2693" extrusionOk="0">
                    <a:moveTo>
                      <a:pt x="0" y="1"/>
                    </a:moveTo>
                    <a:lnTo>
                      <a:pt x="0" y="1"/>
                    </a:lnTo>
                    <a:cubicBezTo>
                      <a:pt x="721" y="759"/>
                      <a:pt x="1251" y="1707"/>
                      <a:pt x="1517" y="2693"/>
                    </a:cubicBezTo>
                    <a:cubicBezTo>
                      <a:pt x="2123" y="115"/>
                      <a:pt x="0" y="1"/>
                      <a:pt x="0" y="1"/>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defTabSz="1828800" rtl="0" eaLnBrk="1" fontAlgn="auto" latinLnBrk="0" hangingPunct="1">
                  <a:lnSpc>
                    <a:spcPct val="150000"/>
                  </a:lnSpc>
                  <a:spcBef>
                    <a:spcPts val="0"/>
                  </a:spcBef>
                  <a:spcAft>
                    <a:spcPts val="0"/>
                  </a:spcAft>
                  <a:buClr>
                    <a:srgbClr val="000000"/>
                  </a:buClr>
                  <a:buSzTx/>
                  <a:buFontTx/>
                  <a:buNone/>
                  <a:tabLst/>
                  <a:defRPr/>
                </a:pPr>
                <a:endParaRPr kumimoji="0" sz="2800" b="0" i="0" u="none" strike="noStrike" kern="0" cap="none" spc="0" normalizeH="0" baseline="0" noProof="0">
                  <a:ln>
                    <a:noFill/>
                  </a:ln>
                  <a:solidFill>
                    <a:srgbClr val="000000"/>
                  </a:solidFill>
                  <a:effectLst/>
                  <a:uLnTx/>
                  <a:uFillTx/>
                  <a:latin typeface="Arial"/>
                  <a:ea typeface="+mn-ea"/>
                  <a:cs typeface="Arial"/>
                  <a:sym typeface="Arial"/>
                </a:endParaRPr>
              </a:p>
            </p:txBody>
          </p:sp>
        </p:grpSp>
      </p:grpSp>
      <p:sp>
        <p:nvSpPr>
          <p:cNvPr id="43" name="Rectangle 42"/>
          <p:cNvSpPr/>
          <p:nvPr/>
        </p:nvSpPr>
        <p:spPr>
          <a:xfrm>
            <a:off x="12256329" y="1548529"/>
            <a:ext cx="5636628" cy="2871876"/>
          </a:xfrm>
          <a:prstGeom prst="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D0EEF3"/>
              </a:solidFill>
              <a:effectLst/>
              <a:uLnTx/>
              <a:uFillTx/>
              <a:latin typeface="Arial"/>
              <a:ea typeface="+mn-ea"/>
              <a:cs typeface="+mn-cs"/>
              <a:sym typeface="Arial"/>
            </a:endParaRPr>
          </a:p>
        </p:txBody>
      </p:sp>
      <p:sp>
        <p:nvSpPr>
          <p:cNvPr id="48" name="Rectangle 47"/>
          <p:cNvSpPr/>
          <p:nvPr/>
        </p:nvSpPr>
        <p:spPr>
          <a:xfrm>
            <a:off x="13780413" y="1050469"/>
            <a:ext cx="2634142" cy="102345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D0EEF3"/>
              </a:solidFill>
              <a:effectLst/>
              <a:uLnTx/>
              <a:uFillTx/>
              <a:latin typeface="Arial"/>
              <a:ea typeface="+mn-ea"/>
              <a:cs typeface="+mn-cs"/>
              <a:sym typeface="Arial"/>
            </a:endParaRPr>
          </a:p>
        </p:txBody>
      </p:sp>
      <p:sp>
        <p:nvSpPr>
          <p:cNvPr id="2" name="Subtitle 1"/>
          <p:cNvSpPr>
            <a:spLocks noGrp="1"/>
          </p:cNvSpPr>
          <p:nvPr>
            <p:ph type="subTitle" idx="5"/>
          </p:nvPr>
        </p:nvSpPr>
        <p:spPr/>
        <p:txBody>
          <a:bodyPr/>
          <a:lstStyle/>
          <a:p>
            <a:endParaRPr lang="en-US"/>
          </a:p>
        </p:txBody>
      </p:sp>
      <p:sp>
        <p:nvSpPr>
          <p:cNvPr id="3" name="TextBox 2"/>
          <p:cNvSpPr txBox="1"/>
          <p:nvPr/>
        </p:nvSpPr>
        <p:spPr>
          <a:xfrm>
            <a:off x="13876788" y="904687"/>
            <a:ext cx="2294177" cy="1200329"/>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FFFFF"/>
                </a:solidFill>
                <a:effectLst/>
                <a:uLnTx/>
                <a:uFillTx/>
                <a:latin typeface="Times New Roman" panose="02020603050405020304" pitchFamily="18" charset="0"/>
                <a:ea typeface="+mn-ea"/>
                <a:cs typeface="Times New Roman" panose="02020603050405020304" pitchFamily="18" charset="0"/>
              </a:rPr>
              <a:t>Đoạn 3</a:t>
            </a:r>
          </a:p>
        </p:txBody>
      </p:sp>
      <p:sp>
        <p:nvSpPr>
          <p:cNvPr id="4" name="TextBox 3"/>
          <p:cNvSpPr txBox="1"/>
          <p:nvPr/>
        </p:nvSpPr>
        <p:spPr>
          <a:xfrm>
            <a:off x="12650608" y="2402376"/>
            <a:ext cx="4875392" cy="1323439"/>
          </a:xfrm>
          <a:prstGeom prst="rect">
            <a:avLst/>
          </a:prstGeom>
          <a:noFill/>
        </p:spPr>
        <p:txBody>
          <a:bodyPr wrap="square" rtlCol="0">
            <a:spAutoFit/>
          </a:bodyPr>
          <a:lstStyle/>
          <a:p>
            <a:pPr lvl="0">
              <a:defRPr/>
            </a:pPr>
            <a:r>
              <a:rPr kumimoji="0" lang="nl-NL" sz="4000" b="1" i="0" u="none" strike="noStrike" kern="1200" cap="none" spc="0" normalizeH="0" baseline="0" noProof="0">
                <a:ln>
                  <a:noFill/>
                </a:ln>
                <a:solidFill>
                  <a:srgbClr val="191919"/>
                </a:solidFill>
                <a:effectLst/>
                <a:uLnTx/>
                <a:uFillTx/>
                <a:latin typeface="Times New Roman" panose="02020603050405020304" pitchFamily="18" charset="0"/>
                <a:cs typeface="Times New Roman" panose="02020603050405020304" pitchFamily="18" charset="0"/>
              </a:rPr>
              <a:t>Tiếp đến... </a:t>
            </a:r>
            <a:r>
              <a:rPr lang="en-US" sz="4000" b="1">
                <a:latin typeface="Times New Roman" panose="02020603050405020304" pitchFamily="18" charset="0"/>
                <a:cs typeface="Times New Roman" panose="02020603050405020304" pitchFamily="18" charset="0"/>
              </a:rPr>
              <a:t>ta phải có kế.</a:t>
            </a:r>
            <a:endParaRPr kumimoji="0" lang="en-US" sz="4000" b="1" i="0" u="none" strike="noStrike" kern="1200" cap="none" spc="0" normalizeH="0" baseline="0" noProof="0">
              <a:ln>
                <a:noFill/>
              </a:ln>
              <a:solidFill>
                <a:srgbClr val="191919"/>
              </a:solidFill>
              <a:effectLst/>
              <a:uLnTx/>
              <a:uFillTx/>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20930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9"/>
                                        </p:tgtEl>
                                        <p:attrNameLst>
                                          <p:attrName>style.visibility</p:attrName>
                                        </p:attrNameLst>
                                      </p:cBhvr>
                                      <p:to>
                                        <p:strVal val="visible"/>
                                      </p:to>
                                    </p:set>
                                    <p:animEffect transition="in" filter="barn(inVertical)">
                                      <p:cBhvr>
                                        <p:cTn id="10" dur="500"/>
                                        <p:tgtEl>
                                          <p:spTgt spid="4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barn(inVertical)">
                                      <p:cBhvr>
                                        <p:cTn id="13" dur="500"/>
                                        <p:tgtEl>
                                          <p:spTgt spid="50"/>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barn(inVertical)">
                                      <p:cBhvr>
                                        <p:cTn id="16" dur="500"/>
                                        <p:tgtEl>
                                          <p:spTgt spid="5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barn(inVertical)">
                                      <p:cBhvr>
                                        <p:cTn id="22" dur="500"/>
                                        <p:tgtEl>
                                          <p:spTgt spid="4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animEffect transition="in" filter="barn(inVertical)">
                                      <p:cBhvr>
                                        <p:cTn id="25" dur="500"/>
                                        <p:tgtEl>
                                          <p:spTgt spid="46"/>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barn(inVertical)">
                                      <p:cBhvr>
                                        <p:cTn id="28" dur="500"/>
                                        <p:tgtEl>
                                          <p:spTgt spid="47"/>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67">
                                            <p:txEl>
                                              <p:pRg st="0" end="0"/>
                                            </p:txEl>
                                          </p:spTgt>
                                        </p:tgtEl>
                                        <p:attrNameLst>
                                          <p:attrName>style.visibility</p:attrName>
                                        </p:attrNameLst>
                                      </p:cBhvr>
                                      <p:to>
                                        <p:strVal val="visible"/>
                                      </p:to>
                                    </p:set>
                                    <p:animEffect transition="in" filter="barn(inVertical)">
                                      <p:cBhvr>
                                        <p:cTn id="31" dur="500"/>
                                        <p:tgtEl>
                                          <p:spTgt spid="967">
                                            <p:txEl>
                                              <p:pRg st="0" end="0"/>
                                            </p:txEl>
                                          </p:spTgt>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968">
                                            <p:txEl>
                                              <p:pRg st="0" end="0"/>
                                            </p:txEl>
                                          </p:spTgt>
                                        </p:tgtEl>
                                        <p:attrNameLst>
                                          <p:attrName>style.visibility</p:attrName>
                                        </p:attrNameLst>
                                      </p:cBhvr>
                                      <p:to>
                                        <p:strVal val="visible"/>
                                      </p:to>
                                    </p:set>
                                    <p:animEffect transition="in" filter="barn(inVertical)">
                                      <p:cBhvr>
                                        <p:cTn id="34" dur="500"/>
                                        <p:tgtEl>
                                          <p:spTgt spid="968">
                                            <p:txEl>
                                              <p:pRg st="0" end="0"/>
                                            </p:txEl>
                                          </p:spTgt>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970">
                                            <p:txEl>
                                              <p:pRg st="0" end="0"/>
                                            </p:txEl>
                                          </p:spTgt>
                                        </p:tgtEl>
                                        <p:attrNameLst>
                                          <p:attrName>style.visibility</p:attrName>
                                        </p:attrNameLst>
                                      </p:cBhvr>
                                      <p:to>
                                        <p:strVal val="visible"/>
                                      </p:to>
                                    </p:set>
                                    <p:animEffect transition="in" filter="barn(inVertical)">
                                      <p:cBhvr>
                                        <p:cTn id="37" dur="500"/>
                                        <p:tgtEl>
                                          <p:spTgt spid="970">
                                            <p:txEl>
                                              <p:pRg st="0" end="0"/>
                                            </p:txEl>
                                          </p:spTgt>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971">
                                            <p:txEl>
                                              <p:pRg st="0" end="0"/>
                                            </p:txEl>
                                          </p:spTgt>
                                        </p:tgtEl>
                                        <p:attrNameLst>
                                          <p:attrName>style.visibility</p:attrName>
                                        </p:attrNameLst>
                                      </p:cBhvr>
                                      <p:to>
                                        <p:strVal val="visible"/>
                                      </p:to>
                                    </p:set>
                                    <p:animEffect transition="in" filter="barn(inVertical)">
                                      <p:cBhvr>
                                        <p:cTn id="40" dur="500"/>
                                        <p:tgtEl>
                                          <p:spTgt spid="971">
                                            <p:txEl>
                                              <p:pRg st="0" end="0"/>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991"/>
                                        </p:tgtEl>
                                        <p:attrNameLst>
                                          <p:attrName>style.visibility</p:attrName>
                                        </p:attrNameLst>
                                      </p:cBhvr>
                                      <p:to>
                                        <p:strVal val="visible"/>
                                      </p:to>
                                    </p:set>
                                    <p:animEffect transition="in" filter="barn(inVertical)">
                                      <p:cBhvr>
                                        <p:cTn id="43" dur="500"/>
                                        <p:tgtEl>
                                          <p:spTgt spid="99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38">
                                            <p:txEl>
                                              <p:pRg st="0" end="0"/>
                                            </p:txEl>
                                          </p:spTgt>
                                        </p:tgtEl>
                                        <p:attrNameLst>
                                          <p:attrName>style.visibility</p:attrName>
                                        </p:attrNameLst>
                                      </p:cBhvr>
                                      <p:to>
                                        <p:strVal val="visible"/>
                                      </p:to>
                                    </p:set>
                                    <p:animEffect transition="in" filter="barn(inVertical)">
                                      <p:cBhvr>
                                        <p:cTn id="46" dur="500"/>
                                        <p:tgtEl>
                                          <p:spTgt spid="38">
                                            <p:txEl>
                                              <p:pRg st="0" end="0"/>
                                            </p:txEl>
                                          </p:spTgt>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39">
                                            <p:txEl>
                                              <p:pRg st="0" end="0"/>
                                            </p:txEl>
                                          </p:spTgt>
                                        </p:tgtEl>
                                        <p:attrNameLst>
                                          <p:attrName>style.visibility</p:attrName>
                                        </p:attrNameLst>
                                      </p:cBhvr>
                                      <p:to>
                                        <p:strVal val="visible"/>
                                      </p:to>
                                    </p:set>
                                    <p:animEffect transition="in" filter="barn(inVertical)">
                                      <p:cBhvr>
                                        <p:cTn id="49" dur="500"/>
                                        <p:tgtEl>
                                          <p:spTgt spid="39">
                                            <p:txEl>
                                              <p:pRg st="0" end="0"/>
                                            </p:txEl>
                                          </p:spTgt>
                                        </p:tgtEl>
                                      </p:cBhvr>
                                    </p:animEffect>
                                  </p:childTnLst>
                                </p:cTn>
                              </p:par>
                              <p:par>
                                <p:cTn id="50" presetID="16" presetClass="entr" presetSubtype="21" fill="hold" grpId="0" nodeType="withEffect">
                                  <p:stCondLst>
                                    <p:cond delay="0"/>
                                  </p:stCondLst>
                                  <p:childTnLst>
                                    <p:set>
                                      <p:cBhvr>
                                        <p:cTn id="51" dur="1" fill="hold">
                                          <p:stCondLst>
                                            <p:cond delay="0"/>
                                          </p:stCondLst>
                                        </p:cTn>
                                        <p:tgtEl>
                                          <p:spTgt spid="40">
                                            <p:txEl>
                                              <p:pRg st="0" end="0"/>
                                            </p:txEl>
                                          </p:spTgt>
                                        </p:tgtEl>
                                        <p:attrNameLst>
                                          <p:attrName>style.visibility</p:attrName>
                                        </p:attrNameLst>
                                      </p:cBhvr>
                                      <p:to>
                                        <p:strVal val="visible"/>
                                      </p:to>
                                    </p:set>
                                    <p:animEffect transition="in" filter="barn(inVertical)">
                                      <p:cBhvr>
                                        <p:cTn id="52" dur="500"/>
                                        <p:tgtEl>
                                          <p:spTgt spid="40">
                                            <p:txEl>
                                              <p:pRg st="0" end="0"/>
                                            </p:txEl>
                                          </p:spTgt>
                                        </p:tgtEl>
                                      </p:cBhvr>
                                    </p:animEffect>
                                  </p:childTnLst>
                                </p:cTn>
                              </p:par>
                              <p:par>
                                <p:cTn id="53" presetID="16" presetClass="entr" presetSubtype="21" fill="hold" grpId="0" nodeType="withEffect">
                                  <p:stCondLst>
                                    <p:cond delay="0"/>
                                  </p:stCondLst>
                                  <p:childTnLst>
                                    <p:set>
                                      <p:cBhvr>
                                        <p:cTn id="54" dur="1" fill="hold">
                                          <p:stCondLst>
                                            <p:cond delay="0"/>
                                          </p:stCondLst>
                                        </p:cTn>
                                        <p:tgtEl>
                                          <p:spTgt spid="41">
                                            <p:txEl>
                                              <p:pRg st="0" end="0"/>
                                            </p:txEl>
                                          </p:spTgt>
                                        </p:tgtEl>
                                        <p:attrNameLst>
                                          <p:attrName>style.visibility</p:attrName>
                                        </p:attrNameLst>
                                      </p:cBhvr>
                                      <p:to>
                                        <p:strVal val="visible"/>
                                      </p:to>
                                    </p:set>
                                    <p:animEffect transition="in" filter="barn(inVertical)">
                                      <p:cBhvr>
                                        <p:cTn id="55" dur="500"/>
                                        <p:tgtEl>
                                          <p:spTgt spid="41">
                                            <p:txEl>
                                              <p:pRg st="0" end="0"/>
                                            </p:txEl>
                                          </p:spTgt>
                                        </p:tgtEl>
                                      </p:cBhvr>
                                    </p:animEffect>
                                  </p:childTnLst>
                                </p:cTn>
                              </p:par>
                              <p:par>
                                <p:cTn id="56" presetID="16" presetClass="entr" presetSubtype="21" fill="hold" nodeType="withEffect">
                                  <p:stCondLst>
                                    <p:cond delay="0"/>
                                  </p:stCondLst>
                                  <p:childTnLst>
                                    <p:set>
                                      <p:cBhvr>
                                        <p:cTn id="57" dur="1" fill="hold">
                                          <p:stCondLst>
                                            <p:cond delay="0"/>
                                          </p:stCondLst>
                                        </p:cTn>
                                        <p:tgtEl>
                                          <p:spTgt spid="974"/>
                                        </p:tgtEl>
                                        <p:attrNameLst>
                                          <p:attrName>style.visibility</p:attrName>
                                        </p:attrNameLst>
                                      </p:cBhvr>
                                      <p:to>
                                        <p:strVal val="visible"/>
                                      </p:to>
                                    </p:set>
                                    <p:animEffect transition="in" filter="barn(inVertical)">
                                      <p:cBhvr>
                                        <p:cTn id="58" dur="500"/>
                                        <p:tgtEl>
                                          <p:spTgt spid="974"/>
                                        </p:tgtEl>
                                      </p:cBhvr>
                                    </p:animEffect>
                                  </p:childTnLst>
                                </p:cTn>
                              </p:par>
                              <p:par>
                                <p:cTn id="59" presetID="16" presetClass="entr" presetSubtype="21" fill="hold" grpId="0" nodeType="withEffect">
                                  <p:stCondLst>
                                    <p:cond delay="0"/>
                                  </p:stCondLst>
                                  <p:childTnLst>
                                    <p:set>
                                      <p:cBhvr>
                                        <p:cTn id="60" dur="1" fill="hold">
                                          <p:stCondLst>
                                            <p:cond delay="0"/>
                                          </p:stCondLst>
                                        </p:cTn>
                                        <p:tgtEl>
                                          <p:spTgt spid="43"/>
                                        </p:tgtEl>
                                        <p:attrNameLst>
                                          <p:attrName>style.visibility</p:attrName>
                                        </p:attrNameLst>
                                      </p:cBhvr>
                                      <p:to>
                                        <p:strVal val="visible"/>
                                      </p:to>
                                    </p:set>
                                    <p:animEffect transition="in" filter="barn(inVertical)">
                                      <p:cBhvr>
                                        <p:cTn id="61" dur="500"/>
                                        <p:tgtEl>
                                          <p:spTgt spid="43"/>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48"/>
                                        </p:tgtEl>
                                        <p:attrNameLst>
                                          <p:attrName>style.visibility</p:attrName>
                                        </p:attrNameLst>
                                      </p:cBhvr>
                                      <p:to>
                                        <p:strVal val="visible"/>
                                      </p:to>
                                    </p:set>
                                    <p:animEffect transition="in" filter="barn(inVertical)">
                                      <p:cBhvr>
                                        <p:cTn id="64" dur="500"/>
                                        <p:tgtEl>
                                          <p:spTgt spid="48"/>
                                        </p:tgtEl>
                                      </p:cBhvr>
                                    </p:animEffect>
                                  </p:childTnLst>
                                </p:cTn>
                              </p:par>
                              <p:par>
                                <p:cTn id="65" presetID="16" presetClass="entr" presetSubtype="21" fill="hold" grpId="0" nodeType="withEffect" nodePh="1">
                                  <p:stCondLst>
                                    <p:cond delay="0"/>
                                  </p:stCondLst>
                                  <p:endCondLst>
                                    <p:cond evt="begin" delay="0">
                                      <p:tn val="65"/>
                                    </p:cond>
                                  </p:endCondLst>
                                  <p:childTnLst>
                                    <p:set>
                                      <p:cBhvr>
                                        <p:cTn id="66" dur="1" fill="hold">
                                          <p:stCondLst>
                                            <p:cond delay="0"/>
                                          </p:stCondLst>
                                        </p:cTn>
                                        <p:tgtEl>
                                          <p:spTgt spid="2">
                                            <p:txEl>
                                              <p:pRg st="0" end="0"/>
                                            </p:txEl>
                                          </p:spTgt>
                                        </p:tgtEl>
                                        <p:attrNameLst>
                                          <p:attrName>style.visibility</p:attrName>
                                        </p:attrNameLst>
                                      </p:cBhvr>
                                      <p:to>
                                        <p:strVal val="visible"/>
                                      </p:to>
                                    </p:set>
                                    <p:animEffect transition="in" filter="barn(inVertical)">
                                      <p:cBhvr>
                                        <p:cTn id="67" dur="500"/>
                                        <p:tgtEl>
                                          <p:spTgt spid="2">
                                            <p:txEl>
                                              <p:pRg st="0" end="0"/>
                                            </p:txEl>
                                          </p:spTgt>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3"/>
                                        </p:tgtEl>
                                        <p:attrNameLst>
                                          <p:attrName>style.visibility</p:attrName>
                                        </p:attrNameLst>
                                      </p:cBhvr>
                                      <p:to>
                                        <p:strVal val="visible"/>
                                      </p:to>
                                    </p:set>
                                    <p:animEffect transition="in" filter="barn(inVertical)">
                                      <p:cBhvr>
                                        <p:cTn id="70" dur="500"/>
                                        <p:tgtEl>
                                          <p:spTgt spid="3"/>
                                        </p:tgtEl>
                                      </p:cBhvr>
                                    </p:animEffect>
                                  </p:childTnLst>
                                </p:cTn>
                              </p:par>
                              <p:par>
                                <p:cTn id="71" presetID="16" presetClass="entr" presetSubtype="21" fill="hold" grpId="0" nodeType="with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barn(inVertical)">
                                      <p:cBhvr>
                                        <p:cTn id="7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9" grpId="0" animBg="1"/>
      <p:bldP spid="50" grpId="0" animBg="1"/>
      <p:bldP spid="51" grpId="0" animBg="1"/>
      <p:bldP spid="5" grpId="0" animBg="1"/>
      <p:bldP spid="45" grpId="0" animBg="1"/>
      <p:bldP spid="46" grpId="0" animBg="1"/>
      <p:bldP spid="47" grpId="0" animBg="1"/>
      <p:bldP spid="967" grpId="0" build="p"/>
      <p:bldP spid="968" grpId="0" build="p"/>
      <p:bldP spid="970" grpId="0" build="p"/>
      <p:bldP spid="971" grpId="0" build="p"/>
      <p:bldP spid="38" grpId="0" build="p"/>
      <p:bldP spid="39" grpId="0" build="p"/>
      <p:bldP spid="40" grpId="0" build="p"/>
      <p:bldP spid="41" grpId="0" build="p"/>
      <p:bldP spid="43" grpId="0" animBg="1"/>
      <p:bldP spid="48" grpId="0" animBg="1"/>
      <p:bldP spid="2" grpId="0" build="p"/>
      <p:bldP spid="3" grpId="0"/>
      <p:bldP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FILL" val="a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panish Geography Lesson: Canary Islands by Slidesgo">
  <a:themeElements>
    <a:clrScheme name="Simple Light">
      <a:dk1>
        <a:srgbClr val="191919"/>
      </a:dk1>
      <a:lt1>
        <a:srgbClr val="D0EEF3"/>
      </a:lt1>
      <a:dk2>
        <a:srgbClr val="FFB70B"/>
      </a:dk2>
      <a:lt2>
        <a:srgbClr val="E57B47"/>
      </a:lt2>
      <a:accent1>
        <a:srgbClr val="63A754"/>
      </a:accent1>
      <a:accent2>
        <a:srgbClr val="7CD1C5"/>
      </a:accent2>
      <a:accent3>
        <a:srgbClr val="007095"/>
      </a:accent3>
      <a:accent4>
        <a:srgbClr val="FFFFFF"/>
      </a:accent4>
      <a:accent5>
        <a:srgbClr val="FFFFFF"/>
      </a:accent5>
      <a:accent6>
        <a:srgbClr val="FFFFFF"/>
      </a:accent6>
      <a:hlink>
        <a:srgbClr val="19191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1066</TotalTime>
  <Words>1283</Words>
  <Application>Microsoft Office PowerPoint</Application>
  <PresentationFormat>Custom</PresentationFormat>
  <Paragraphs>139</Paragraphs>
  <Slides>21</Slides>
  <Notes>17</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21</vt:i4>
      </vt:variant>
    </vt:vector>
  </HeadingPairs>
  <TitlesOfParts>
    <vt:vector size="36" baseType="lpstr">
      <vt:lpstr>Arial</vt:lpstr>
      <vt:lpstr>宋体</vt:lpstr>
      <vt:lpstr>Lexend</vt:lpstr>
      <vt:lpstr>#9Slide02 Noi dung rat dai</vt:lpstr>
      <vt:lpstr>Barlow</vt:lpstr>
      <vt:lpstr>Sora ExtraBold</vt:lpstr>
      <vt:lpstr>#9Slide01 Tieu de ngan</vt:lpstr>
      <vt:lpstr>Sora</vt:lpstr>
      <vt:lpstr>Livvic</vt:lpstr>
      <vt:lpstr>HP001 4 hàng</vt:lpstr>
      <vt:lpstr>Times New Roman</vt:lpstr>
      <vt:lpstr>Calibri</vt:lpstr>
      <vt:lpstr>Office Theme</vt:lpstr>
      <vt:lpstr>Spanish Geography Lesson: Canary Islands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kenhgiaovien_b14_doc1_ngo_quyen_dai_pha_quan_nam_han</dc:title>
  <dc:subject>9Slide.vn</dc:subject>
  <dc:creator>LE</dc:creator>
  <dc:description>9Slide.vn</dc:description>
  <cp:lastModifiedBy>Windows User</cp:lastModifiedBy>
  <cp:revision>29</cp:revision>
  <dcterms:created xsi:type="dcterms:W3CDTF">2006-08-16T00:00:00Z</dcterms:created>
  <dcterms:modified xsi:type="dcterms:W3CDTF">2025-03-11T07:44:50Z</dcterms:modified>
  <cp:category>9Slide.vn</cp:category>
  <dc:identifier>DAF0ga_3LTQ</dc:identifier>
</cp:coreProperties>
</file>