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91" r:id="rId3"/>
  </p:sldMasterIdLst>
  <p:notesMasterIdLst>
    <p:notesMasterId r:id="rId20"/>
  </p:notesMasterIdLst>
  <p:sldIdLst>
    <p:sldId id="389" r:id="rId4"/>
    <p:sldId id="354" r:id="rId5"/>
    <p:sldId id="381" r:id="rId6"/>
    <p:sldId id="357" r:id="rId7"/>
    <p:sldId id="382" r:id="rId8"/>
    <p:sldId id="263" r:id="rId9"/>
    <p:sldId id="384" r:id="rId10"/>
    <p:sldId id="340" r:id="rId11"/>
    <p:sldId id="366" r:id="rId12"/>
    <p:sldId id="385" r:id="rId13"/>
    <p:sldId id="365" r:id="rId14"/>
    <p:sldId id="388" r:id="rId15"/>
    <p:sldId id="387" r:id="rId16"/>
    <p:sldId id="386" r:id="rId17"/>
    <p:sldId id="373" r:id="rId18"/>
    <p:sldId id="36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0E1E"/>
    <a:srgbClr val="7EA8CB"/>
    <a:srgbClr val="D0E7E8"/>
    <a:srgbClr val="FFFF00"/>
    <a:srgbClr val="F8C0C1"/>
    <a:srgbClr val="F4C3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89" autoAdjust="0"/>
    <p:restoredTop sz="94660"/>
  </p:normalViewPr>
  <p:slideViewPr>
    <p:cSldViewPr snapToGrid="0">
      <p:cViewPr varScale="1">
        <p:scale>
          <a:sx n="90" d="100"/>
          <a:sy n="90" d="100"/>
        </p:scale>
        <p:origin x="-64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C6CCC6-006B-4F0B-A4B2-2FBC9B3DB683}" type="datetimeFigureOut">
              <a:rPr lang="en-US" smtClean="0"/>
              <a:t>11/03/2025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EACAA-6A60-4FBD-9DA4-32FB12A9CF12}" type="slidenum">
              <a:rPr lang="en-US" smtClean="0"/>
              <a:t>‹#›</a:t>
            </a:fld>
            <a:endParaRPr lang="en-US"/>
          </a:p>
        </p:txBody>
      </p:sp>
    </p:spTree>
    <p:extLst>
      <p:ext uri="{BB962C8B-B14F-4D97-AF65-F5344CB8AC3E}">
        <p14:creationId xmlns:p14="http://schemas.microsoft.com/office/powerpoint/2010/main" val="252145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37107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72478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6420051"/>
            <a:ext cx="808522" cy="437949"/>
          </a:xfrm>
          <a:prstGeom prst="rect">
            <a:avLst/>
          </a:prstGeom>
          <a:solidFill>
            <a:srgbClr val="FE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xmlns="" id="{CF643CC4-EDBA-40BC-8BCE-27E547E4D8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4" name="TextBox 3">
            <a:extLst>
              <a:ext uri="{FF2B5EF4-FFF2-40B4-BE49-F238E27FC236}">
                <a16:creationId xmlns:a16="http://schemas.microsoft.com/office/drawing/2014/main" xmlns=""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5" name="Title 1">
            <a:extLst>
              <a:ext uri="{FF2B5EF4-FFF2-40B4-BE49-F238E27FC236}">
                <a16:creationId xmlns:a16="http://schemas.microsoft.com/office/drawing/2014/main" xmlns=""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6" name="Picture 5">
            <a:extLst>
              <a:ext uri="{FF2B5EF4-FFF2-40B4-BE49-F238E27FC236}">
                <a16:creationId xmlns:a16="http://schemas.microsoft.com/office/drawing/2014/main" xmlns=""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7" name="Picture 6">
            <a:extLst>
              <a:ext uri="{FF2B5EF4-FFF2-40B4-BE49-F238E27FC236}">
                <a16:creationId xmlns:a16="http://schemas.microsoft.com/office/drawing/2014/main" xmlns=""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8" name="Picture 7">
            <a:extLst>
              <a:ext uri="{FF2B5EF4-FFF2-40B4-BE49-F238E27FC236}">
                <a16:creationId xmlns:a16="http://schemas.microsoft.com/office/drawing/2014/main" xmlns=""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9" name="Picture 8">
            <a:extLst>
              <a:ext uri="{FF2B5EF4-FFF2-40B4-BE49-F238E27FC236}">
                <a16:creationId xmlns:a16="http://schemas.microsoft.com/office/drawing/2014/main" xmlns=""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0" name="矩形 17">
            <a:extLst>
              <a:ext uri="{FF2B5EF4-FFF2-40B4-BE49-F238E27FC236}">
                <a16:creationId xmlns:a16="http://schemas.microsoft.com/office/drawing/2014/main" xmlns=""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1" name="矩形 17">
            <a:extLst>
              <a:ext uri="{FF2B5EF4-FFF2-40B4-BE49-F238E27FC236}">
                <a16:creationId xmlns:a16="http://schemas.microsoft.com/office/drawing/2014/main" xmlns=""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184682874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5" name="图文框 6">
            <a:extLst>
              <a:ext uri="{FF2B5EF4-FFF2-40B4-BE49-F238E27FC236}">
                <a16:creationId xmlns:a16="http://schemas.microsoft.com/office/drawing/2014/main" xmlns="" id="{37222E41-4B38-46D2-84BB-1F05C3849F6C}"/>
              </a:ext>
            </a:extLst>
          </p:cNvPr>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pic>
        <p:nvPicPr>
          <p:cNvPr id="3" name="图片 7">
            <a:extLst>
              <a:ext uri="{FF2B5EF4-FFF2-40B4-BE49-F238E27FC236}">
                <a16:creationId xmlns:a16="http://schemas.microsoft.com/office/drawing/2014/main" xmlns="" id="{0BA3D50F-CC80-4F5B-B51E-7D1884D27834}"/>
              </a:ext>
            </a:extLst>
          </p:cNvPr>
          <p:cNvPicPr>
            <a:picLocks noChangeAspect="1"/>
          </p:cNvPicPr>
          <p:nvPr userDrawn="1"/>
        </p:nvPicPr>
        <p:blipFill>
          <a:blip r:embed="rId2"/>
          <a:srcRect l="21709" t="28104"/>
          <a:stretch>
            <a:fillRect/>
          </a:stretch>
        </p:blipFill>
        <p:spPr>
          <a:xfrm rot="464828" flipV="1">
            <a:off x="-148638" y="5111624"/>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4" name="图片 8">
            <a:extLst>
              <a:ext uri="{FF2B5EF4-FFF2-40B4-BE49-F238E27FC236}">
                <a16:creationId xmlns:a16="http://schemas.microsoft.com/office/drawing/2014/main" xmlns="" id="{F7A1D87E-969D-4B0E-AD89-70060ABB26B7}"/>
              </a:ext>
            </a:extLst>
          </p:cNvPr>
          <p:cNvPicPr>
            <a:picLocks noChangeAspect="1"/>
          </p:cNvPicPr>
          <p:nvPr userDrawn="1"/>
        </p:nvPicPr>
        <p:blipFill>
          <a:blip r:embed="rId3"/>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pic>
        <p:nvPicPr>
          <p:cNvPr id="7" name="Picture 6">
            <a:extLst>
              <a:ext uri="{FF2B5EF4-FFF2-40B4-BE49-F238E27FC236}">
                <a16:creationId xmlns:a16="http://schemas.microsoft.com/office/drawing/2014/main" xmlns="" id="{CF643CC4-EDBA-40BC-8BCE-27E547E4D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8" name="TextBox 3">
            <a:extLst>
              <a:ext uri="{FF2B5EF4-FFF2-40B4-BE49-F238E27FC236}">
                <a16:creationId xmlns:a16="http://schemas.microsoft.com/office/drawing/2014/main" xmlns=""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9" name="Title 1">
            <a:extLst>
              <a:ext uri="{FF2B5EF4-FFF2-40B4-BE49-F238E27FC236}">
                <a16:creationId xmlns:a16="http://schemas.microsoft.com/office/drawing/2014/main" xmlns=""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10" name="Picture 9">
            <a:extLst>
              <a:ext uri="{FF2B5EF4-FFF2-40B4-BE49-F238E27FC236}">
                <a16:creationId xmlns:a16="http://schemas.microsoft.com/office/drawing/2014/main" xmlns=""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1" name="Picture 10">
            <a:extLst>
              <a:ext uri="{FF2B5EF4-FFF2-40B4-BE49-F238E27FC236}">
                <a16:creationId xmlns:a16="http://schemas.microsoft.com/office/drawing/2014/main" xmlns=""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2" name="Picture 11">
            <a:extLst>
              <a:ext uri="{FF2B5EF4-FFF2-40B4-BE49-F238E27FC236}">
                <a16:creationId xmlns:a16="http://schemas.microsoft.com/office/drawing/2014/main" xmlns=""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3" name="Picture 12">
            <a:extLst>
              <a:ext uri="{FF2B5EF4-FFF2-40B4-BE49-F238E27FC236}">
                <a16:creationId xmlns:a16="http://schemas.microsoft.com/office/drawing/2014/main" xmlns=""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4" name="矩形 17">
            <a:extLst>
              <a:ext uri="{FF2B5EF4-FFF2-40B4-BE49-F238E27FC236}">
                <a16:creationId xmlns:a16="http://schemas.microsoft.com/office/drawing/2014/main" xmlns=""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5" name="矩形 17">
            <a:extLst>
              <a:ext uri="{FF2B5EF4-FFF2-40B4-BE49-F238E27FC236}">
                <a16:creationId xmlns:a16="http://schemas.microsoft.com/office/drawing/2014/main" xmlns=""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31373401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4" name="图文框 6">
            <a:extLst>
              <a:ext uri="{FF2B5EF4-FFF2-40B4-BE49-F238E27FC236}">
                <a16:creationId xmlns:a16="http://schemas.microsoft.com/office/drawing/2014/main" xmlns="" id="{89CC1AFE-07C7-4EE1-B4B2-69116D841501}"/>
              </a:ext>
            </a:extLst>
          </p:cNvPr>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5" name="Picture 4">
            <a:extLst>
              <a:ext uri="{FF2B5EF4-FFF2-40B4-BE49-F238E27FC236}">
                <a16:creationId xmlns:a16="http://schemas.microsoft.com/office/drawing/2014/main" xmlns="" id="{CF643CC4-EDBA-40BC-8BCE-27E547E4D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xmlns=""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xmlns=""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xmlns="" id="{CF7123EE-C62C-4B81-932E-FD785DD2C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1" name="Picture 10">
            <a:extLst>
              <a:ext uri="{FF2B5EF4-FFF2-40B4-BE49-F238E27FC236}">
                <a16:creationId xmlns:a16="http://schemas.microsoft.com/office/drawing/2014/main" xmlns="" id="{1AA41CD8-0B29-4E70-83B7-FFEF21784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2" name="Picture 11">
            <a:extLst>
              <a:ext uri="{FF2B5EF4-FFF2-40B4-BE49-F238E27FC236}">
                <a16:creationId xmlns:a16="http://schemas.microsoft.com/office/drawing/2014/main" xmlns="" id="{393A9AFA-2307-4D7D-AC1F-49D1FC638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3" name="Picture 12">
            <a:extLst>
              <a:ext uri="{FF2B5EF4-FFF2-40B4-BE49-F238E27FC236}">
                <a16:creationId xmlns:a16="http://schemas.microsoft.com/office/drawing/2014/main" xmlns="" id="{47A391FB-4D97-4193-B59E-DA33960917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4" name="矩形 17">
            <a:extLst>
              <a:ext uri="{FF2B5EF4-FFF2-40B4-BE49-F238E27FC236}">
                <a16:creationId xmlns:a16="http://schemas.microsoft.com/office/drawing/2014/main" xmlns=""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5" name="矩形 17">
            <a:extLst>
              <a:ext uri="{FF2B5EF4-FFF2-40B4-BE49-F238E27FC236}">
                <a16:creationId xmlns:a16="http://schemas.microsoft.com/office/drawing/2014/main" xmlns=""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318541943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wrap="square">
            <a:noAutofit/>
          </a:bodyPr>
          <a:lstStyle/>
          <a:p>
            <a:endParaRPr lang="zh-CN" altLang="en-US"/>
          </a:p>
        </p:txBody>
      </p:sp>
      <p:pic>
        <p:nvPicPr>
          <p:cNvPr id="3" name="图片 7">
            <a:extLst>
              <a:ext uri="{FF2B5EF4-FFF2-40B4-BE49-F238E27FC236}">
                <a16:creationId xmlns:a16="http://schemas.microsoft.com/office/drawing/2014/main" xmlns="" id="{4C47E4C6-B78F-439C-BBDD-EEFAE8E88379}"/>
              </a:ext>
            </a:extLst>
          </p:cNvPr>
          <p:cNvPicPr>
            <a:picLocks noChangeAspect="1"/>
          </p:cNvPicPr>
          <p:nvPr userDrawn="1"/>
        </p:nvPicPr>
        <p:blipFill>
          <a:blip r:embed="rId2"/>
          <a:srcRect l="21709" t="28104"/>
          <a:stretch>
            <a:fillRect/>
          </a:stretch>
        </p:blipFill>
        <p:spPr>
          <a:xfrm rot="464828" flipV="1">
            <a:off x="-148638" y="5111624"/>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4" name="图片 8">
            <a:extLst>
              <a:ext uri="{FF2B5EF4-FFF2-40B4-BE49-F238E27FC236}">
                <a16:creationId xmlns:a16="http://schemas.microsoft.com/office/drawing/2014/main" xmlns="" id="{5CD13D1B-F8EF-4988-9001-B90002E3B440}"/>
              </a:ext>
            </a:extLst>
          </p:cNvPr>
          <p:cNvPicPr>
            <a:picLocks noChangeAspect="1"/>
          </p:cNvPicPr>
          <p:nvPr userDrawn="1"/>
        </p:nvPicPr>
        <p:blipFill>
          <a:blip r:embed="rId3"/>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pic>
        <p:nvPicPr>
          <p:cNvPr id="5" name="Picture 4">
            <a:extLst>
              <a:ext uri="{FF2B5EF4-FFF2-40B4-BE49-F238E27FC236}">
                <a16:creationId xmlns:a16="http://schemas.microsoft.com/office/drawing/2014/main" xmlns="" id="{CF643CC4-EDBA-40BC-8BCE-27E547E4D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7" name="TextBox 3">
            <a:extLst>
              <a:ext uri="{FF2B5EF4-FFF2-40B4-BE49-F238E27FC236}">
                <a16:creationId xmlns:a16="http://schemas.microsoft.com/office/drawing/2014/main" xmlns=""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8" name="Title 1">
            <a:extLst>
              <a:ext uri="{FF2B5EF4-FFF2-40B4-BE49-F238E27FC236}">
                <a16:creationId xmlns:a16="http://schemas.microsoft.com/office/drawing/2014/main" xmlns=""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9" name="Picture 8">
            <a:extLst>
              <a:ext uri="{FF2B5EF4-FFF2-40B4-BE49-F238E27FC236}">
                <a16:creationId xmlns:a16="http://schemas.microsoft.com/office/drawing/2014/main" xmlns=""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0" name="Picture 9">
            <a:extLst>
              <a:ext uri="{FF2B5EF4-FFF2-40B4-BE49-F238E27FC236}">
                <a16:creationId xmlns:a16="http://schemas.microsoft.com/office/drawing/2014/main" xmlns=""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1" name="Picture 10">
            <a:extLst>
              <a:ext uri="{FF2B5EF4-FFF2-40B4-BE49-F238E27FC236}">
                <a16:creationId xmlns:a16="http://schemas.microsoft.com/office/drawing/2014/main" xmlns=""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2" name="Picture 11">
            <a:extLst>
              <a:ext uri="{FF2B5EF4-FFF2-40B4-BE49-F238E27FC236}">
                <a16:creationId xmlns:a16="http://schemas.microsoft.com/office/drawing/2014/main" xmlns=""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3" name="矩形 17">
            <a:extLst>
              <a:ext uri="{FF2B5EF4-FFF2-40B4-BE49-F238E27FC236}">
                <a16:creationId xmlns:a16="http://schemas.microsoft.com/office/drawing/2014/main" xmlns=""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4" name="矩形 17">
            <a:extLst>
              <a:ext uri="{FF2B5EF4-FFF2-40B4-BE49-F238E27FC236}">
                <a16:creationId xmlns:a16="http://schemas.microsoft.com/office/drawing/2014/main" xmlns=""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201026336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5" y="2840525"/>
            <a:ext cx="2527630"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wrap="square">
            <a:noAutofit/>
          </a:bodyPr>
          <a:lstStyle/>
          <a:p>
            <a:endParaRPr lang="zh-CN" altLang="en-US"/>
          </a:p>
        </p:txBody>
      </p:sp>
      <p:pic>
        <p:nvPicPr>
          <p:cNvPr id="3" name="Picture 2">
            <a:extLst>
              <a:ext uri="{FF2B5EF4-FFF2-40B4-BE49-F238E27FC236}">
                <a16:creationId xmlns:a16="http://schemas.microsoft.com/office/drawing/2014/main" xmlns="" id="{CF643CC4-EDBA-40BC-8BCE-27E547E4D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4" name="TextBox 3">
            <a:extLst>
              <a:ext uri="{FF2B5EF4-FFF2-40B4-BE49-F238E27FC236}">
                <a16:creationId xmlns:a16="http://schemas.microsoft.com/office/drawing/2014/main" xmlns=""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5" name="Title 1">
            <a:extLst>
              <a:ext uri="{FF2B5EF4-FFF2-40B4-BE49-F238E27FC236}">
                <a16:creationId xmlns:a16="http://schemas.microsoft.com/office/drawing/2014/main" xmlns=""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7" name="Picture 6">
            <a:extLst>
              <a:ext uri="{FF2B5EF4-FFF2-40B4-BE49-F238E27FC236}">
                <a16:creationId xmlns:a16="http://schemas.microsoft.com/office/drawing/2014/main" xmlns="" id="{CF7123EE-C62C-4B81-932E-FD785DD2C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8" name="Picture 7">
            <a:extLst>
              <a:ext uri="{FF2B5EF4-FFF2-40B4-BE49-F238E27FC236}">
                <a16:creationId xmlns:a16="http://schemas.microsoft.com/office/drawing/2014/main" xmlns="" id="{1AA41CD8-0B29-4E70-83B7-FFEF21784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9" name="Picture 8">
            <a:extLst>
              <a:ext uri="{FF2B5EF4-FFF2-40B4-BE49-F238E27FC236}">
                <a16:creationId xmlns:a16="http://schemas.microsoft.com/office/drawing/2014/main" xmlns="" id="{393A9AFA-2307-4D7D-AC1F-49D1FC638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0" name="Picture 9">
            <a:extLst>
              <a:ext uri="{FF2B5EF4-FFF2-40B4-BE49-F238E27FC236}">
                <a16:creationId xmlns:a16="http://schemas.microsoft.com/office/drawing/2014/main" xmlns="" id="{47A391FB-4D97-4193-B59E-DA33960917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1" name="矩形 17">
            <a:extLst>
              <a:ext uri="{FF2B5EF4-FFF2-40B4-BE49-F238E27FC236}">
                <a16:creationId xmlns:a16="http://schemas.microsoft.com/office/drawing/2014/main" xmlns=""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2" name="矩形 17">
            <a:extLst>
              <a:ext uri="{FF2B5EF4-FFF2-40B4-BE49-F238E27FC236}">
                <a16:creationId xmlns:a16="http://schemas.microsoft.com/office/drawing/2014/main" xmlns=""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209836167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51655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6"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0873320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628261-940E-418E-9D7E-87AEE8FBC64B}" type="datetimeFigureOut">
              <a:rPr kumimoji="0" lang="vi-VN"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11/03/2025</a:t>
            </a:fld>
            <a:endParaRPr kumimoji="0" lang="vi-VN"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D2FC11-E6C3-42FB-BE0F-EA92CB58407F}" type="slidenum">
              <a:rPr kumimoji="0" lang="vi-VN"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136707527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FE274D6-942E-4142-A3CC-C24A7CF972AE}"/>
              </a:ext>
            </a:extLst>
          </p:cNvPr>
          <p:cNvSpPr>
            <a:spLocks noGrp="1"/>
          </p:cNvSpPr>
          <p:nvPr>
            <p:ph type="dt" sz="half" idx="10"/>
          </p:nvPr>
        </p:nvSpPr>
        <p:spPr/>
        <p:txBody>
          <a:bodyPr/>
          <a:lstStyle/>
          <a:p>
            <a:fld id="{1979382C-7718-45CE-9E53-300FF85A589F}" type="datetimeFigureOut">
              <a:rPr lang="en-US" smtClean="0"/>
              <a:t>11/03/2025</a:t>
            </a:fld>
            <a:endParaRPr lang="en-US"/>
          </a:p>
        </p:txBody>
      </p:sp>
      <p:sp>
        <p:nvSpPr>
          <p:cNvPr id="5" name="Footer Placeholder 4">
            <a:extLst>
              <a:ext uri="{FF2B5EF4-FFF2-40B4-BE49-F238E27FC236}">
                <a16:creationId xmlns:a16="http://schemas.microsoft.com/office/drawing/2014/main" xmlns=""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601374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D28B3B7-2F34-4FE7-BD14-144657390208}"/>
              </a:ext>
            </a:extLst>
          </p:cNvPr>
          <p:cNvSpPr>
            <a:spLocks noGrp="1"/>
          </p:cNvSpPr>
          <p:nvPr>
            <p:ph type="dt" sz="half" idx="10"/>
          </p:nvPr>
        </p:nvSpPr>
        <p:spPr/>
        <p:txBody>
          <a:bodyPr/>
          <a:lstStyle/>
          <a:p>
            <a:fld id="{1979382C-7718-45CE-9E53-300FF85A589F}" type="datetimeFigureOut">
              <a:rPr lang="en-US" smtClean="0"/>
              <a:t>11/03/2025</a:t>
            </a:fld>
            <a:endParaRPr lang="en-US"/>
          </a:p>
        </p:txBody>
      </p:sp>
      <p:sp>
        <p:nvSpPr>
          <p:cNvPr id="5" name="Footer Placeholder 4">
            <a:extLst>
              <a:ext uri="{FF2B5EF4-FFF2-40B4-BE49-F238E27FC236}">
                <a16:creationId xmlns:a16="http://schemas.microsoft.com/office/drawing/2014/main" xmlns=""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95625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89220114"/>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AEC15ED-7E73-43F8-B0C3-754CD4ABF439}"/>
              </a:ext>
            </a:extLst>
          </p:cNvPr>
          <p:cNvSpPr>
            <a:spLocks noGrp="1"/>
          </p:cNvSpPr>
          <p:nvPr>
            <p:ph type="dt" sz="half" idx="10"/>
          </p:nvPr>
        </p:nvSpPr>
        <p:spPr/>
        <p:txBody>
          <a:bodyPr/>
          <a:lstStyle/>
          <a:p>
            <a:fld id="{1979382C-7718-45CE-9E53-300FF85A589F}" type="datetimeFigureOut">
              <a:rPr lang="en-US" smtClean="0"/>
              <a:t>11/03/2025</a:t>
            </a:fld>
            <a:endParaRPr lang="en-US"/>
          </a:p>
        </p:txBody>
      </p:sp>
      <p:sp>
        <p:nvSpPr>
          <p:cNvPr id="5" name="Footer Placeholder 4">
            <a:extLst>
              <a:ext uri="{FF2B5EF4-FFF2-40B4-BE49-F238E27FC236}">
                <a16:creationId xmlns:a16="http://schemas.microsoft.com/office/drawing/2014/main" xmlns=""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623312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C50F493-07C5-42A3-A7C4-ADABAA3D0745}"/>
              </a:ext>
            </a:extLst>
          </p:cNvPr>
          <p:cNvSpPr>
            <a:spLocks noGrp="1"/>
          </p:cNvSpPr>
          <p:nvPr>
            <p:ph type="dt" sz="half" idx="10"/>
          </p:nvPr>
        </p:nvSpPr>
        <p:spPr/>
        <p:txBody>
          <a:bodyPr/>
          <a:lstStyle/>
          <a:p>
            <a:fld id="{1979382C-7718-45CE-9E53-300FF85A589F}" type="datetimeFigureOut">
              <a:rPr lang="en-US" smtClean="0"/>
              <a:t>11/03/2025</a:t>
            </a:fld>
            <a:endParaRPr lang="en-US"/>
          </a:p>
        </p:txBody>
      </p:sp>
      <p:sp>
        <p:nvSpPr>
          <p:cNvPr id="6" name="Footer Placeholder 5">
            <a:extLst>
              <a:ext uri="{FF2B5EF4-FFF2-40B4-BE49-F238E27FC236}">
                <a16:creationId xmlns:a16="http://schemas.microsoft.com/office/drawing/2014/main" xmlns=""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952822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1847DF3-556A-494C-BA2B-2D3D9CB2309A}"/>
              </a:ext>
            </a:extLst>
          </p:cNvPr>
          <p:cNvSpPr>
            <a:spLocks noGrp="1"/>
          </p:cNvSpPr>
          <p:nvPr>
            <p:ph type="dt" sz="half" idx="10"/>
          </p:nvPr>
        </p:nvSpPr>
        <p:spPr/>
        <p:txBody>
          <a:bodyPr/>
          <a:lstStyle/>
          <a:p>
            <a:fld id="{1979382C-7718-45CE-9E53-300FF85A589F}" type="datetimeFigureOut">
              <a:rPr lang="en-US" smtClean="0"/>
              <a:t>11/03/2025</a:t>
            </a:fld>
            <a:endParaRPr lang="en-US"/>
          </a:p>
        </p:txBody>
      </p:sp>
      <p:sp>
        <p:nvSpPr>
          <p:cNvPr id="8" name="Footer Placeholder 7">
            <a:extLst>
              <a:ext uri="{FF2B5EF4-FFF2-40B4-BE49-F238E27FC236}">
                <a16:creationId xmlns:a16="http://schemas.microsoft.com/office/drawing/2014/main" xmlns=""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90169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2F728F3-6F64-4058-94C2-6312851CB069}"/>
              </a:ext>
            </a:extLst>
          </p:cNvPr>
          <p:cNvSpPr>
            <a:spLocks noGrp="1"/>
          </p:cNvSpPr>
          <p:nvPr>
            <p:ph type="dt" sz="half" idx="10"/>
          </p:nvPr>
        </p:nvSpPr>
        <p:spPr/>
        <p:txBody>
          <a:bodyPr/>
          <a:lstStyle/>
          <a:p>
            <a:fld id="{1979382C-7718-45CE-9E53-300FF85A589F}" type="datetimeFigureOut">
              <a:rPr lang="en-US" smtClean="0"/>
              <a:t>11/03/2025</a:t>
            </a:fld>
            <a:endParaRPr lang="en-US"/>
          </a:p>
        </p:txBody>
      </p:sp>
      <p:sp>
        <p:nvSpPr>
          <p:cNvPr id="4" name="Footer Placeholder 3">
            <a:extLst>
              <a:ext uri="{FF2B5EF4-FFF2-40B4-BE49-F238E27FC236}">
                <a16:creationId xmlns:a16="http://schemas.microsoft.com/office/drawing/2014/main" xmlns=""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583717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92E5C2-3C34-45D2-917A-BB63B4096C04}"/>
              </a:ext>
            </a:extLst>
          </p:cNvPr>
          <p:cNvSpPr>
            <a:spLocks noGrp="1"/>
          </p:cNvSpPr>
          <p:nvPr>
            <p:ph type="dt" sz="half" idx="10"/>
          </p:nvPr>
        </p:nvSpPr>
        <p:spPr/>
        <p:txBody>
          <a:bodyPr/>
          <a:lstStyle/>
          <a:p>
            <a:fld id="{1979382C-7718-45CE-9E53-300FF85A589F}" type="datetimeFigureOut">
              <a:rPr lang="en-US" smtClean="0"/>
              <a:t>11/03/2025</a:t>
            </a:fld>
            <a:endParaRPr lang="en-US"/>
          </a:p>
        </p:txBody>
      </p:sp>
      <p:sp>
        <p:nvSpPr>
          <p:cNvPr id="3" name="Footer Placeholder 2">
            <a:extLst>
              <a:ext uri="{FF2B5EF4-FFF2-40B4-BE49-F238E27FC236}">
                <a16:creationId xmlns:a16="http://schemas.microsoft.com/office/drawing/2014/main" xmlns=""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050413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50F34CD-7EEE-4E39-B5D4-543DB93B69CD}"/>
              </a:ext>
            </a:extLst>
          </p:cNvPr>
          <p:cNvSpPr>
            <a:spLocks noGrp="1"/>
          </p:cNvSpPr>
          <p:nvPr>
            <p:ph type="dt" sz="half" idx="10"/>
          </p:nvPr>
        </p:nvSpPr>
        <p:spPr/>
        <p:txBody>
          <a:bodyPr/>
          <a:lstStyle/>
          <a:p>
            <a:fld id="{1979382C-7718-45CE-9E53-300FF85A589F}" type="datetimeFigureOut">
              <a:rPr lang="en-US" smtClean="0"/>
              <a:t>11/03/2025</a:t>
            </a:fld>
            <a:endParaRPr lang="en-US"/>
          </a:p>
        </p:txBody>
      </p:sp>
      <p:sp>
        <p:nvSpPr>
          <p:cNvPr id="6" name="Footer Placeholder 5">
            <a:extLst>
              <a:ext uri="{FF2B5EF4-FFF2-40B4-BE49-F238E27FC236}">
                <a16:creationId xmlns:a16="http://schemas.microsoft.com/office/drawing/2014/main" xmlns=""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288233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FF7C59D-0B6E-44BA-8851-F20EC36D4C1A}"/>
              </a:ext>
            </a:extLst>
          </p:cNvPr>
          <p:cNvSpPr>
            <a:spLocks noGrp="1"/>
          </p:cNvSpPr>
          <p:nvPr>
            <p:ph type="dt" sz="half" idx="10"/>
          </p:nvPr>
        </p:nvSpPr>
        <p:spPr/>
        <p:txBody>
          <a:bodyPr/>
          <a:lstStyle/>
          <a:p>
            <a:fld id="{1979382C-7718-45CE-9E53-300FF85A589F}" type="datetimeFigureOut">
              <a:rPr lang="en-US" smtClean="0"/>
              <a:t>11/03/2025</a:t>
            </a:fld>
            <a:endParaRPr lang="en-US"/>
          </a:p>
        </p:txBody>
      </p:sp>
      <p:sp>
        <p:nvSpPr>
          <p:cNvPr id="6" name="Footer Placeholder 5">
            <a:extLst>
              <a:ext uri="{FF2B5EF4-FFF2-40B4-BE49-F238E27FC236}">
                <a16:creationId xmlns:a16="http://schemas.microsoft.com/office/drawing/2014/main" xmlns=""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047169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A1621D-599E-4661-8CCC-42F9E12D5800}"/>
              </a:ext>
            </a:extLst>
          </p:cNvPr>
          <p:cNvSpPr>
            <a:spLocks noGrp="1"/>
          </p:cNvSpPr>
          <p:nvPr>
            <p:ph type="dt" sz="half" idx="10"/>
          </p:nvPr>
        </p:nvSpPr>
        <p:spPr/>
        <p:txBody>
          <a:bodyPr/>
          <a:lstStyle/>
          <a:p>
            <a:fld id="{1979382C-7718-45CE-9E53-300FF85A589F}" type="datetimeFigureOut">
              <a:rPr lang="en-US" smtClean="0"/>
              <a:t>11/03/2025</a:t>
            </a:fld>
            <a:endParaRPr lang="en-US"/>
          </a:p>
        </p:txBody>
      </p:sp>
      <p:sp>
        <p:nvSpPr>
          <p:cNvPr id="5" name="Footer Placeholder 4">
            <a:extLst>
              <a:ext uri="{FF2B5EF4-FFF2-40B4-BE49-F238E27FC236}">
                <a16:creationId xmlns:a16="http://schemas.microsoft.com/office/drawing/2014/main" xmlns=""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1637797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E8789B-3107-4E9C-9F47-24E1D65CCEDC}"/>
              </a:ext>
            </a:extLst>
          </p:cNvPr>
          <p:cNvSpPr>
            <a:spLocks noGrp="1"/>
          </p:cNvSpPr>
          <p:nvPr>
            <p:ph type="dt" sz="half" idx="10"/>
          </p:nvPr>
        </p:nvSpPr>
        <p:spPr/>
        <p:txBody>
          <a:bodyPr/>
          <a:lstStyle/>
          <a:p>
            <a:fld id="{1979382C-7718-45CE-9E53-300FF85A589F}" type="datetimeFigureOut">
              <a:rPr lang="en-US" smtClean="0"/>
              <a:t>11/03/2025</a:t>
            </a:fld>
            <a:endParaRPr lang="en-US"/>
          </a:p>
        </p:txBody>
      </p:sp>
      <p:sp>
        <p:nvSpPr>
          <p:cNvPr id="5" name="Footer Placeholder 4">
            <a:extLst>
              <a:ext uri="{FF2B5EF4-FFF2-40B4-BE49-F238E27FC236}">
                <a16:creationId xmlns:a16="http://schemas.microsoft.com/office/drawing/2014/main" xmlns=""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85349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22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3591110"/>
      </p:ext>
    </p:extLst>
  </p:cSld>
  <p:clrMapOvr>
    <a:masterClrMapping/>
  </p:clrMapOvr>
  <p:transition spd="slow">
    <p:fade/>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110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xmlns=""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82388080"/>
      </p:ext>
    </p:extLst>
  </p:cSld>
  <p:clrMapOvr>
    <a:masterClrMapping/>
  </p:clrMapOvr>
  <p:transition spd="slow">
    <p:fade/>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6420051"/>
            <a:ext cx="808522" cy="437949"/>
          </a:xfrm>
          <a:prstGeom prst="rect">
            <a:avLst/>
          </a:prstGeom>
          <a:solidFill>
            <a:srgbClr val="FE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4" name="图片 3"/>
          <p:cNvPicPr>
            <a:picLocks noChangeAspect="1"/>
          </p:cNvPicPr>
          <p:nvPr userDrawn="1"/>
        </p:nvPicPr>
        <p:blipFill rotWithShape="1">
          <a:blip r:embed="rId3"/>
          <a:srcRect l="40850" t="7222" r="7067" b="14722"/>
          <a:stretch/>
        </p:blipFill>
        <p:spPr>
          <a:xfrm rot="14540938">
            <a:off x="8766024" y="11724"/>
            <a:ext cx="1982188" cy="1881739"/>
          </a:xfrm>
          <a:prstGeom prst="teardrop">
            <a:avLst/>
          </a:prstGeom>
        </p:spPr>
      </p:pic>
      <p:pic>
        <p:nvPicPr>
          <p:cNvPr id="5" name="Picture 4">
            <a:extLst>
              <a:ext uri="{FF2B5EF4-FFF2-40B4-BE49-F238E27FC236}">
                <a16:creationId xmlns:a16="http://schemas.microsoft.com/office/drawing/2014/main" xmlns="" id="{CF643CC4-EDBA-40BC-8BCE-27E547E4D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xmlns=""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xmlns=""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xmlns=""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xmlns=""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xmlns=""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xmlns=""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2" name="矩形 17">
            <a:extLst>
              <a:ext uri="{FF2B5EF4-FFF2-40B4-BE49-F238E27FC236}">
                <a16:creationId xmlns:a16="http://schemas.microsoft.com/office/drawing/2014/main" xmlns=""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3" name="矩形 17">
            <a:extLst>
              <a:ext uri="{FF2B5EF4-FFF2-40B4-BE49-F238E27FC236}">
                <a16:creationId xmlns:a16="http://schemas.microsoft.com/office/drawing/2014/main" xmlns=""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290692478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图文框 2"/>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4" name="图片 3"/>
          <p:cNvPicPr>
            <a:picLocks noChangeAspect="1"/>
          </p:cNvPicPr>
          <p:nvPr userDrawn="1"/>
        </p:nvPicPr>
        <p:blipFill rotWithShape="1">
          <a:blip r:embed="rId2"/>
          <a:srcRect l="40850" t="7222" r="7067" b="14722"/>
          <a:stretch/>
        </p:blipFill>
        <p:spPr>
          <a:xfrm>
            <a:off x="6096000" y="1070919"/>
            <a:ext cx="6096000" cy="5787081"/>
          </a:xfrm>
          <a:prstGeom prst="rect">
            <a:avLst/>
          </a:prstGeom>
        </p:spPr>
      </p:pic>
      <p:pic>
        <p:nvPicPr>
          <p:cNvPr id="5" name="Picture 4">
            <a:extLst>
              <a:ext uri="{FF2B5EF4-FFF2-40B4-BE49-F238E27FC236}">
                <a16:creationId xmlns:a16="http://schemas.microsoft.com/office/drawing/2014/main" xmlns="" id="{CF643CC4-EDBA-40BC-8BCE-27E547E4D8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xmlns=""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xmlns=""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xmlns=""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xmlns=""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xmlns=""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xmlns=""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2" name="矩形 17">
            <a:extLst>
              <a:ext uri="{FF2B5EF4-FFF2-40B4-BE49-F238E27FC236}">
                <a16:creationId xmlns:a16="http://schemas.microsoft.com/office/drawing/2014/main" xmlns=""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3" name="矩形 17">
            <a:extLst>
              <a:ext uri="{FF2B5EF4-FFF2-40B4-BE49-F238E27FC236}">
                <a16:creationId xmlns:a16="http://schemas.microsoft.com/office/drawing/2014/main" xmlns=""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127485510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图文框 6">
            <a:extLst>
              <a:ext uri="{FF2B5EF4-FFF2-40B4-BE49-F238E27FC236}">
                <a16:creationId xmlns:a16="http://schemas.microsoft.com/office/drawing/2014/main" xmlns="" id="{EB860E48-C92F-4211-BC95-B79D308CF20D}"/>
              </a:ext>
            </a:extLst>
          </p:cNvPr>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2" name="图片 7">
            <a:extLst>
              <a:ext uri="{FF2B5EF4-FFF2-40B4-BE49-F238E27FC236}">
                <a16:creationId xmlns:a16="http://schemas.microsoft.com/office/drawing/2014/main" xmlns="" id="{78874060-8E29-45EC-A816-4B5547A4F7EC}"/>
              </a:ext>
            </a:extLst>
          </p:cNvPr>
          <p:cNvPicPr>
            <a:picLocks noChangeAspect="1"/>
          </p:cNvPicPr>
          <p:nvPr userDrawn="1"/>
        </p:nvPicPr>
        <p:blipFill>
          <a:blip r:embed="rId2"/>
          <a:srcRect l="21709" t="28104"/>
          <a:stretch>
            <a:fillRect/>
          </a:stretch>
        </p:blipFill>
        <p:spPr>
          <a:xfrm rot="21135172">
            <a:off x="-148158" y="-201943"/>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3" name="图片 8">
            <a:extLst>
              <a:ext uri="{FF2B5EF4-FFF2-40B4-BE49-F238E27FC236}">
                <a16:creationId xmlns:a16="http://schemas.microsoft.com/office/drawing/2014/main" xmlns="" id="{C94A973E-C8AE-421A-BD0A-4F821A6CD133}"/>
              </a:ext>
            </a:extLst>
          </p:cNvPr>
          <p:cNvPicPr>
            <a:picLocks noChangeAspect="1"/>
          </p:cNvPicPr>
          <p:nvPr userDrawn="1"/>
        </p:nvPicPr>
        <p:blipFill>
          <a:blip r:embed="rId3"/>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pic>
        <p:nvPicPr>
          <p:cNvPr id="5" name="Picture 4">
            <a:extLst>
              <a:ext uri="{FF2B5EF4-FFF2-40B4-BE49-F238E27FC236}">
                <a16:creationId xmlns:a16="http://schemas.microsoft.com/office/drawing/2014/main" xmlns="" id="{CF643CC4-EDBA-40BC-8BCE-27E547E4D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xmlns=""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xmlns=""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xmlns=""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xmlns=""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xmlns=""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xmlns=""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2" name="矩形 17">
            <a:extLst>
              <a:ext uri="{FF2B5EF4-FFF2-40B4-BE49-F238E27FC236}">
                <a16:creationId xmlns:a16="http://schemas.microsoft.com/office/drawing/2014/main" xmlns=""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3" name="矩形 17">
            <a:extLst>
              <a:ext uri="{FF2B5EF4-FFF2-40B4-BE49-F238E27FC236}">
                <a16:creationId xmlns:a16="http://schemas.microsoft.com/office/drawing/2014/main" xmlns=""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50341922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B5592DAD-D856-48DB-823B-B67FA8840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CF643CC4-EDBA-40BC-8BCE-27E547E4D8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5" name="TextBox 3">
            <a:extLst>
              <a:ext uri="{FF2B5EF4-FFF2-40B4-BE49-F238E27FC236}">
                <a16:creationId xmlns:a16="http://schemas.microsoft.com/office/drawing/2014/main" xmlns=""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6" name="Title 1">
            <a:extLst>
              <a:ext uri="{FF2B5EF4-FFF2-40B4-BE49-F238E27FC236}">
                <a16:creationId xmlns:a16="http://schemas.microsoft.com/office/drawing/2014/main" xmlns=""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7" name="Picture 6">
            <a:extLst>
              <a:ext uri="{FF2B5EF4-FFF2-40B4-BE49-F238E27FC236}">
                <a16:creationId xmlns:a16="http://schemas.microsoft.com/office/drawing/2014/main" xmlns=""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8" name="Picture 7">
            <a:extLst>
              <a:ext uri="{FF2B5EF4-FFF2-40B4-BE49-F238E27FC236}">
                <a16:creationId xmlns:a16="http://schemas.microsoft.com/office/drawing/2014/main" xmlns=""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9" name="Picture 8">
            <a:extLst>
              <a:ext uri="{FF2B5EF4-FFF2-40B4-BE49-F238E27FC236}">
                <a16:creationId xmlns:a16="http://schemas.microsoft.com/office/drawing/2014/main" xmlns=""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0" name="Picture 9">
            <a:extLst>
              <a:ext uri="{FF2B5EF4-FFF2-40B4-BE49-F238E27FC236}">
                <a16:creationId xmlns:a16="http://schemas.microsoft.com/office/drawing/2014/main" xmlns=""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1" name="矩形 17">
            <a:extLst>
              <a:ext uri="{FF2B5EF4-FFF2-40B4-BE49-F238E27FC236}">
                <a16:creationId xmlns:a16="http://schemas.microsoft.com/office/drawing/2014/main" xmlns=""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2" name="矩形 17">
            <a:extLst>
              <a:ext uri="{FF2B5EF4-FFF2-40B4-BE49-F238E27FC236}">
                <a16:creationId xmlns:a16="http://schemas.microsoft.com/office/drawing/2014/main" xmlns=""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332159089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338B36F-D5B9-4013-A64E-E76B4E42DB48}"/>
              </a:ext>
            </a:extLst>
          </p:cNvPr>
          <p:cNvGrpSpPr/>
          <p:nvPr userDrawn="1"/>
        </p:nvGrpSpPr>
        <p:grpSpPr>
          <a:xfrm>
            <a:off x="0" y="0"/>
            <a:ext cx="12192000" cy="6858000"/>
            <a:chOff x="0" y="0"/>
            <a:chExt cx="12192000" cy="6858000"/>
          </a:xfrm>
        </p:grpSpPr>
        <p:pic>
          <p:nvPicPr>
            <p:cNvPr id="3" name="Picture 2" descr="A picture containing background pattern&#10;&#10;Description automatically generated">
              <a:extLst>
                <a:ext uri="{FF2B5EF4-FFF2-40B4-BE49-F238E27FC236}">
                  <a16:creationId xmlns:a16="http://schemas.microsoft.com/office/drawing/2014/main" xmlns="" id="{91E1E12E-EDE8-4573-9F28-B2E519691D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C4B9B10F-5259-4CB6-9E4D-72F9574EA31F}"/>
                </a:ext>
              </a:extLst>
            </p:cNvPr>
            <p:cNvSpPr/>
            <p:nvPr userDrawn="1"/>
          </p:nvSpPr>
          <p:spPr>
            <a:xfrm>
              <a:off x="5410200" y="6083300"/>
              <a:ext cx="1498600" cy="584200"/>
            </a:xfrm>
            <a:prstGeom prst="rect">
              <a:avLst/>
            </a:prstGeom>
            <a:solidFill>
              <a:srgbClr val="F0A3C3"/>
            </a:solidFill>
            <a:ln>
              <a:solidFill>
                <a:srgbClr val="F0A3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xmlns="" id="{CF643CC4-EDBA-40BC-8BCE-27E547E4D8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7" name="TextBox 3">
            <a:extLst>
              <a:ext uri="{FF2B5EF4-FFF2-40B4-BE49-F238E27FC236}">
                <a16:creationId xmlns:a16="http://schemas.microsoft.com/office/drawing/2014/main" xmlns=""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8" name="Title 1">
            <a:extLst>
              <a:ext uri="{FF2B5EF4-FFF2-40B4-BE49-F238E27FC236}">
                <a16:creationId xmlns:a16="http://schemas.microsoft.com/office/drawing/2014/main" xmlns=""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9" name="Picture 8">
            <a:extLst>
              <a:ext uri="{FF2B5EF4-FFF2-40B4-BE49-F238E27FC236}">
                <a16:creationId xmlns:a16="http://schemas.microsoft.com/office/drawing/2014/main" xmlns=""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0" name="Picture 9">
            <a:extLst>
              <a:ext uri="{FF2B5EF4-FFF2-40B4-BE49-F238E27FC236}">
                <a16:creationId xmlns:a16="http://schemas.microsoft.com/office/drawing/2014/main" xmlns=""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1" name="Picture 10">
            <a:extLst>
              <a:ext uri="{FF2B5EF4-FFF2-40B4-BE49-F238E27FC236}">
                <a16:creationId xmlns:a16="http://schemas.microsoft.com/office/drawing/2014/main" xmlns=""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2" name="Picture 11">
            <a:extLst>
              <a:ext uri="{FF2B5EF4-FFF2-40B4-BE49-F238E27FC236}">
                <a16:creationId xmlns:a16="http://schemas.microsoft.com/office/drawing/2014/main" xmlns=""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3" name="矩形 17">
            <a:extLst>
              <a:ext uri="{FF2B5EF4-FFF2-40B4-BE49-F238E27FC236}">
                <a16:creationId xmlns:a16="http://schemas.microsoft.com/office/drawing/2014/main" xmlns=""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4" name="矩形 17">
            <a:extLst>
              <a:ext uri="{FF2B5EF4-FFF2-40B4-BE49-F238E27FC236}">
                <a16:creationId xmlns:a16="http://schemas.microsoft.com/office/drawing/2014/main" xmlns=""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311375570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3.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descr="A white circle with leaves and blue text&#10;&#10;Description automatically generated">
            <a:extLst>
              <a:ext uri="{FF2B5EF4-FFF2-40B4-BE49-F238E27FC236}">
                <a16:creationId xmlns:a16="http://schemas.microsoft.com/office/drawing/2014/main" xmlns="" id="{675BF2E6-8C10-3339-42DE-B721B840252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439650" y="0"/>
            <a:ext cx="1200150" cy="1200150"/>
          </a:xfrm>
          <a:prstGeom prst="rect">
            <a:avLst/>
          </a:prstGeom>
        </p:spPr>
      </p:pic>
    </p:spTree>
    <p:extLst>
      <p:ext uri="{BB962C8B-B14F-4D97-AF65-F5344CB8AC3E}">
        <p14:creationId xmlns:p14="http://schemas.microsoft.com/office/powerpoint/2010/main" val="294955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EDED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F643CC4-EDBA-40BC-8BCE-27E547E4D86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3" name="TextBox 3">
            <a:extLst>
              <a:ext uri="{FF2B5EF4-FFF2-40B4-BE49-F238E27FC236}">
                <a16:creationId xmlns:a16="http://schemas.microsoft.com/office/drawing/2014/main" xmlns=""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16"/>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4" name="Title 1">
            <a:extLst>
              <a:ext uri="{FF2B5EF4-FFF2-40B4-BE49-F238E27FC236}">
                <a16:creationId xmlns:a16="http://schemas.microsoft.com/office/drawing/2014/main" xmlns=""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5" name="Picture 4">
            <a:extLst>
              <a:ext uri="{FF2B5EF4-FFF2-40B4-BE49-F238E27FC236}">
                <a16:creationId xmlns:a16="http://schemas.microsoft.com/office/drawing/2014/main" xmlns="" id="{CF7123EE-C62C-4B81-932E-FD785DD2C88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6" name="Picture 5">
            <a:extLst>
              <a:ext uri="{FF2B5EF4-FFF2-40B4-BE49-F238E27FC236}">
                <a16:creationId xmlns:a16="http://schemas.microsoft.com/office/drawing/2014/main" xmlns="" id="{1AA41CD8-0B29-4E70-83B7-FFEF21784CA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7" name="Picture 6">
            <a:extLst>
              <a:ext uri="{FF2B5EF4-FFF2-40B4-BE49-F238E27FC236}">
                <a16:creationId xmlns:a16="http://schemas.microsoft.com/office/drawing/2014/main" xmlns="" id="{393A9AFA-2307-4D7D-AC1F-49D1FC63855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8" name="Picture 7">
            <a:extLst>
              <a:ext uri="{FF2B5EF4-FFF2-40B4-BE49-F238E27FC236}">
                <a16:creationId xmlns:a16="http://schemas.microsoft.com/office/drawing/2014/main" xmlns="" id="{47A391FB-4D97-4193-B59E-DA33960917A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9" name="矩形 17">
            <a:extLst>
              <a:ext uri="{FF2B5EF4-FFF2-40B4-BE49-F238E27FC236}">
                <a16:creationId xmlns:a16="http://schemas.microsoft.com/office/drawing/2014/main" xmlns=""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0" name="矩形 17">
            <a:extLst>
              <a:ext uri="{FF2B5EF4-FFF2-40B4-BE49-F238E27FC236}">
                <a16:creationId xmlns:a16="http://schemas.microsoft.com/office/drawing/2014/main" xmlns=""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241818677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xmlns="" id="{872D7AB7-CAE9-47CF-ABAC-4B59E57D3D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11/03/2025</a:t>
            </a:fld>
            <a:endParaRPr lang="en-US"/>
          </a:p>
        </p:txBody>
      </p:sp>
      <p:sp>
        <p:nvSpPr>
          <p:cNvPr id="5" name="Footer Placeholder 4">
            <a:extLst>
              <a:ext uri="{FF2B5EF4-FFF2-40B4-BE49-F238E27FC236}">
                <a16:creationId xmlns:a16="http://schemas.microsoft.com/office/drawing/2014/main" xmlns=""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17809542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12" Type="http://schemas.openxmlformats.org/officeDocument/2006/relationships/image" Target="../media/image13.pn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0.svg"/><Relationship Id="rId5" Type="http://schemas.openxmlformats.org/officeDocument/2006/relationships/image" Target="../media/image4.sv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571989"/>
            <a:ext cx="12192000" cy="2447719"/>
            <a:chOff x="0" y="0"/>
            <a:chExt cx="4816593" cy="967000"/>
          </a:xfrm>
        </p:grpSpPr>
        <p:sp>
          <p:nvSpPr>
            <p:cNvPr id="3" name="Freeform 3"/>
            <p:cNvSpPr/>
            <p:nvPr/>
          </p:nvSpPr>
          <p:spPr>
            <a:xfrm>
              <a:off x="0" y="0"/>
              <a:ext cx="4816592" cy="967000"/>
            </a:xfrm>
            <a:custGeom>
              <a:avLst/>
              <a:gdLst/>
              <a:ahLst/>
              <a:cxnLst/>
              <a:rect l="l" t="t" r="r" b="b"/>
              <a:pathLst>
                <a:path w="4816592" h="967000">
                  <a:moveTo>
                    <a:pt x="0" y="0"/>
                  </a:moveTo>
                  <a:lnTo>
                    <a:pt x="4816592" y="0"/>
                  </a:lnTo>
                  <a:lnTo>
                    <a:pt x="4816592" y="967000"/>
                  </a:lnTo>
                  <a:lnTo>
                    <a:pt x="0" y="967000"/>
                  </a:lnTo>
                  <a:close/>
                </a:path>
              </a:pathLst>
            </a:custGeom>
            <a:solidFill>
              <a:srgbClr val="C7EDCA"/>
            </a:solidFill>
          </p:spPr>
        </p:sp>
        <p:sp>
          <p:nvSpPr>
            <p:cNvPr id="4" name="TextBox 4"/>
            <p:cNvSpPr txBox="1"/>
            <p:nvPr/>
          </p:nvSpPr>
          <p:spPr>
            <a:xfrm>
              <a:off x="0" y="-38100"/>
              <a:ext cx="4816593" cy="1005100"/>
            </a:xfrm>
            <a:prstGeom prst="rect">
              <a:avLst/>
            </a:prstGeom>
          </p:spPr>
          <p:txBody>
            <a:bodyPr lIns="33867" tIns="33867" rIns="33867" bIns="33867" rtlCol="0" anchor="ctr"/>
            <a:lstStyle/>
            <a:p>
              <a:pPr algn="ctr">
                <a:lnSpc>
                  <a:spcPts val="1307"/>
                </a:lnSpc>
              </a:pPr>
              <a:endParaRPr sz="1200"/>
            </a:p>
          </p:txBody>
        </p:sp>
      </p:grpSp>
      <p:sp>
        <p:nvSpPr>
          <p:cNvPr id="5" name="Freeform 5"/>
          <p:cNvSpPr/>
          <p:nvPr/>
        </p:nvSpPr>
        <p:spPr>
          <a:xfrm flipH="1">
            <a:off x="685800" y="5571990"/>
            <a:ext cx="2516809" cy="2457035"/>
          </a:xfrm>
          <a:custGeom>
            <a:avLst/>
            <a:gdLst/>
            <a:ahLst/>
            <a:cxnLst/>
            <a:rect l="l" t="t" r="r" b="b"/>
            <a:pathLst>
              <a:path w="3775214" h="3685553">
                <a:moveTo>
                  <a:pt x="3775214" y="0"/>
                </a:moveTo>
                <a:lnTo>
                  <a:pt x="0" y="0"/>
                </a:lnTo>
                <a:lnTo>
                  <a:pt x="0" y="3685553"/>
                </a:lnTo>
                <a:lnTo>
                  <a:pt x="3775214" y="3685553"/>
                </a:lnTo>
                <a:lnTo>
                  <a:pt x="377521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755158">
            <a:off x="9163586" y="135338"/>
            <a:ext cx="2759064" cy="2776416"/>
          </a:xfrm>
          <a:custGeom>
            <a:avLst/>
            <a:gdLst/>
            <a:ahLst/>
            <a:cxnLst/>
            <a:rect l="l" t="t" r="r" b="b"/>
            <a:pathLst>
              <a:path w="4138596" h="4164624">
                <a:moveTo>
                  <a:pt x="0" y="0"/>
                </a:moveTo>
                <a:lnTo>
                  <a:pt x="4138596" y="0"/>
                </a:lnTo>
                <a:lnTo>
                  <a:pt x="4138596" y="4164625"/>
                </a:lnTo>
                <a:lnTo>
                  <a:pt x="0" y="416462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Freeform 18"/>
          <p:cNvSpPr/>
          <p:nvPr/>
        </p:nvSpPr>
        <p:spPr>
          <a:xfrm>
            <a:off x="3280077" y="5571990"/>
            <a:ext cx="7871952" cy="5667805"/>
          </a:xfrm>
          <a:custGeom>
            <a:avLst/>
            <a:gdLst/>
            <a:ahLst/>
            <a:cxnLst/>
            <a:rect l="l" t="t" r="r" b="b"/>
            <a:pathLst>
              <a:path w="11807928" h="8501708">
                <a:moveTo>
                  <a:pt x="0" y="0"/>
                </a:moveTo>
                <a:lnTo>
                  <a:pt x="11807928" y="0"/>
                </a:lnTo>
                <a:lnTo>
                  <a:pt x="11807928" y="8501708"/>
                </a:lnTo>
                <a:lnTo>
                  <a:pt x="0" y="8501708"/>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20" name="Freeform 20"/>
          <p:cNvSpPr/>
          <p:nvPr/>
        </p:nvSpPr>
        <p:spPr>
          <a:xfrm>
            <a:off x="10095083" y="1737178"/>
            <a:ext cx="2096914" cy="414247"/>
          </a:xfrm>
          <a:custGeom>
            <a:avLst/>
            <a:gdLst/>
            <a:ahLst/>
            <a:cxnLst/>
            <a:rect l="l" t="t" r="r" b="b"/>
            <a:pathLst>
              <a:path w="7019601" h="1633901">
                <a:moveTo>
                  <a:pt x="0" y="0"/>
                </a:moveTo>
                <a:lnTo>
                  <a:pt x="7019601" y="0"/>
                </a:lnTo>
                <a:lnTo>
                  <a:pt x="7019601" y="1633901"/>
                </a:lnTo>
                <a:lnTo>
                  <a:pt x="0" y="1633901"/>
                </a:lnTo>
                <a:lnTo>
                  <a:pt x="0" y="0"/>
                </a:lnTo>
                <a:close/>
              </a:path>
            </a:pathLst>
          </a:custGeom>
          <a:blipFill>
            <a:blip r:embed="rId12">
              <a:extLst>
                <a:ext uri="{96DAC541-7B7A-43D3-8B79-37D633B846F1}">
                  <asvg:svgBlip xmlns="" xmlns:asvg="http://schemas.microsoft.com/office/drawing/2016/SVG/main" r:embed="rId7"/>
                </a:ext>
              </a:extLst>
            </a:blip>
            <a:stretch>
              <a:fillRect/>
            </a:stretch>
          </a:blipFill>
        </p:spPr>
      </p:sp>
      <p:sp>
        <p:nvSpPr>
          <p:cNvPr id="21" name="Rectangle 20">
            <a:extLst>
              <a:ext uri="{FF2B5EF4-FFF2-40B4-BE49-F238E27FC236}">
                <a16:creationId xmlns="" xmlns:a16="http://schemas.microsoft.com/office/drawing/2014/main" id="{8BD49DF2-1565-EC91-73DB-F8AC17A6D0F6}"/>
              </a:ext>
            </a:extLst>
          </p:cNvPr>
          <p:cNvSpPr/>
          <p:nvPr/>
        </p:nvSpPr>
        <p:spPr>
          <a:xfrm>
            <a:off x="139176" y="2151425"/>
            <a:ext cx="11932434" cy="3385542"/>
          </a:xfrm>
          <a:prstGeom prst="rect">
            <a:avLst/>
          </a:prstGeom>
          <a:noFill/>
        </p:spPr>
        <p:txBody>
          <a:bodyPr wrap="none" lIns="60960" tIns="30480" rIns="60960" bIns="30480">
            <a:spAutoFit/>
          </a:bodyPr>
          <a:lstStyle/>
          <a:p>
            <a:pPr algn="ctr"/>
            <a:r>
              <a:rPr lang="en-US" sz="6000" b="1" dirty="0">
                <a:ln w="0"/>
                <a:solidFill>
                  <a:srgbClr val="FF0000"/>
                </a:solidFill>
                <a:effectLst>
                  <a:outerShdw blurRad="38100" dist="19050" dir="2700000" algn="tl" rotWithShape="0">
                    <a:schemeClr val="dk1">
                      <a:alpha val="40000"/>
                    </a:schemeClr>
                  </a:outerShdw>
                </a:effectLst>
              </a:rPr>
              <a:t>CHÀO MỪNG CÁC EM ĐẾN VỚI </a:t>
            </a:r>
          </a:p>
          <a:p>
            <a:pPr algn="ctr"/>
            <a:r>
              <a:rPr lang="en-US" sz="6000" b="1" dirty="0">
                <a:ln w="0"/>
                <a:solidFill>
                  <a:srgbClr val="FF0000"/>
                </a:solidFill>
                <a:effectLst>
                  <a:outerShdw blurRad="38100" dist="19050" dir="2700000" algn="tl" rotWithShape="0">
                    <a:schemeClr val="dk1">
                      <a:alpha val="40000"/>
                    </a:schemeClr>
                  </a:outerShdw>
                </a:effectLst>
              </a:rPr>
              <a:t>TIẾT HỌC NGÀY HÔM </a:t>
            </a:r>
            <a:r>
              <a:rPr lang="en-US" sz="6000" b="1" dirty="0" smtClean="0">
                <a:ln w="0"/>
                <a:solidFill>
                  <a:srgbClr val="FF0000"/>
                </a:solidFill>
                <a:effectLst>
                  <a:outerShdw blurRad="38100" dist="19050" dir="2700000" algn="tl" rotWithShape="0">
                    <a:schemeClr val="dk1">
                      <a:alpha val="40000"/>
                    </a:schemeClr>
                  </a:outerShdw>
                </a:effectLst>
              </a:rPr>
              <a:t>NAY</a:t>
            </a:r>
          </a:p>
          <a:p>
            <a:pPr algn="ctr"/>
            <a:endParaRPr lang="en-US" sz="2400" b="1" dirty="0" smtClean="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endParaRPr>
          </a:p>
          <a:p>
            <a:pPr algn="ctr"/>
            <a:endParaRPr lang="en-US" sz="2400"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endParaRPr>
          </a:p>
          <a:p>
            <a:pPr algn="ctr"/>
            <a:r>
              <a:rPr lang="en-US" sz="2400" b="1" dirty="0" smtClean="0">
                <a:ln w="0"/>
                <a:solidFill>
                  <a:srgbClr val="000066"/>
                </a:solidFill>
                <a:effectLst>
                  <a:outerShdw blurRad="38100" dist="19050" dir="2700000" algn="tl" rotWithShape="0">
                    <a:schemeClr val="dk1">
                      <a:alpha val="40000"/>
                    </a:schemeClr>
                  </a:outerShdw>
                </a:effectLst>
                <a:latin typeface="Times New Roman" pitchFamily="18" charset="0"/>
                <a:cs typeface="Times New Roman" pitchFamily="18" charset="0"/>
              </a:rPr>
              <a:t>Giáo viên giảng dạy: Lê Thị Kim Dung</a:t>
            </a:r>
          </a:p>
          <a:p>
            <a:pPr algn="ctr"/>
            <a:r>
              <a:rPr lang="en-US" sz="2400" b="1" dirty="0" smtClean="0">
                <a:ln w="0"/>
                <a:solidFill>
                  <a:srgbClr val="000066"/>
                </a:solidFill>
                <a:effectLst>
                  <a:outerShdw blurRad="38100" dist="19050" dir="2700000" algn="tl" rotWithShape="0">
                    <a:schemeClr val="dk1">
                      <a:alpha val="40000"/>
                    </a:schemeClr>
                  </a:outerShdw>
                </a:effectLst>
                <a:latin typeface="Times New Roman" pitchFamily="18" charset="0"/>
                <a:cs typeface="Times New Roman" pitchFamily="18" charset="0"/>
              </a:rPr>
              <a:t>Năm học: 2024-2025</a:t>
            </a:r>
            <a:endParaRPr lang="en-US" sz="2400" b="1" dirty="0">
              <a:ln w="0"/>
              <a:solidFill>
                <a:srgbClr val="000066"/>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6" name="TextBox 5"/>
          <p:cNvSpPr txBox="1"/>
          <p:nvPr/>
        </p:nvSpPr>
        <p:spPr>
          <a:xfrm>
            <a:off x="1561642" y="425302"/>
            <a:ext cx="4750659" cy="830997"/>
          </a:xfrm>
          <a:prstGeom prst="rect">
            <a:avLst/>
          </a:prstGeom>
          <a:noFill/>
        </p:spPr>
        <p:txBody>
          <a:bodyPr wrap="none" rtlCol="0">
            <a:spAutoFit/>
          </a:bodyPr>
          <a:lstStyle/>
          <a:p>
            <a:pPr algn="ctr"/>
            <a:r>
              <a:rPr lang="en-US" sz="2400" dirty="0" smtClean="0">
                <a:solidFill>
                  <a:srgbClr val="000066"/>
                </a:solidFill>
                <a:latin typeface="Times New Roman" pitchFamily="18" charset="0"/>
                <a:cs typeface="Times New Roman" pitchFamily="18" charset="0"/>
              </a:rPr>
              <a:t>UBND THÀNH PHỐ QUY NHƠN</a:t>
            </a:r>
          </a:p>
          <a:p>
            <a:pPr algn="ctr"/>
            <a:r>
              <a:rPr lang="en-US" sz="2400" b="1" dirty="0" smtClean="0">
                <a:solidFill>
                  <a:srgbClr val="000066"/>
                </a:solidFill>
                <a:latin typeface="Times New Roman" pitchFamily="18" charset="0"/>
                <a:cs typeface="Times New Roman" pitchFamily="18" charset="0"/>
              </a:rPr>
              <a:t>TRƯỜNG TIỂU HỌC LÊ LỢI</a:t>
            </a:r>
            <a:endParaRPr lang="en-US" sz="2400" b="1" dirty="0">
              <a:solidFill>
                <a:srgbClr val="000066"/>
              </a:solidFill>
              <a:latin typeface="Times New Roman" pitchFamily="18" charset="0"/>
              <a:cs typeface="Times New Roman" pitchFamily="18" charset="0"/>
            </a:endParaRPr>
          </a:p>
        </p:txBody>
      </p:sp>
      <p:cxnSp>
        <p:nvCxnSpPr>
          <p:cNvPr id="11" name="Straight Connector 10"/>
          <p:cNvCxnSpPr/>
          <p:nvPr/>
        </p:nvCxnSpPr>
        <p:spPr>
          <a:xfrm>
            <a:off x="1944204" y="1236468"/>
            <a:ext cx="387180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1953975"/>
      </p:ext>
    </p:extLst>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xmlns="" id="{60215D5D-F92C-3DF3-5DE8-B5314088E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9438"/>
            <a:ext cx="8983744" cy="8135332"/>
          </a:xfrm>
          <a:prstGeom prst="rect">
            <a:avLst/>
          </a:prstGeom>
        </p:spPr>
      </p:pic>
      <p:sp>
        <p:nvSpPr>
          <p:cNvPr id="6" name="TextBox 5">
            <a:extLst>
              <a:ext uri="{FF2B5EF4-FFF2-40B4-BE49-F238E27FC236}">
                <a16:creationId xmlns:a16="http://schemas.microsoft.com/office/drawing/2014/main" xmlns="" id="{F803AD19-B78D-107B-1CC1-524E82DE985E}"/>
              </a:ext>
            </a:extLst>
          </p:cNvPr>
          <p:cNvSpPr txBox="1"/>
          <p:nvPr/>
        </p:nvSpPr>
        <p:spPr>
          <a:xfrm>
            <a:off x="561840" y="911876"/>
            <a:ext cx="7619448" cy="5421933"/>
          </a:xfrm>
          <a:prstGeom prst="rect">
            <a:avLst/>
          </a:prstGeom>
          <a:noFill/>
        </p:spPr>
        <p:txBody>
          <a:bodyPr wrap="square" rtlCol="0">
            <a:spAutoFit/>
          </a:bodyPr>
          <a:lstStyle/>
          <a:p>
            <a:pPr algn="just">
              <a:lnSpc>
                <a:spcPct val="150000"/>
              </a:lnSpc>
              <a:buClr>
                <a:srgbClr val="000000"/>
              </a:buClr>
              <a:buFont typeface="Arial"/>
              <a:buNone/>
            </a:pPr>
            <a:r>
              <a:rPr lang="vi-VN" sz="2600" kern="0" dirty="0">
                <a:latin typeface="Times New Roman" panose="02020603050405020304" pitchFamily="18" charset="0"/>
                <a:cs typeface="Times New Roman" panose="02020603050405020304" pitchFamily="18" charset="0"/>
                <a:sym typeface="Arial"/>
              </a:rPr>
              <a:t>b) Công ty cổ phần Vận tải đường sắt Sài Gòn tổ chức thêm một số chuyến tàu vào dịp lễ Quốc khánh năm 2022. Sau đây là các tuyến đường có chuyến tàu tăng thêm:</a:t>
            </a:r>
          </a:p>
          <a:p>
            <a:pPr algn="just">
              <a:lnSpc>
                <a:spcPct val="150000"/>
              </a:lnSpc>
              <a:buClr>
                <a:srgbClr val="000000"/>
              </a:buClr>
              <a:buFont typeface="Arial"/>
              <a:buNone/>
            </a:pPr>
            <a:r>
              <a:rPr lang="vi-VN" sz="2600" kern="0" dirty="0">
                <a:latin typeface="Times New Roman" panose="02020603050405020304" pitchFamily="18" charset="0"/>
                <a:cs typeface="Times New Roman" panose="02020603050405020304" pitchFamily="18" charset="0"/>
                <a:sym typeface="Arial"/>
              </a:rPr>
              <a:t>+ Tuyến Thành phố Hồ Chí Minh </a:t>
            </a:r>
            <a:r>
              <a:rPr lang="vi-VN" sz="2600" b="1" kern="0" dirty="0">
                <a:latin typeface="Times New Roman" panose="02020603050405020304" pitchFamily="18" charset="0"/>
                <a:cs typeface="Times New Roman" panose="02020603050405020304" pitchFamily="18" charset="0"/>
                <a:sym typeface="Arial"/>
              </a:rPr>
              <a:t>–</a:t>
            </a:r>
            <a:r>
              <a:rPr lang="vi-VN" sz="2600" kern="0" dirty="0">
                <a:latin typeface="Times New Roman" panose="02020603050405020304" pitchFamily="18" charset="0"/>
                <a:cs typeface="Times New Roman" panose="02020603050405020304" pitchFamily="18" charset="0"/>
                <a:sym typeface="Arial"/>
              </a:rPr>
              <a:t> Hà Nội.</a:t>
            </a:r>
          </a:p>
          <a:p>
            <a:pPr algn="just">
              <a:lnSpc>
                <a:spcPct val="150000"/>
              </a:lnSpc>
              <a:buClr>
                <a:srgbClr val="000000"/>
              </a:buClr>
              <a:buFont typeface="Arial"/>
              <a:buNone/>
            </a:pPr>
            <a:r>
              <a:rPr lang="vi-VN" sz="2600" kern="0" dirty="0">
                <a:latin typeface="Times New Roman" panose="02020603050405020304" pitchFamily="18" charset="0"/>
                <a:cs typeface="Times New Roman" panose="02020603050405020304" pitchFamily="18" charset="0"/>
                <a:sym typeface="Arial"/>
              </a:rPr>
              <a:t>+ Tuyến Thành phố Hồ Chí Minh </a:t>
            </a:r>
            <a:r>
              <a:rPr lang="vi-VN" sz="2600" b="1" kern="0" dirty="0">
                <a:latin typeface="Times New Roman" panose="02020603050405020304" pitchFamily="18" charset="0"/>
                <a:cs typeface="Times New Roman" panose="02020603050405020304" pitchFamily="18" charset="0"/>
                <a:sym typeface="Arial"/>
              </a:rPr>
              <a:t>–</a:t>
            </a:r>
            <a:r>
              <a:rPr lang="vi-VN" sz="2600" kern="0" dirty="0">
                <a:latin typeface="Times New Roman" panose="02020603050405020304" pitchFamily="18" charset="0"/>
                <a:cs typeface="Times New Roman" panose="02020603050405020304" pitchFamily="18" charset="0"/>
                <a:sym typeface="Arial"/>
              </a:rPr>
              <a:t> Quy Nhơn.</a:t>
            </a:r>
          </a:p>
          <a:p>
            <a:pPr algn="just">
              <a:lnSpc>
                <a:spcPct val="150000"/>
              </a:lnSpc>
              <a:buClr>
                <a:srgbClr val="000000"/>
              </a:buClr>
              <a:buFont typeface="Arial"/>
              <a:buNone/>
            </a:pPr>
            <a:r>
              <a:rPr lang="vi-VN" sz="2600" kern="0" dirty="0">
                <a:latin typeface="Times New Roman" panose="02020603050405020304" pitchFamily="18" charset="0"/>
                <a:cs typeface="Times New Roman" panose="02020603050405020304" pitchFamily="18" charset="0"/>
                <a:sym typeface="Arial"/>
              </a:rPr>
              <a:t>+ Tuyến Thành phố Hồ Chí Minh </a:t>
            </a:r>
            <a:r>
              <a:rPr lang="vi-VN" sz="2600" b="1" kern="0" dirty="0">
                <a:latin typeface="Times New Roman" panose="02020603050405020304" pitchFamily="18" charset="0"/>
                <a:cs typeface="Times New Roman" panose="02020603050405020304" pitchFamily="18" charset="0"/>
                <a:sym typeface="Arial"/>
              </a:rPr>
              <a:t>–</a:t>
            </a:r>
            <a:r>
              <a:rPr lang="vi-VN" sz="2600" kern="0" dirty="0">
                <a:latin typeface="Times New Roman" panose="02020603050405020304" pitchFamily="18" charset="0"/>
                <a:cs typeface="Times New Roman" panose="02020603050405020304" pitchFamily="18" charset="0"/>
                <a:sym typeface="Arial"/>
              </a:rPr>
              <a:t> Nha Trang</a:t>
            </a:r>
          </a:p>
          <a:p>
            <a:pPr algn="just">
              <a:lnSpc>
                <a:spcPct val="150000"/>
              </a:lnSpc>
              <a:buClr>
                <a:srgbClr val="000000"/>
              </a:buClr>
              <a:buFont typeface="Arial"/>
              <a:buNone/>
            </a:pPr>
            <a:r>
              <a:rPr lang="vi-VN" sz="2600" kern="0" dirty="0">
                <a:latin typeface="Times New Roman" panose="02020603050405020304" pitchFamily="18" charset="0"/>
                <a:cs typeface="Times New Roman" panose="02020603050405020304" pitchFamily="18" charset="0"/>
                <a:sym typeface="Arial"/>
              </a:rPr>
              <a:t>+ Tuyến Thành phố Hồ Chí Minh </a:t>
            </a:r>
            <a:r>
              <a:rPr lang="vi-VN" sz="2600" b="1" kern="0" dirty="0">
                <a:latin typeface="Times New Roman" panose="02020603050405020304" pitchFamily="18" charset="0"/>
                <a:cs typeface="Times New Roman" panose="02020603050405020304" pitchFamily="18" charset="0"/>
                <a:sym typeface="Arial"/>
              </a:rPr>
              <a:t>–</a:t>
            </a:r>
            <a:r>
              <a:rPr lang="vi-VN" sz="2600" kern="0" dirty="0">
                <a:latin typeface="Times New Roman" panose="02020603050405020304" pitchFamily="18" charset="0"/>
                <a:cs typeface="Times New Roman" panose="02020603050405020304" pitchFamily="18" charset="0"/>
                <a:sym typeface="Arial"/>
              </a:rPr>
              <a:t> Phan Thiết.</a:t>
            </a:r>
          </a:p>
          <a:p>
            <a:pPr algn="r">
              <a:lnSpc>
                <a:spcPct val="150000"/>
              </a:lnSpc>
              <a:buClr>
                <a:srgbClr val="000000"/>
              </a:buClr>
              <a:buFont typeface="Arial"/>
              <a:buNone/>
            </a:pPr>
            <a:r>
              <a:rPr lang="vi-VN" sz="2600" kern="0" dirty="0">
                <a:latin typeface="Times New Roman" panose="02020603050405020304" pitchFamily="18" charset="0"/>
                <a:cs typeface="Times New Roman" panose="02020603050405020304" pitchFamily="18" charset="0"/>
                <a:sym typeface="Arial"/>
              </a:rPr>
              <a:t>Theo báo </a:t>
            </a:r>
            <a:r>
              <a:rPr lang="vi-VN" sz="2600" i="1" kern="0" dirty="0">
                <a:latin typeface="Times New Roman" panose="02020603050405020304" pitchFamily="18" charset="0"/>
                <a:cs typeface="Times New Roman" panose="02020603050405020304" pitchFamily="18" charset="0"/>
                <a:sym typeface="Arial"/>
              </a:rPr>
              <a:t>hanoimoi.com.vn</a:t>
            </a:r>
          </a:p>
        </p:txBody>
      </p:sp>
      <p:sp>
        <p:nvSpPr>
          <p:cNvPr id="23" name="Google Shape;194;p9">
            <a:extLst>
              <a:ext uri="{FF2B5EF4-FFF2-40B4-BE49-F238E27FC236}">
                <a16:creationId xmlns:a16="http://schemas.microsoft.com/office/drawing/2014/main" xmlns="" id="{2C42418C-D2FE-4DC7-98D3-DC8DDF434402}"/>
              </a:ext>
            </a:extLst>
          </p:cNvPr>
          <p:cNvSpPr/>
          <p:nvPr/>
        </p:nvSpPr>
        <p:spPr>
          <a:xfrm>
            <a:off x="8411775" y="3973934"/>
            <a:ext cx="3597973" cy="2657822"/>
          </a:xfrm>
          <a:custGeom>
            <a:avLst/>
            <a:gdLst/>
            <a:ahLst/>
            <a:cxnLst/>
            <a:rect l="l" t="t" r="r" b="b"/>
            <a:pathLst>
              <a:path w="1095077" h="866936" extrusionOk="0">
                <a:moveTo>
                  <a:pt x="0" y="0"/>
                </a:moveTo>
                <a:lnTo>
                  <a:pt x="1095077" y="0"/>
                </a:lnTo>
                <a:lnTo>
                  <a:pt x="1095077" y="866936"/>
                </a:lnTo>
                <a:lnTo>
                  <a:pt x="0" y="866936"/>
                </a:lnTo>
                <a:lnTo>
                  <a:pt x="0" y="0"/>
                </a:lnTo>
                <a:close/>
              </a:path>
            </a:pathLst>
          </a:custGeom>
          <a:blipFill rotWithShape="1">
            <a:blip r:embed="rId3">
              <a:alphaModFix/>
            </a:blip>
            <a:stretch>
              <a:fillRect/>
            </a:stretch>
          </a:blipFill>
          <a:ln>
            <a:noFill/>
          </a:ln>
        </p:spPr>
        <p:txBody>
          <a:bodyPr/>
          <a:lstStyle/>
          <a:p>
            <a:endParaRPr lang="en-US">
              <a:solidFill>
                <a:prstClr val="white"/>
              </a:solidFill>
              <a:latin typeface="Calibri" panose="020F0502020204030204"/>
            </a:endParaRPr>
          </a:p>
        </p:txBody>
      </p:sp>
      <p:sp>
        <p:nvSpPr>
          <p:cNvPr id="24" name="Speech Bubble: Rectangle with Corners Rounded 23">
            <a:extLst>
              <a:ext uri="{FF2B5EF4-FFF2-40B4-BE49-F238E27FC236}">
                <a16:creationId xmlns:a16="http://schemas.microsoft.com/office/drawing/2014/main" xmlns="" id="{BFFA1B63-BD71-4D9C-9CB8-CBEAEB23A60E}"/>
              </a:ext>
            </a:extLst>
          </p:cNvPr>
          <p:cNvSpPr/>
          <p:nvPr/>
        </p:nvSpPr>
        <p:spPr>
          <a:xfrm>
            <a:off x="8559538" y="555153"/>
            <a:ext cx="3101419" cy="3149580"/>
          </a:xfrm>
          <a:prstGeom prst="wedgeRoundRectCallout">
            <a:avLst>
              <a:gd name="adj1" fmla="val -48231"/>
              <a:gd name="adj2" fmla="val 71242"/>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xmlns="" id="{E64ADFB5-E020-440E-A089-DBEF3E9B29D1}"/>
              </a:ext>
            </a:extLst>
          </p:cNvPr>
          <p:cNvSpPr txBox="1"/>
          <p:nvPr/>
        </p:nvSpPr>
        <p:spPr>
          <a:xfrm>
            <a:off x="8606671" y="458203"/>
            <a:ext cx="3007151" cy="3246530"/>
          </a:xfrm>
          <a:prstGeom prst="rect">
            <a:avLst/>
          </a:prstGeom>
          <a:noFill/>
        </p:spPr>
        <p:txBody>
          <a:bodyPr wrap="square" rtlCol="0">
            <a:spAutoFit/>
          </a:bodyPr>
          <a:lstStyle/>
          <a:p>
            <a:pPr marL="0" marR="0" lvl="0" indent="0" algn="just" rtl="0">
              <a:lnSpc>
                <a:spcPct val="150000"/>
              </a:lnSpc>
              <a:spcBef>
                <a:spcPts val="0"/>
              </a:spcBef>
              <a:spcAft>
                <a:spcPts val="0"/>
              </a:spcAft>
              <a:buNone/>
            </a:pPr>
            <a:r>
              <a:rPr lang="vi-VN" sz="2800" u="none" strike="noStrike" cap="none" dirty="0">
                <a:latin typeface="Times New Roman" panose="02020603050405020304" pitchFamily="18" charset="0"/>
                <a:ea typeface="Arial"/>
                <a:cs typeface="Times New Roman" panose="02020603050405020304" pitchFamily="18" charset="0"/>
                <a:sym typeface="Arial"/>
              </a:rPr>
              <a:t>Dùng để nối các từ ngữ trong một liên danh (các điểm đầu và điểm cuối của một tuyến đường).</a:t>
            </a:r>
            <a:endParaRPr lang="vi-VN" sz="7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A9A8C065-DC44-49D7-A3E0-4C577D9CCB6E}"/>
              </a:ext>
            </a:extLst>
          </p:cNvPr>
          <p:cNvSpPr txBox="1"/>
          <p:nvPr/>
        </p:nvSpPr>
        <p:spPr>
          <a:xfrm>
            <a:off x="561840" y="3287654"/>
            <a:ext cx="7704055" cy="2421112"/>
          </a:xfrm>
          <a:prstGeom prst="rect">
            <a:avLst/>
          </a:prstGeom>
          <a:noFill/>
        </p:spPr>
        <p:txBody>
          <a:bodyPr wrap="square">
            <a:spAutoFit/>
          </a:bodyPr>
          <a:lstStyle/>
          <a:p>
            <a:pPr algn="just">
              <a:lnSpc>
                <a:spcPct val="150000"/>
              </a:lnSpc>
              <a:buClr>
                <a:srgbClr val="000000"/>
              </a:buClr>
              <a:buFont typeface="Arial"/>
              <a:buNone/>
            </a:pPr>
            <a:r>
              <a:rPr lang="vi-VN" sz="2600" kern="0" dirty="0">
                <a:solidFill>
                  <a:srgbClr val="FF0000"/>
                </a:solidFill>
                <a:latin typeface="Times New Roman" panose="02020603050405020304" pitchFamily="18" charset="0"/>
                <a:cs typeface="Times New Roman" panose="02020603050405020304" pitchFamily="18" charset="0"/>
                <a:sym typeface="Arial"/>
              </a:rPr>
              <a:t>+ Tuyến Thành phố Hồ Chí Minh </a:t>
            </a:r>
            <a:r>
              <a:rPr lang="vi-VN" sz="2600" b="1" kern="0" dirty="0">
                <a:solidFill>
                  <a:srgbClr val="FF0000"/>
                </a:solidFill>
                <a:latin typeface="Times New Roman" panose="02020603050405020304" pitchFamily="18" charset="0"/>
                <a:cs typeface="Times New Roman" panose="02020603050405020304" pitchFamily="18" charset="0"/>
                <a:sym typeface="Arial"/>
              </a:rPr>
              <a:t>–</a:t>
            </a:r>
            <a:r>
              <a:rPr lang="vi-VN" sz="2600" kern="0" dirty="0">
                <a:solidFill>
                  <a:srgbClr val="FF0000"/>
                </a:solidFill>
                <a:latin typeface="Times New Roman" panose="02020603050405020304" pitchFamily="18" charset="0"/>
                <a:cs typeface="Times New Roman" panose="02020603050405020304" pitchFamily="18" charset="0"/>
                <a:sym typeface="Arial"/>
              </a:rPr>
              <a:t> Hà Nội.</a:t>
            </a:r>
          </a:p>
          <a:p>
            <a:pPr algn="just">
              <a:lnSpc>
                <a:spcPct val="150000"/>
              </a:lnSpc>
              <a:buClr>
                <a:srgbClr val="000000"/>
              </a:buClr>
              <a:buFont typeface="Arial"/>
              <a:buNone/>
            </a:pPr>
            <a:r>
              <a:rPr lang="vi-VN" sz="2600" kern="0" dirty="0">
                <a:solidFill>
                  <a:srgbClr val="FF0000"/>
                </a:solidFill>
                <a:latin typeface="Times New Roman" panose="02020603050405020304" pitchFamily="18" charset="0"/>
                <a:cs typeface="Times New Roman" panose="02020603050405020304" pitchFamily="18" charset="0"/>
                <a:sym typeface="Arial"/>
              </a:rPr>
              <a:t>+ Tuyến Thành phố Hồ Chí Minh </a:t>
            </a:r>
            <a:r>
              <a:rPr lang="vi-VN" sz="2600" b="1" kern="0" dirty="0">
                <a:solidFill>
                  <a:srgbClr val="FF0000"/>
                </a:solidFill>
                <a:latin typeface="Times New Roman" panose="02020603050405020304" pitchFamily="18" charset="0"/>
                <a:cs typeface="Times New Roman" panose="02020603050405020304" pitchFamily="18" charset="0"/>
                <a:sym typeface="Arial"/>
              </a:rPr>
              <a:t>–</a:t>
            </a:r>
            <a:r>
              <a:rPr lang="vi-VN" sz="2600" kern="0" dirty="0">
                <a:solidFill>
                  <a:srgbClr val="FF0000"/>
                </a:solidFill>
                <a:latin typeface="Times New Roman" panose="02020603050405020304" pitchFamily="18" charset="0"/>
                <a:cs typeface="Times New Roman" panose="02020603050405020304" pitchFamily="18" charset="0"/>
                <a:sym typeface="Arial"/>
              </a:rPr>
              <a:t> Quy Nhơn.</a:t>
            </a:r>
          </a:p>
          <a:p>
            <a:pPr algn="just">
              <a:lnSpc>
                <a:spcPct val="150000"/>
              </a:lnSpc>
              <a:buClr>
                <a:srgbClr val="000000"/>
              </a:buClr>
              <a:buFont typeface="Arial"/>
              <a:buNone/>
            </a:pPr>
            <a:r>
              <a:rPr lang="vi-VN" sz="2600" kern="0" dirty="0">
                <a:solidFill>
                  <a:srgbClr val="FF0000"/>
                </a:solidFill>
                <a:latin typeface="Times New Roman" panose="02020603050405020304" pitchFamily="18" charset="0"/>
                <a:cs typeface="Times New Roman" panose="02020603050405020304" pitchFamily="18" charset="0"/>
                <a:sym typeface="Arial"/>
              </a:rPr>
              <a:t>+ Tuyến Thành phố Hồ Chí Minh </a:t>
            </a:r>
            <a:r>
              <a:rPr lang="vi-VN" sz="2600" b="1" kern="0" dirty="0">
                <a:solidFill>
                  <a:srgbClr val="FF0000"/>
                </a:solidFill>
                <a:latin typeface="Times New Roman" panose="02020603050405020304" pitchFamily="18" charset="0"/>
                <a:cs typeface="Times New Roman" panose="02020603050405020304" pitchFamily="18" charset="0"/>
                <a:sym typeface="Arial"/>
              </a:rPr>
              <a:t>–</a:t>
            </a:r>
            <a:r>
              <a:rPr lang="vi-VN" sz="2600" kern="0" dirty="0">
                <a:solidFill>
                  <a:srgbClr val="FF0000"/>
                </a:solidFill>
                <a:latin typeface="Times New Roman" panose="02020603050405020304" pitchFamily="18" charset="0"/>
                <a:cs typeface="Times New Roman" panose="02020603050405020304" pitchFamily="18" charset="0"/>
                <a:sym typeface="Arial"/>
              </a:rPr>
              <a:t> Nha Trang</a:t>
            </a:r>
          </a:p>
          <a:p>
            <a:pPr algn="just">
              <a:lnSpc>
                <a:spcPct val="150000"/>
              </a:lnSpc>
              <a:buClr>
                <a:srgbClr val="000000"/>
              </a:buClr>
              <a:buFont typeface="Arial"/>
              <a:buNone/>
            </a:pPr>
            <a:r>
              <a:rPr lang="vi-VN" sz="2600" kern="0" dirty="0">
                <a:solidFill>
                  <a:srgbClr val="FF0000"/>
                </a:solidFill>
                <a:latin typeface="Times New Roman" panose="02020603050405020304" pitchFamily="18" charset="0"/>
                <a:cs typeface="Times New Roman" panose="02020603050405020304" pitchFamily="18" charset="0"/>
                <a:sym typeface="Arial"/>
              </a:rPr>
              <a:t>+ Tuyến Thành phố Hồ Chí Minh </a:t>
            </a:r>
            <a:r>
              <a:rPr lang="vi-VN" sz="2600" b="1" kern="0" dirty="0">
                <a:solidFill>
                  <a:srgbClr val="FF0000"/>
                </a:solidFill>
                <a:latin typeface="Times New Roman" panose="02020603050405020304" pitchFamily="18" charset="0"/>
                <a:cs typeface="Times New Roman" panose="02020603050405020304" pitchFamily="18" charset="0"/>
                <a:sym typeface="Arial"/>
              </a:rPr>
              <a:t>–</a:t>
            </a:r>
            <a:r>
              <a:rPr lang="vi-VN" sz="2600" kern="0" dirty="0">
                <a:solidFill>
                  <a:srgbClr val="FF0000"/>
                </a:solidFill>
                <a:latin typeface="Times New Roman" panose="02020603050405020304" pitchFamily="18" charset="0"/>
                <a:cs typeface="Times New Roman" panose="02020603050405020304" pitchFamily="18" charset="0"/>
                <a:sym typeface="Arial"/>
              </a:rPr>
              <a:t> Phan Thiết.</a:t>
            </a:r>
          </a:p>
        </p:txBody>
      </p:sp>
      <p:sp>
        <p:nvSpPr>
          <p:cNvPr id="13" name="Oval 12">
            <a:extLst>
              <a:ext uri="{FF2B5EF4-FFF2-40B4-BE49-F238E27FC236}">
                <a16:creationId xmlns:a16="http://schemas.microsoft.com/office/drawing/2014/main" xmlns="" id="{E545B4E2-226E-41C6-8A97-75D454967C58}"/>
              </a:ext>
            </a:extLst>
          </p:cNvPr>
          <p:cNvSpPr/>
          <p:nvPr/>
        </p:nvSpPr>
        <p:spPr>
          <a:xfrm>
            <a:off x="5137608" y="3605751"/>
            <a:ext cx="282804" cy="193251"/>
          </a:xfrm>
          <a:prstGeom prst="ellipse">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xmlns="" id="{74345195-41C0-4A8D-B775-51CED0530965}"/>
              </a:ext>
            </a:extLst>
          </p:cNvPr>
          <p:cNvSpPr/>
          <p:nvPr/>
        </p:nvSpPr>
        <p:spPr>
          <a:xfrm>
            <a:off x="5137608" y="4208419"/>
            <a:ext cx="282804" cy="193251"/>
          </a:xfrm>
          <a:prstGeom prst="ellipse">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xmlns="" id="{53880754-224E-4F27-B176-009373515B08}"/>
              </a:ext>
            </a:extLst>
          </p:cNvPr>
          <p:cNvSpPr/>
          <p:nvPr/>
        </p:nvSpPr>
        <p:spPr>
          <a:xfrm>
            <a:off x="5137608" y="4811087"/>
            <a:ext cx="282804" cy="193251"/>
          </a:xfrm>
          <a:prstGeom prst="ellipse">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0" name="Oval 19">
            <a:extLst>
              <a:ext uri="{FF2B5EF4-FFF2-40B4-BE49-F238E27FC236}">
                <a16:creationId xmlns:a16="http://schemas.microsoft.com/office/drawing/2014/main" xmlns="" id="{E164FA9B-3B72-4912-A67B-0D15DF9D0F0C}"/>
              </a:ext>
            </a:extLst>
          </p:cNvPr>
          <p:cNvSpPr/>
          <p:nvPr/>
        </p:nvSpPr>
        <p:spPr>
          <a:xfrm>
            <a:off x="5138313" y="5373278"/>
            <a:ext cx="263246" cy="223663"/>
          </a:xfrm>
          <a:prstGeom prst="ellipse">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128838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animBg="1"/>
      <p:bldP spid="25" grpId="0"/>
      <p:bldP spid="12" grpId="0"/>
      <p:bldP spid="13" grpId="0" animBg="1"/>
      <p:bldP spid="14" grpId="0" animBg="1"/>
      <p:bldP spid="16"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0C0CB29-849E-4E8F-ED15-F5E889A32AA5}"/>
              </a:ext>
            </a:extLst>
          </p:cNvPr>
          <p:cNvSpPr txBox="1"/>
          <p:nvPr/>
        </p:nvSpPr>
        <p:spPr>
          <a:xfrm>
            <a:off x="1777225" y="216633"/>
            <a:ext cx="9763124" cy="954107"/>
          </a:xfrm>
          <a:prstGeom prst="rect">
            <a:avLst/>
          </a:prstGeom>
          <a:noFill/>
        </p:spPr>
        <p:txBody>
          <a:bodyPr wrap="square" rtlCol="0">
            <a:spAutoFit/>
          </a:bodyPr>
          <a:lstStyle/>
          <a:p>
            <a:pPr lvl="0"/>
            <a:r>
              <a:rPr lang="vi-VN" sz="2800" b="1" dirty="0">
                <a:solidFill>
                  <a:prstClr val="black"/>
                </a:solidFill>
                <a:latin typeface="Times New Roman" panose="02020603050405020304" pitchFamily="18" charset="0"/>
                <a:cs typeface="Times New Roman" panose="02020603050405020304" pitchFamily="18" charset="0"/>
              </a:rPr>
              <a:t> </a:t>
            </a:r>
            <a:r>
              <a:rPr lang="vi-VN" sz="2800" b="1" kern="0" dirty="0">
                <a:solidFill>
                  <a:srgbClr val="000000"/>
                </a:solidFill>
                <a:latin typeface="Times New Roman" panose="02020603050405020304" pitchFamily="18" charset="0"/>
                <a:cs typeface="Times New Roman" panose="02020603050405020304" pitchFamily="18" charset="0"/>
                <a:sym typeface="Arial"/>
              </a:rPr>
              <a:t>Tìm vị trí cần bổ sung dấu gạch ngang; nêu tác dụng của mỗi dấu gạch ngang.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955D269-6723-63B1-DE78-ED1AADDB54B9}"/>
              </a:ext>
            </a:extLst>
          </p:cNvPr>
          <p:cNvPicPr>
            <a:picLocks noChangeAspect="1"/>
          </p:cNvPicPr>
          <p:nvPr/>
        </p:nvPicPr>
        <p:blipFill>
          <a:blip r:embed="rId2"/>
          <a:stretch>
            <a:fillRect/>
          </a:stretch>
        </p:blipFill>
        <p:spPr>
          <a:xfrm>
            <a:off x="369313" y="306886"/>
            <a:ext cx="1430913" cy="824330"/>
          </a:xfrm>
          <a:prstGeom prst="rect">
            <a:avLst/>
          </a:prstGeom>
        </p:spPr>
      </p:pic>
      <p:grpSp>
        <p:nvGrpSpPr>
          <p:cNvPr id="7" name="Google Shape;248;p13">
            <a:extLst>
              <a:ext uri="{FF2B5EF4-FFF2-40B4-BE49-F238E27FC236}">
                <a16:creationId xmlns:a16="http://schemas.microsoft.com/office/drawing/2014/main" xmlns="" id="{9D1EFD13-F08F-4E82-9C76-D415AF45E603}"/>
              </a:ext>
            </a:extLst>
          </p:cNvPr>
          <p:cNvGrpSpPr/>
          <p:nvPr/>
        </p:nvGrpSpPr>
        <p:grpSpPr>
          <a:xfrm>
            <a:off x="4940197" y="3816564"/>
            <a:ext cx="6600152" cy="2606590"/>
            <a:chOff x="1712352" y="1331406"/>
            <a:chExt cx="7324838" cy="3812094"/>
          </a:xfrm>
        </p:grpSpPr>
        <p:sp>
          <p:nvSpPr>
            <p:cNvPr id="9" name="Google Shape;249;p13">
              <a:extLst>
                <a:ext uri="{FF2B5EF4-FFF2-40B4-BE49-F238E27FC236}">
                  <a16:creationId xmlns:a16="http://schemas.microsoft.com/office/drawing/2014/main" xmlns="" id="{82E58B30-3CC3-4D33-B95A-8847B9194A52}"/>
                </a:ext>
              </a:extLst>
            </p:cNvPr>
            <p:cNvSpPr/>
            <p:nvPr/>
          </p:nvSpPr>
          <p:spPr>
            <a:xfrm>
              <a:off x="1712352" y="1448938"/>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6D8EBB"/>
            </a:solidFill>
            <a:ln>
              <a:noFill/>
            </a:ln>
          </p:spPr>
          <p:txBody>
            <a:bodyPr spcFirstLastPara="1" wrap="square" lIns="240000" tIns="30467" rIns="240000" bIns="120000" anchor="ctr" anchorCtr="0">
              <a:noAutofit/>
            </a:bodyPr>
            <a:lstStyle/>
            <a:p>
              <a:pPr>
                <a:buClr>
                  <a:srgbClr val="000000"/>
                </a:buClr>
                <a:buFont typeface="Arial"/>
                <a:buNone/>
              </a:pPr>
              <a:endParaRPr kern="0">
                <a:solidFill>
                  <a:srgbClr val="000000"/>
                </a:solidFill>
                <a:latin typeface="Times New Roman" panose="02020603050405020304" pitchFamily="18" charset="0"/>
                <a:cs typeface="Times New Roman" panose="02020603050405020304" pitchFamily="18" charset="0"/>
                <a:sym typeface="Arial"/>
              </a:endParaRPr>
            </a:p>
          </p:txBody>
        </p:sp>
        <p:sp>
          <p:nvSpPr>
            <p:cNvPr id="10" name="Google Shape;250;p13">
              <a:extLst>
                <a:ext uri="{FF2B5EF4-FFF2-40B4-BE49-F238E27FC236}">
                  <a16:creationId xmlns:a16="http://schemas.microsoft.com/office/drawing/2014/main" xmlns="" id="{3EBE6CEC-2661-48E5-A6D9-EE3CF2CB63A7}"/>
                </a:ext>
              </a:extLst>
            </p:cNvPr>
            <p:cNvSpPr/>
            <p:nvPr/>
          </p:nvSpPr>
          <p:spPr>
            <a:xfrm>
              <a:off x="1878606" y="1331406"/>
              <a:ext cx="7158584" cy="3694563"/>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D0E7E8"/>
            </a:solidFill>
            <a:ln>
              <a:noFill/>
            </a:ln>
          </p:spPr>
          <p:txBody>
            <a:bodyPr spcFirstLastPara="1" wrap="square" lIns="240000" tIns="30467" rIns="240000" bIns="120000" anchor="ctr" anchorCtr="0">
              <a:noAutofit/>
            </a:bodyPr>
            <a:lstStyle/>
            <a:p>
              <a:pPr algn="just">
                <a:lnSpc>
                  <a:spcPct val="150000"/>
                </a:lnSpc>
                <a:buClr>
                  <a:srgbClr val="000000"/>
                </a:buClr>
                <a:buFont typeface="Arial"/>
                <a:buNone/>
              </a:pPr>
              <a:r>
                <a:rPr lang="vi-VN" sz="2400" kern="0" dirty="0">
                  <a:solidFill>
                    <a:srgbClr val="000000"/>
                  </a:solidFill>
                  <a:latin typeface="Times New Roman" panose="02020603050405020304" pitchFamily="18" charset="0"/>
                  <a:cs typeface="Times New Roman" panose="02020603050405020304" pitchFamily="18" charset="0"/>
                  <a:sym typeface="Arial"/>
                </a:rPr>
                <a:t>c) Vùng quế Trà My</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vi-VN" sz="2400" kern="0" dirty="0">
                  <a:solidFill>
                    <a:srgbClr val="000000"/>
                  </a:solidFill>
                  <a:latin typeface="Times New Roman" panose="02020603050405020304" pitchFamily="18" charset="0"/>
                  <a:cs typeface="Times New Roman" panose="02020603050405020304" pitchFamily="18" charset="0"/>
                  <a:sym typeface="Arial"/>
                </a:rPr>
                <a:t>Trà Bồng (Quảng Nam</a:t>
              </a:r>
              <a:r>
                <a:rPr lang="en-US" sz="2400" kern="0" dirty="0">
                  <a:solidFill>
                    <a:srgbClr val="D0E7E8"/>
                  </a:solidFill>
                  <a:latin typeface="Times New Roman" panose="02020603050405020304" pitchFamily="18" charset="0"/>
                  <a:cs typeface="Times New Roman" panose="02020603050405020304" pitchFamily="18" charset="0"/>
                  <a:sym typeface="Arial"/>
                </a:rPr>
                <a:t> </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vi-VN"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vi-VN" sz="2400" kern="0" dirty="0">
                  <a:solidFill>
                    <a:srgbClr val="000000"/>
                  </a:solidFill>
                  <a:latin typeface="Times New Roman" panose="02020603050405020304" pitchFamily="18" charset="0"/>
                  <a:cs typeface="Times New Roman" panose="02020603050405020304" pitchFamily="18" charset="0"/>
                  <a:sym typeface="Arial"/>
                </a:rPr>
                <a:t>Quảng Ngãi) là một trong bốn vùng trồng quế có diện tích lớn và lâu đời ở Việt Nam.</a:t>
              </a:r>
              <a:endParaRPr sz="2400" kern="0" dirty="0">
                <a:solidFill>
                  <a:srgbClr val="000000"/>
                </a:solidFill>
                <a:latin typeface="Times New Roman" panose="02020603050405020304" pitchFamily="18" charset="0"/>
                <a:cs typeface="Times New Roman" panose="02020603050405020304" pitchFamily="18" charset="0"/>
                <a:sym typeface="Arial"/>
              </a:endParaRPr>
            </a:p>
            <a:p>
              <a:pPr algn="r">
                <a:lnSpc>
                  <a:spcPct val="150000"/>
                </a:lnSpc>
                <a:buClr>
                  <a:srgbClr val="000000"/>
                </a:buClr>
                <a:buFont typeface="Arial"/>
                <a:buNone/>
              </a:pPr>
              <a:r>
                <a:rPr lang="vi-VN" sz="2000" kern="0" dirty="0">
                  <a:solidFill>
                    <a:srgbClr val="000000"/>
                  </a:solidFill>
                  <a:latin typeface="Times New Roman" panose="02020603050405020304" pitchFamily="18" charset="0"/>
                  <a:cs typeface="Times New Roman" panose="02020603050405020304" pitchFamily="18" charset="0"/>
                  <a:sym typeface="Arial"/>
                </a:rPr>
                <a:t>Theo báo Quảng Ngãi</a:t>
              </a:r>
              <a:endParaRPr sz="2000"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11" name="Google Shape;251;p13">
            <a:extLst>
              <a:ext uri="{FF2B5EF4-FFF2-40B4-BE49-F238E27FC236}">
                <a16:creationId xmlns:a16="http://schemas.microsoft.com/office/drawing/2014/main" xmlns="" id="{0565094E-5121-42FB-ACC7-417142A4C4BF}"/>
              </a:ext>
            </a:extLst>
          </p:cNvPr>
          <p:cNvGrpSpPr/>
          <p:nvPr/>
        </p:nvGrpSpPr>
        <p:grpSpPr>
          <a:xfrm>
            <a:off x="385461" y="1543991"/>
            <a:ext cx="4418179" cy="4545146"/>
            <a:chOff x="1712352" y="1331406"/>
            <a:chExt cx="7324838" cy="3812094"/>
          </a:xfrm>
        </p:grpSpPr>
        <p:sp>
          <p:nvSpPr>
            <p:cNvPr id="12" name="Google Shape;252;p13">
              <a:extLst>
                <a:ext uri="{FF2B5EF4-FFF2-40B4-BE49-F238E27FC236}">
                  <a16:creationId xmlns:a16="http://schemas.microsoft.com/office/drawing/2014/main" xmlns="" id="{C662DB92-564A-498F-9C74-E6F37717413D}"/>
                </a:ext>
              </a:extLst>
            </p:cNvPr>
            <p:cNvSpPr/>
            <p:nvPr/>
          </p:nvSpPr>
          <p:spPr>
            <a:xfrm>
              <a:off x="1712352" y="1448938"/>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6D8EBB"/>
            </a:solidFill>
            <a:ln>
              <a:noFill/>
            </a:ln>
          </p:spPr>
          <p:txBody>
            <a:bodyPr spcFirstLastPara="1" wrap="square" lIns="240000" tIns="30467" rIns="240000" bIns="120000" anchor="ctr" anchorCtr="0">
              <a:noAutofit/>
            </a:bodyPr>
            <a:lstStyle/>
            <a:p>
              <a:pPr>
                <a:buClr>
                  <a:srgbClr val="000000"/>
                </a:buClr>
                <a:buFont typeface="Arial"/>
                <a:buNone/>
              </a:pPr>
              <a:endParaRPr kern="0">
                <a:solidFill>
                  <a:srgbClr val="000000"/>
                </a:solidFill>
                <a:latin typeface="Times New Roman" panose="02020603050405020304" pitchFamily="18" charset="0"/>
                <a:cs typeface="Times New Roman" panose="02020603050405020304" pitchFamily="18" charset="0"/>
                <a:sym typeface="Arial"/>
              </a:endParaRPr>
            </a:p>
          </p:txBody>
        </p:sp>
        <p:sp>
          <p:nvSpPr>
            <p:cNvPr id="13" name="Google Shape;253;p13">
              <a:extLst>
                <a:ext uri="{FF2B5EF4-FFF2-40B4-BE49-F238E27FC236}">
                  <a16:creationId xmlns:a16="http://schemas.microsoft.com/office/drawing/2014/main" xmlns="" id="{0327A254-49B5-4F79-8A6E-7F0211C9F594}"/>
                </a:ext>
              </a:extLst>
            </p:cNvPr>
            <p:cNvSpPr/>
            <p:nvPr/>
          </p:nvSpPr>
          <p:spPr>
            <a:xfrm>
              <a:off x="1878607" y="1331406"/>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D0E7E8"/>
            </a:solidFill>
            <a:ln>
              <a:noFill/>
            </a:ln>
          </p:spPr>
          <p:txBody>
            <a:bodyPr spcFirstLastPara="1" wrap="square" lIns="240000" tIns="30467" rIns="240000" bIns="120000" anchor="ctr" anchorCtr="0">
              <a:noAutofit/>
            </a:bodyPr>
            <a:lstStyle/>
            <a:p>
              <a:pPr algn="just">
                <a:lnSpc>
                  <a:spcPct val="150000"/>
                </a:lnSpc>
                <a:buClr>
                  <a:srgbClr val="000000"/>
                </a:buClr>
                <a:buFont typeface="Arial"/>
                <a:buNone/>
              </a:pPr>
              <a:r>
                <a:rPr lang="vi-VN" sz="2400" kern="0" dirty="0">
                  <a:solidFill>
                    <a:srgbClr val="000000"/>
                  </a:solidFill>
                  <a:latin typeface="Times New Roman" panose="02020603050405020304" pitchFamily="18" charset="0"/>
                  <a:cs typeface="Times New Roman" panose="02020603050405020304" pitchFamily="18" charset="0"/>
                  <a:sym typeface="Arial"/>
                </a:rPr>
                <a:t>a) Ngày 24-10-2018, Bộ Tư lệnh Bộ đội Biên phòng đã tổ chức họp báo thông tin về Chương trình Giao lưu hữu nghị biên giới</a:t>
              </a:r>
              <a:r>
                <a:rPr lang="en-US" sz="2400" kern="0" dirty="0">
                  <a:solidFill>
                    <a:srgbClr val="000000"/>
                  </a:solidFill>
                  <a:latin typeface="Times New Roman" panose="02020603050405020304" pitchFamily="18" charset="0"/>
                  <a:cs typeface="Times New Roman" panose="02020603050405020304" pitchFamily="18" charset="0"/>
                  <a:sym typeface="Arial"/>
                </a:rPr>
                <a:t> Vi</a:t>
              </a:r>
              <a:r>
                <a:rPr lang="vi-VN" sz="2400" kern="0" dirty="0">
                  <a:solidFill>
                    <a:srgbClr val="000000"/>
                  </a:solidFill>
                  <a:latin typeface="Times New Roman" panose="02020603050405020304" pitchFamily="18" charset="0"/>
                  <a:cs typeface="Times New Roman" panose="02020603050405020304" pitchFamily="18" charset="0"/>
                  <a:sym typeface="Arial"/>
                </a:rPr>
                <a:t>ệt Nam</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Lào</a:t>
              </a:r>
              <a:r>
                <a:rPr lang="en-US" sz="2400" kern="0" dirty="0">
                  <a:solidFill>
                    <a:srgbClr val="000000"/>
                  </a:solidFill>
                  <a:latin typeface="Times New Roman" panose="02020603050405020304" pitchFamily="18" charset="0"/>
                  <a:cs typeface="Times New Roman" panose="02020603050405020304" pitchFamily="18" charset="0"/>
                  <a:sym typeface="Arial"/>
                </a:rPr>
                <a:t> Cam</a:t>
              </a:r>
              <a:r>
                <a:rPr lang="vi-VN" sz="2400" kern="0" dirty="0">
                  <a:solidFill>
                    <a:srgbClr val="000000"/>
                  </a:solidFill>
                  <a:latin typeface="Times New Roman" panose="02020603050405020304" pitchFamily="18" charset="0"/>
                  <a:cs typeface="Times New Roman" panose="02020603050405020304" pitchFamily="18" charset="0"/>
                  <a:sym typeface="Arial"/>
                </a:rPr>
                <a:t>-pu-chia lần thứ nhất, năm 2018.</a:t>
              </a:r>
              <a:endParaRPr sz="2400" kern="0" dirty="0">
                <a:solidFill>
                  <a:srgbClr val="000000"/>
                </a:solidFill>
                <a:latin typeface="Times New Roman" panose="02020603050405020304" pitchFamily="18" charset="0"/>
                <a:cs typeface="Times New Roman" panose="02020603050405020304" pitchFamily="18" charset="0"/>
                <a:sym typeface="Arial"/>
              </a:endParaRPr>
            </a:p>
            <a:p>
              <a:pPr algn="r">
                <a:lnSpc>
                  <a:spcPct val="150000"/>
                </a:lnSpc>
                <a:buClr>
                  <a:srgbClr val="000000"/>
                </a:buClr>
                <a:buFont typeface="Arial"/>
                <a:buNone/>
              </a:pPr>
              <a:r>
                <a:rPr lang="vi-VN" sz="2000" kern="0" dirty="0">
                  <a:solidFill>
                    <a:srgbClr val="000000"/>
                  </a:solidFill>
                  <a:latin typeface="Times New Roman" panose="02020603050405020304" pitchFamily="18" charset="0"/>
                  <a:cs typeface="Times New Roman" panose="02020603050405020304" pitchFamily="18" charset="0"/>
                  <a:sym typeface="Arial"/>
                </a:rPr>
                <a:t>Theo báo </a:t>
              </a:r>
              <a:r>
                <a:rPr lang="vi-VN" sz="2000" i="1" kern="0" dirty="0">
                  <a:solidFill>
                    <a:srgbClr val="000000"/>
                  </a:solidFill>
                  <a:latin typeface="Times New Roman" panose="02020603050405020304" pitchFamily="18" charset="0"/>
                  <a:cs typeface="Times New Roman" panose="02020603050405020304" pitchFamily="18" charset="0"/>
                  <a:sym typeface="Arial"/>
                </a:rPr>
                <a:t>daidoanket.vn</a:t>
              </a:r>
              <a:endParaRPr sz="2000" i="1"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14" name="Google Shape;259;p13">
            <a:extLst>
              <a:ext uri="{FF2B5EF4-FFF2-40B4-BE49-F238E27FC236}">
                <a16:creationId xmlns:a16="http://schemas.microsoft.com/office/drawing/2014/main" xmlns="" id="{E7BD3AA1-C90A-44F0-BA1E-2AF71D3CE35F}"/>
              </a:ext>
            </a:extLst>
          </p:cNvPr>
          <p:cNvGrpSpPr/>
          <p:nvPr/>
        </p:nvGrpSpPr>
        <p:grpSpPr>
          <a:xfrm>
            <a:off x="4940197" y="1158982"/>
            <a:ext cx="6727853" cy="2485133"/>
            <a:chOff x="1712352" y="1331406"/>
            <a:chExt cx="7324838" cy="3812094"/>
          </a:xfrm>
        </p:grpSpPr>
        <p:sp>
          <p:nvSpPr>
            <p:cNvPr id="15" name="Google Shape;260;p13">
              <a:extLst>
                <a:ext uri="{FF2B5EF4-FFF2-40B4-BE49-F238E27FC236}">
                  <a16:creationId xmlns:a16="http://schemas.microsoft.com/office/drawing/2014/main" xmlns="" id="{83ACD860-4C70-4423-B990-F471EC090DFB}"/>
                </a:ext>
              </a:extLst>
            </p:cNvPr>
            <p:cNvSpPr/>
            <p:nvPr/>
          </p:nvSpPr>
          <p:spPr>
            <a:xfrm>
              <a:off x="1712352" y="1448938"/>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6D8EBB"/>
            </a:solidFill>
            <a:ln>
              <a:noFill/>
            </a:ln>
          </p:spPr>
          <p:txBody>
            <a:bodyPr spcFirstLastPara="1" wrap="square" lIns="240000" tIns="30467" rIns="240000" bIns="120000" anchor="ctr" anchorCtr="0">
              <a:noAutofit/>
            </a:bodyPr>
            <a:lstStyle/>
            <a:p>
              <a:pPr>
                <a:buClr>
                  <a:srgbClr val="000000"/>
                </a:buClr>
                <a:buFont typeface="Arial"/>
                <a:buNone/>
              </a:pPr>
              <a:endParaRPr kern="0">
                <a:solidFill>
                  <a:srgbClr val="000000"/>
                </a:solidFill>
                <a:latin typeface="Times New Roman" panose="02020603050405020304" pitchFamily="18" charset="0"/>
                <a:cs typeface="Times New Roman" panose="02020603050405020304" pitchFamily="18" charset="0"/>
                <a:sym typeface="Arial"/>
              </a:endParaRPr>
            </a:p>
          </p:txBody>
        </p:sp>
        <p:sp>
          <p:nvSpPr>
            <p:cNvPr id="16" name="Google Shape;261;p13">
              <a:extLst>
                <a:ext uri="{FF2B5EF4-FFF2-40B4-BE49-F238E27FC236}">
                  <a16:creationId xmlns:a16="http://schemas.microsoft.com/office/drawing/2014/main" xmlns="" id="{89AA910B-242D-4E6D-8F91-01051673EAA1}"/>
                </a:ext>
              </a:extLst>
            </p:cNvPr>
            <p:cNvSpPr/>
            <p:nvPr/>
          </p:nvSpPr>
          <p:spPr>
            <a:xfrm>
              <a:off x="1878607" y="1331406"/>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D0E7E8"/>
            </a:solidFill>
            <a:ln>
              <a:noFill/>
            </a:ln>
          </p:spPr>
          <p:txBody>
            <a:bodyPr spcFirstLastPara="1" wrap="square" lIns="240000" tIns="30467" rIns="240000" bIns="120000" anchor="ctr" anchorCtr="0">
              <a:noAutofit/>
            </a:bodyPr>
            <a:lstStyle/>
            <a:p>
              <a:pPr algn="just">
                <a:lnSpc>
                  <a:spcPct val="150000"/>
                </a:lnSpc>
                <a:buClr>
                  <a:srgbClr val="000000"/>
                </a:buClr>
                <a:buFont typeface="Arial"/>
                <a:buNone/>
              </a:pPr>
              <a:r>
                <a:rPr lang="vi-VN" sz="2400" kern="0" dirty="0">
                  <a:solidFill>
                    <a:srgbClr val="000000"/>
                  </a:solidFill>
                  <a:latin typeface="Times New Roman" panose="02020603050405020304" pitchFamily="18" charset="0"/>
                  <a:cs typeface="Times New Roman" panose="02020603050405020304" pitchFamily="18" charset="0"/>
                  <a:sym typeface="Arial"/>
                </a:rPr>
                <a:t>b) Trong kho tàng truyện cổ các dân tộc thiểu số miền núi Quảng Ngãi có không ít những câu chuyện về tình ruột thịt anh em Kinh</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vi-VN" sz="2400" kern="0" dirty="0">
                  <a:solidFill>
                    <a:srgbClr val="000000"/>
                  </a:solidFill>
                  <a:latin typeface="Times New Roman" panose="02020603050405020304" pitchFamily="18" charset="0"/>
                  <a:cs typeface="Times New Roman" panose="02020603050405020304" pitchFamily="18" charset="0"/>
                  <a:sym typeface="Arial"/>
                </a:rPr>
                <a:t>Thượng.</a:t>
              </a:r>
              <a:endParaRPr sz="2400" kern="0" dirty="0">
                <a:solidFill>
                  <a:srgbClr val="000000"/>
                </a:solidFill>
                <a:latin typeface="Times New Roman" panose="02020603050405020304" pitchFamily="18" charset="0"/>
                <a:cs typeface="Times New Roman" panose="02020603050405020304" pitchFamily="18" charset="0"/>
                <a:sym typeface="Arial"/>
              </a:endParaRPr>
            </a:p>
            <a:p>
              <a:pPr algn="r">
                <a:lnSpc>
                  <a:spcPct val="150000"/>
                </a:lnSpc>
                <a:buClr>
                  <a:srgbClr val="000000"/>
                </a:buClr>
                <a:buFont typeface="Arial"/>
                <a:buNone/>
              </a:pPr>
              <a:r>
                <a:rPr lang="vi-VN" sz="2000" kern="0" dirty="0">
                  <a:solidFill>
                    <a:srgbClr val="000000"/>
                  </a:solidFill>
                  <a:latin typeface="Times New Roman" panose="02020603050405020304" pitchFamily="18" charset="0"/>
                  <a:cs typeface="Times New Roman" panose="02020603050405020304" pitchFamily="18" charset="0"/>
                  <a:sym typeface="Arial"/>
                </a:rPr>
                <a:t>Theo sách Các dân tộc thiểu số Việt Nam thế kỉ XX</a:t>
              </a:r>
              <a:endParaRPr sz="2000" kern="0" dirty="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426664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0C0CB29-849E-4E8F-ED15-F5E889A32AA5}"/>
              </a:ext>
            </a:extLst>
          </p:cNvPr>
          <p:cNvSpPr txBox="1"/>
          <p:nvPr/>
        </p:nvSpPr>
        <p:spPr>
          <a:xfrm>
            <a:off x="1777225" y="216633"/>
            <a:ext cx="9763124" cy="954107"/>
          </a:xfrm>
          <a:prstGeom prst="rect">
            <a:avLst/>
          </a:prstGeom>
          <a:noFill/>
        </p:spPr>
        <p:txBody>
          <a:bodyPr wrap="square" rtlCol="0">
            <a:spAutoFit/>
          </a:bodyPr>
          <a:lstStyle/>
          <a:p>
            <a:pPr lvl="0"/>
            <a:r>
              <a:rPr lang="vi-VN" sz="2800" b="1" dirty="0">
                <a:solidFill>
                  <a:prstClr val="black"/>
                </a:solidFill>
                <a:latin typeface="Times New Roman" panose="02020603050405020304" pitchFamily="18" charset="0"/>
                <a:cs typeface="Times New Roman" panose="02020603050405020304" pitchFamily="18" charset="0"/>
              </a:rPr>
              <a:t> </a:t>
            </a:r>
            <a:r>
              <a:rPr lang="vi-VN" sz="2800" b="1" kern="0" dirty="0">
                <a:solidFill>
                  <a:srgbClr val="000000"/>
                </a:solidFill>
                <a:latin typeface="Times New Roman" panose="02020603050405020304" pitchFamily="18" charset="0"/>
                <a:cs typeface="Times New Roman" panose="02020603050405020304" pitchFamily="18" charset="0"/>
                <a:sym typeface="Arial"/>
              </a:rPr>
              <a:t>Tìm vị trí cần bổ sung dấu gạch ngang; nêu tác dụng của mỗi dấu gạch ngang.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955D269-6723-63B1-DE78-ED1AADDB54B9}"/>
              </a:ext>
            </a:extLst>
          </p:cNvPr>
          <p:cNvPicPr>
            <a:picLocks noChangeAspect="1"/>
          </p:cNvPicPr>
          <p:nvPr/>
        </p:nvPicPr>
        <p:blipFill>
          <a:blip r:embed="rId2"/>
          <a:stretch>
            <a:fillRect/>
          </a:stretch>
        </p:blipFill>
        <p:spPr>
          <a:xfrm>
            <a:off x="369313" y="306886"/>
            <a:ext cx="1430913" cy="824330"/>
          </a:xfrm>
          <a:prstGeom prst="rect">
            <a:avLst/>
          </a:prstGeom>
        </p:spPr>
      </p:pic>
      <p:grpSp>
        <p:nvGrpSpPr>
          <p:cNvPr id="11" name="Google Shape;251;p13">
            <a:extLst>
              <a:ext uri="{FF2B5EF4-FFF2-40B4-BE49-F238E27FC236}">
                <a16:creationId xmlns:a16="http://schemas.microsoft.com/office/drawing/2014/main" xmlns="" id="{0565094E-5121-42FB-ACC7-417142A4C4BF}"/>
              </a:ext>
            </a:extLst>
          </p:cNvPr>
          <p:cNvGrpSpPr/>
          <p:nvPr/>
        </p:nvGrpSpPr>
        <p:grpSpPr>
          <a:xfrm>
            <a:off x="614845" y="1543991"/>
            <a:ext cx="6822735" cy="4876264"/>
            <a:chOff x="1712352" y="1331406"/>
            <a:chExt cx="7324838" cy="3812094"/>
          </a:xfrm>
        </p:grpSpPr>
        <p:sp>
          <p:nvSpPr>
            <p:cNvPr id="12" name="Google Shape;252;p13">
              <a:extLst>
                <a:ext uri="{FF2B5EF4-FFF2-40B4-BE49-F238E27FC236}">
                  <a16:creationId xmlns:a16="http://schemas.microsoft.com/office/drawing/2014/main" xmlns="" id="{C662DB92-564A-498F-9C74-E6F37717413D}"/>
                </a:ext>
              </a:extLst>
            </p:cNvPr>
            <p:cNvSpPr/>
            <p:nvPr/>
          </p:nvSpPr>
          <p:spPr>
            <a:xfrm>
              <a:off x="1712352" y="1448938"/>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6D8EBB"/>
            </a:solidFill>
            <a:ln>
              <a:noFill/>
            </a:ln>
          </p:spPr>
          <p:txBody>
            <a:bodyPr spcFirstLastPara="1" wrap="square" lIns="240000" tIns="30467" rIns="240000" bIns="120000" anchor="ctr" anchorCtr="0">
              <a:noAutofit/>
            </a:bodyPr>
            <a:lstStyle/>
            <a:p>
              <a:pPr>
                <a:buClr>
                  <a:srgbClr val="000000"/>
                </a:buClr>
                <a:buFont typeface="Arial"/>
                <a:buNone/>
              </a:pPr>
              <a:endParaRPr kern="0">
                <a:solidFill>
                  <a:srgbClr val="000000"/>
                </a:solidFill>
                <a:latin typeface="Times New Roman" panose="02020603050405020304" pitchFamily="18" charset="0"/>
                <a:cs typeface="Times New Roman" panose="02020603050405020304" pitchFamily="18" charset="0"/>
                <a:sym typeface="Arial"/>
              </a:endParaRPr>
            </a:p>
          </p:txBody>
        </p:sp>
        <p:sp>
          <p:nvSpPr>
            <p:cNvPr id="13" name="Google Shape;253;p13">
              <a:extLst>
                <a:ext uri="{FF2B5EF4-FFF2-40B4-BE49-F238E27FC236}">
                  <a16:creationId xmlns:a16="http://schemas.microsoft.com/office/drawing/2014/main" xmlns="" id="{0327A254-49B5-4F79-8A6E-7F0211C9F594}"/>
                </a:ext>
              </a:extLst>
            </p:cNvPr>
            <p:cNvSpPr/>
            <p:nvPr/>
          </p:nvSpPr>
          <p:spPr>
            <a:xfrm>
              <a:off x="1878607" y="1331406"/>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D0E7E8"/>
            </a:solidFill>
            <a:ln>
              <a:noFill/>
            </a:ln>
          </p:spPr>
          <p:txBody>
            <a:bodyPr spcFirstLastPara="1" wrap="square" lIns="240000" tIns="30467" rIns="240000" bIns="120000" anchor="ctr" anchorCtr="0">
              <a:noAutofit/>
            </a:bodyPr>
            <a:lstStyle/>
            <a:p>
              <a:pPr algn="just">
                <a:lnSpc>
                  <a:spcPct val="150000"/>
                </a:lnSpc>
                <a:buClr>
                  <a:srgbClr val="000000"/>
                </a:buClr>
                <a:buFont typeface="Arial"/>
                <a:buNone/>
              </a:pPr>
              <a:r>
                <a:rPr lang="vi-VN" sz="3200" kern="0" dirty="0">
                  <a:solidFill>
                    <a:srgbClr val="000000"/>
                  </a:solidFill>
                  <a:latin typeface="Times New Roman" panose="02020603050405020304" pitchFamily="18" charset="0"/>
                  <a:cs typeface="Times New Roman" panose="02020603050405020304" pitchFamily="18" charset="0"/>
                  <a:sym typeface="Arial"/>
                </a:rPr>
                <a:t>a) Ngày 24-10-2018, Bộ Tư lệnh Bộ đội Biên phòng đã tổ chức họp báo thông tin về Chương trình Giao lưu hữu nghị biên giới</a:t>
              </a:r>
              <a:r>
                <a:rPr lang="en-US" sz="3200" kern="0" dirty="0">
                  <a:solidFill>
                    <a:srgbClr val="000000"/>
                  </a:solidFill>
                  <a:latin typeface="Times New Roman" panose="02020603050405020304" pitchFamily="18" charset="0"/>
                  <a:cs typeface="Times New Roman" panose="02020603050405020304" pitchFamily="18" charset="0"/>
                  <a:sym typeface="Arial"/>
                </a:rPr>
                <a:t> Vi</a:t>
              </a:r>
              <a:r>
                <a:rPr lang="vi-VN" sz="3200" kern="0" dirty="0">
                  <a:solidFill>
                    <a:srgbClr val="000000"/>
                  </a:solidFill>
                  <a:latin typeface="Times New Roman" panose="02020603050405020304" pitchFamily="18" charset="0"/>
                  <a:cs typeface="Times New Roman" panose="02020603050405020304" pitchFamily="18" charset="0"/>
                  <a:sym typeface="Arial"/>
                </a:rPr>
                <a:t>ệt Nam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a:solidFill>
                    <a:srgbClr val="D0E7E8"/>
                  </a:solidFill>
                  <a:latin typeface="Times New Roman" panose="02020603050405020304" pitchFamily="18" charset="0"/>
                  <a:cs typeface="Times New Roman" panose="02020603050405020304" pitchFamily="18" charset="0"/>
                  <a:sym typeface="Arial"/>
                </a:rPr>
                <a: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Lào</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a:solidFill>
                    <a:srgbClr val="D0E7E8"/>
                  </a:solidFill>
                  <a:latin typeface="Times New Roman" panose="02020603050405020304" pitchFamily="18" charset="0"/>
                  <a:cs typeface="Times New Roman" panose="02020603050405020304" pitchFamily="18" charset="0"/>
                  <a:sym typeface="Arial"/>
                </a:rPr>
                <a:t>–</a:t>
              </a:r>
              <a:r>
                <a:rPr lang="en-US" sz="3200" kern="0" dirty="0">
                  <a:solidFill>
                    <a:srgbClr val="000000"/>
                  </a:solidFill>
                  <a:latin typeface="Times New Roman" panose="02020603050405020304" pitchFamily="18" charset="0"/>
                  <a:cs typeface="Times New Roman" panose="02020603050405020304" pitchFamily="18" charset="0"/>
                  <a:sym typeface="Arial"/>
                </a:rPr>
                <a:t> Cam</a:t>
              </a:r>
              <a:r>
                <a:rPr lang="vi-VN" sz="3200" kern="0" dirty="0">
                  <a:solidFill>
                    <a:srgbClr val="000000"/>
                  </a:solidFill>
                  <a:latin typeface="Times New Roman" panose="02020603050405020304" pitchFamily="18" charset="0"/>
                  <a:cs typeface="Times New Roman" panose="02020603050405020304" pitchFamily="18" charset="0"/>
                  <a:sym typeface="Arial"/>
                </a:rPr>
                <a:t>-pu-chia lần thứ nhất, năm 2018.</a:t>
              </a:r>
              <a:endParaRPr sz="3200" kern="0" dirty="0">
                <a:solidFill>
                  <a:srgbClr val="000000"/>
                </a:solidFill>
                <a:latin typeface="Times New Roman" panose="02020603050405020304" pitchFamily="18" charset="0"/>
                <a:cs typeface="Times New Roman" panose="02020603050405020304" pitchFamily="18" charset="0"/>
                <a:sym typeface="Arial"/>
              </a:endParaRPr>
            </a:p>
            <a:p>
              <a:pPr algn="r">
                <a:lnSpc>
                  <a:spcPct val="150000"/>
                </a:lnSpc>
                <a:buClr>
                  <a:srgbClr val="000000"/>
                </a:buClr>
                <a:buFont typeface="Arial"/>
                <a:buNone/>
              </a:pPr>
              <a:r>
                <a:rPr lang="vi-VN" sz="2800" kern="0" dirty="0">
                  <a:solidFill>
                    <a:srgbClr val="000000"/>
                  </a:solidFill>
                  <a:latin typeface="Times New Roman" panose="02020603050405020304" pitchFamily="18" charset="0"/>
                  <a:cs typeface="Times New Roman" panose="02020603050405020304" pitchFamily="18" charset="0"/>
                  <a:sym typeface="Arial"/>
                </a:rPr>
                <a:t>Theo báo </a:t>
              </a:r>
              <a:r>
                <a:rPr lang="vi-VN" sz="2800" i="1" kern="0" dirty="0">
                  <a:solidFill>
                    <a:srgbClr val="000000"/>
                  </a:solidFill>
                  <a:latin typeface="Times New Roman" panose="02020603050405020304" pitchFamily="18" charset="0"/>
                  <a:cs typeface="Times New Roman" panose="02020603050405020304" pitchFamily="18" charset="0"/>
                  <a:sym typeface="Arial"/>
                </a:rPr>
                <a:t>daidoanket.vn</a:t>
              </a:r>
              <a:endParaRPr sz="2800" i="1" kern="0" dirty="0">
                <a:solidFill>
                  <a:srgbClr val="000000"/>
                </a:solidFill>
                <a:latin typeface="Times New Roman" panose="02020603050405020304" pitchFamily="18" charset="0"/>
                <a:cs typeface="Times New Roman" panose="02020603050405020304" pitchFamily="18" charset="0"/>
                <a:sym typeface="Arial"/>
              </a:endParaRPr>
            </a:p>
          </p:txBody>
        </p:sp>
      </p:grpSp>
      <p:cxnSp>
        <p:nvCxnSpPr>
          <p:cNvPr id="20" name="Straight Connector 19">
            <a:extLst>
              <a:ext uri="{FF2B5EF4-FFF2-40B4-BE49-F238E27FC236}">
                <a16:creationId xmlns:a16="http://schemas.microsoft.com/office/drawing/2014/main" xmlns="" id="{8D2607E4-F468-4ED2-8F44-65057AD0C5F1}"/>
              </a:ext>
            </a:extLst>
          </p:cNvPr>
          <p:cNvCxnSpPr>
            <a:cxnSpLocks/>
          </p:cNvCxnSpPr>
          <p:nvPr/>
        </p:nvCxnSpPr>
        <p:spPr>
          <a:xfrm>
            <a:off x="5847863" y="4326825"/>
            <a:ext cx="248137"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xmlns="" id="{5D30474F-457E-4CB3-9EF0-517E275DB944}"/>
              </a:ext>
            </a:extLst>
          </p:cNvPr>
          <p:cNvCxnSpPr>
            <a:cxnSpLocks/>
          </p:cNvCxnSpPr>
          <p:nvPr/>
        </p:nvCxnSpPr>
        <p:spPr>
          <a:xfrm>
            <a:off x="7003915" y="4326825"/>
            <a:ext cx="278806"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8" name="Scroll: Vertical 7">
            <a:extLst>
              <a:ext uri="{FF2B5EF4-FFF2-40B4-BE49-F238E27FC236}">
                <a16:creationId xmlns:a16="http://schemas.microsoft.com/office/drawing/2014/main" xmlns="" id="{92A077C0-224D-4B5D-9219-BEBEC57C1D7F}"/>
              </a:ext>
            </a:extLst>
          </p:cNvPr>
          <p:cNvSpPr/>
          <p:nvPr/>
        </p:nvSpPr>
        <p:spPr>
          <a:xfrm>
            <a:off x="7955905" y="2113982"/>
            <a:ext cx="3466391" cy="3585939"/>
          </a:xfrm>
          <a:prstGeom prst="vertic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i="1" dirty="0" err="1">
                <a:latin typeface="Times New Roman" panose="02020603050405020304" pitchFamily="18" charset="0"/>
                <a:cs typeface="Times New Roman" panose="02020603050405020304" pitchFamily="18" charset="0"/>
              </a:rPr>
              <a:t>Nối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tên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các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nước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có</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quan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hệ</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với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nhau</a:t>
            </a:r>
            <a:endParaRPr 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99264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0C0CB29-849E-4E8F-ED15-F5E889A32AA5}"/>
              </a:ext>
            </a:extLst>
          </p:cNvPr>
          <p:cNvSpPr txBox="1"/>
          <p:nvPr/>
        </p:nvSpPr>
        <p:spPr>
          <a:xfrm>
            <a:off x="1777225" y="216633"/>
            <a:ext cx="9763124" cy="954107"/>
          </a:xfrm>
          <a:prstGeom prst="rect">
            <a:avLst/>
          </a:prstGeom>
          <a:noFill/>
        </p:spPr>
        <p:txBody>
          <a:bodyPr wrap="square" rtlCol="0">
            <a:spAutoFit/>
          </a:bodyPr>
          <a:lstStyle/>
          <a:p>
            <a:pPr lvl="0"/>
            <a:r>
              <a:rPr lang="vi-VN" sz="2800" b="1" dirty="0">
                <a:solidFill>
                  <a:prstClr val="black"/>
                </a:solidFill>
                <a:latin typeface="Times New Roman" panose="02020603050405020304" pitchFamily="18" charset="0"/>
                <a:cs typeface="Times New Roman" panose="02020603050405020304" pitchFamily="18" charset="0"/>
              </a:rPr>
              <a:t> </a:t>
            </a:r>
            <a:r>
              <a:rPr lang="vi-VN" sz="2800" b="1" kern="0" dirty="0">
                <a:solidFill>
                  <a:srgbClr val="000000"/>
                </a:solidFill>
                <a:latin typeface="Times New Roman" panose="02020603050405020304" pitchFamily="18" charset="0"/>
                <a:cs typeface="Times New Roman" panose="02020603050405020304" pitchFamily="18" charset="0"/>
                <a:sym typeface="Arial"/>
              </a:rPr>
              <a:t>Tìm vị trí cần bổ sung dấu gạch ngang; nêu tác dụng của mỗi dấu gạch ngang.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955D269-6723-63B1-DE78-ED1AADDB54B9}"/>
              </a:ext>
            </a:extLst>
          </p:cNvPr>
          <p:cNvPicPr>
            <a:picLocks noChangeAspect="1"/>
          </p:cNvPicPr>
          <p:nvPr/>
        </p:nvPicPr>
        <p:blipFill>
          <a:blip r:embed="rId2"/>
          <a:stretch>
            <a:fillRect/>
          </a:stretch>
        </p:blipFill>
        <p:spPr>
          <a:xfrm>
            <a:off x="369313" y="306886"/>
            <a:ext cx="1430913" cy="824330"/>
          </a:xfrm>
          <a:prstGeom prst="rect">
            <a:avLst/>
          </a:prstGeom>
        </p:spPr>
      </p:pic>
      <p:grpSp>
        <p:nvGrpSpPr>
          <p:cNvPr id="14" name="Google Shape;259;p13">
            <a:extLst>
              <a:ext uri="{FF2B5EF4-FFF2-40B4-BE49-F238E27FC236}">
                <a16:creationId xmlns:a16="http://schemas.microsoft.com/office/drawing/2014/main" xmlns="" id="{E7BD3AA1-C90A-44F0-BA1E-2AF71D3CE35F}"/>
              </a:ext>
            </a:extLst>
          </p:cNvPr>
          <p:cNvGrpSpPr/>
          <p:nvPr/>
        </p:nvGrpSpPr>
        <p:grpSpPr>
          <a:xfrm>
            <a:off x="986685" y="1260993"/>
            <a:ext cx="10218629" cy="3072550"/>
            <a:chOff x="1712352" y="1331406"/>
            <a:chExt cx="7324838" cy="3812094"/>
          </a:xfrm>
        </p:grpSpPr>
        <p:sp>
          <p:nvSpPr>
            <p:cNvPr id="15" name="Google Shape;260;p13">
              <a:extLst>
                <a:ext uri="{FF2B5EF4-FFF2-40B4-BE49-F238E27FC236}">
                  <a16:creationId xmlns:a16="http://schemas.microsoft.com/office/drawing/2014/main" xmlns="" id="{83ACD860-4C70-4423-B990-F471EC090DFB}"/>
                </a:ext>
              </a:extLst>
            </p:cNvPr>
            <p:cNvSpPr/>
            <p:nvPr/>
          </p:nvSpPr>
          <p:spPr>
            <a:xfrm>
              <a:off x="1712352" y="1448938"/>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6D8EBB"/>
            </a:solidFill>
            <a:ln>
              <a:noFill/>
            </a:ln>
          </p:spPr>
          <p:txBody>
            <a:bodyPr spcFirstLastPara="1" wrap="square" lIns="240000" tIns="30467" rIns="240000" bIns="120000" anchor="ctr" anchorCtr="0">
              <a:noAutofit/>
            </a:bodyPr>
            <a:lstStyle/>
            <a:p>
              <a:pPr>
                <a:buClr>
                  <a:srgbClr val="000000"/>
                </a:buClr>
                <a:buFont typeface="Arial"/>
                <a:buNone/>
              </a:pPr>
              <a:endParaRPr sz="2400" kern="0">
                <a:solidFill>
                  <a:srgbClr val="000000"/>
                </a:solidFill>
                <a:latin typeface="Times New Roman" panose="02020603050405020304" pitchFamily="18" charset="0"/>
                <a:cs typeface="Times New Roman" panose="02020603050405020304" pitchFamily="18" charset="0"/>
                <a:sym typeface="Arial"/>
              </a:endParaRPr>
            </a:p>
          </p:txBody>
        </p:sp>
        <p:sp>
          <p:nvSpPr>
            <p:cNvPr id="16" name="Google Shape;261;p13">
              <a:extLst>
                <a:ext uri="{FF2B5EF4-FFF2-40B4-BE49-F238E27FC236}">
                  <a16:creationId xmlns:a16="http://schemas.microsoft.com/office/drawing/2014/main" xmlns="" id="{89AA910B-242D-4E6D-8F91-01051673EAA1}"/>
                </a:ext>
              </a:extLst>
            </p:cNvPr>
            <p:cNvSpPr/>
            <p:nvPr/>
          </p:nvSpPr>
          <p:spPr>
            <a:xfrm>
              <a:off x="1878607" y="1331406"/>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D0E7E8"/>
            </a:solidFill>
            <a:ln>
              <a:noFill/>
            </a:ln>
          </p:spPr>
          <p:txBody>
            <a:bodyPr spcFirstLastPara="1" wrap="square" lIns="240000" tIns="30467" rIns="240000" bIns="120000" anchor="ctr" anchorCtr="0">
              <a:noAutofit/>
            </a:bodyPr>
            <a:lstStyle/>
            <a:p>
              <a:pPr algn="just">
                <a:lnSpc>
                  <a:spcPct val="150000"/>
                </a:lnSpc>
                <a:buClr>
                  <a:srgbClr val="000000"/>
                </a:buClr>
                <a:buFont typeface="Arial"/>
                <a:buNone/>
              </a:pPr>
              <a:r>
                <a:rPr lang="vi-VN" sz="3200" kern="0" dirty="0">
                  <a:solidFill>
                    <a:srgbClr val="000000"/>
                  </a:solidFill>
                  <a:latin typeface="Times New Roman" panose="02020603050405020304" pitchFamily="18" charset="0"/>
                  <a:cs typeface="Times New Roman" panose="02020603050405020304" pitchFamily="18" charset="0"/>
                  <a:sym typeface="Arial"/>
                </a:rPr>
                <a:t>b) Trong kho tàng truyện cổ các dân tộc thiểu số miền núi Quảng Ngãi có không ít những câu chuyện về tình ruột thịt anh em Kinh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a:solidFill>
                    <a:srgbClr val="D0E7E8"/>
                  </a:solidFill>
                  <a:latin typeface="Times New Roman" panose="02020603050405020304" pitchFamily="18" charset="0"/>
                  <a:cs typeface="Times New Roman" panose="02020603050405020304" pitchFamily="18" charset="0"/>
                  <a:sym typeface="Arial"/>
                </a:rPr>
                <a: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Thượng.</a:t>
              </a:r>
              <a:endParaRPr sz="3200" kern="0" dirty="0">
                <a:solidFill>
                  <a:srgbClr val="000000"/>
                </a:solidFill>
                <a:latin typeface="Times New Roman" panose="02020603050405020304" pitchFamily="18" charset="0"/>
                <a:cs typeface="Times New Roman" panose="02020603050405020304" pitchFamily="18" charset="0"/>
                <a:sym typeface="Arial"/>
              </a:endParaRPr>
            </a:p>
            <a:p>
              <a:pPr algn="r">
                <a:lnSpc>
                  <a:spcPct val="150000"/>
                </a:lnSpc>
                <a:buClr>
                  <a:srgbClr val="000000"/>
                </a:buClr>
                <a:buFont typeface="Arial"/>
                <a:buNone/>
              </a:pPr>
              <a:r>
                <a:rPr lang="vi-VN" sz="2800" kern="0" dirty="0">
                  <a:solidFill>
                    <a:srgbClr val="000000"/>
                  </a:solidFill>
                  <a:latin typeface="Times New Roman" panose="02020603050405020304" pitchFamily="18" charset="0"/>
                  <a:cs typeface="Times New Roman" panose="02020603050405020304" pitchFamily="18" charset="0"/>
                  <a:sym typeface="Arial"/>
                </a:rPr>
                <a:t>Theo sách Các dân tộc thiểu số Việt Nam thế kỉ XX</a:t>
              </a: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grpSp>
      <p:cxnSp>
        <p:nvCxnSpPr>
          <p:cNvPr id="21" name="Straight Connector 20">
            <a:extLst>
              <a:ext uri="{FF2B5EF4-FFF2-40B4-BE49-F238E27FC236}">
                <a16:creationId xmlns:a16="http://schemas.microsoft.com/office/drawing/2014/main" xmlns="" id="{64CB9EF1-848F-4000-ACDE-585A37B80346}"/>
              </a:ext>
            </a:extLst>
          </p:cNvPr>
          <p:cNvCxnSpPr>
            <a:cxnSpLocks/>
          </p:cNvCxnSpPr>
          <p:nvPr/>
        </p:nvCxnSpPr>
        <p:spPr>
          <a:xfrm>
            <a:off x="4344778" y="3167936"/>
            <a:ext cx="23695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17" name="Arrow: Pentagon 16">
            <a:extLst>
              <a:ext uri="{FF2B5EF4-FFF2-40B4-BE49-F238E27FC236}">
                <a16:creationId xmlns:a16="http://schemas.microsoft.com/office/drawing/2014/main" xmlns="" id="{2727EE73-9FB0-40B1-A807-BA475B1C7578}"/>
              </a:ext>
            </a:extLst>
          </p:cNvPr>
          <p:cNvSpPr/>
          <p:nvPr/>
        </p:nvSpPr>
        <p:spPr>
          <a:xfrm>
            <a:off x="621926" y="4863417"/>
            <a:ext cx="10948147" cy="954107"/>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i="1" dirty="0" err="1">
                <a:latin typeface="Times New Roman" panose="02020603050405020304" pitchFamily="18" charset="0"/>
                <a:cs typeface="Times New Roman" panose="02020603050405020304" pitchFamily="18" charset="0"/>
              </a:rPr>
              <a:t>Để</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nối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tên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các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dân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tộc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anh</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em</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trên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đất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nước</a:t>
            </a:r>
            <a:r>
              <a:rPr lang="en-US" sz="4000" b="1" i="1" dirty="0">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4416387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0C0CB29-849E-4E8F-ED15-F5E889A32AA5}"/>
              </a:ext>
            </a:extLst>
          </p:cNvPr>
          <p:cNvSpPr txBox="1"/>
          <p:nvPr/>
        </p:nvSpPr>
        <p:spPr>
          <a:xfrm>
            <a:off x="1777225" y="216633"/>
            <a:ext cx="9763124" cy="954107"/>
          </a:xfrm>
          <a:prstGeom prst="rect">
            <a:avLst/>
          </a:prstGeom>
          <a:noFill/>
        </p:spPr>
        <p:txBody>
          <a:bodyPr wrap="square" rtlCol="0">
            <a:spAutoFit/>
          </a:bodyPr>
          <a:lstStyle/>
          <a:p>
            <a:pPr lvl="0"/>
            <a:r>
              <a:rPr lang="vi-VN" sz="2800" b="1" dirty="0">
                <a:solidFill>
                  <a:prstClr val="black"/>
                </a:solidFill>
                <a:latin typeface="Times New Roman" panose="02020603050405020304" pitchFamily="18" charset="0"/>
                <a:cs typeface="Times New Roman" panose="02020603050405020304" pitchFamily="18" charset="0"/>
              </a:rPr>
              <a:t> </a:t>
            </a:r>
            <a:r>
              <a:rPr lang="vi-VN" sz="2800" b="1" kern="0" dirty="0">
                <a:solidFill>
                  <a:srgbClr val="000000"/>
                </a:solidFill>
                <a:latin typeface="Times New Roman" panose="02020603050405020304" pitchFamily="18" charset="0"/>
                <a:cs typeface="Times New Roman" panose="02020603050405020304" pitchFamily="18" charset="0"/>
                <a:sym typeface="Arial"/>
              </a:rPr>
              <a:t>Tìm vị trí cần bổ sung dấu gạch ngang; nêu tác dụng của mỗi dấu gạch ngang.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955D269-6723-63B1-DE78-ED1AADDB54B9}"/>
              </a:ext>
            </a:extLst>
          </p:cNvPr>
          <p:cNvPicPr>
            <a:picLocks noChangeAspect="1"/>
          </p:cNvPicPr>
          <p:nvPr/>
        </p:nvPicPr>
        <p:blipFill>
          <a:blip r:embed="rId2"/>
          <a:stretch>
            <a:fillRect/>
          </a:stretch>
        </p:blipFill>
        <p:spPr>
          <a:xfrm>
            <a:off x="369313" y="306886"/>
            <a:ext cx="1430913" cy="824330"/>
          </a:xfrm>
          <a:prstGeom prst="rect">
            <a:avLst/>
          </a:prstGeom>
        </p:spPr>
      </p:pic>
      <p:grpSp>
        <p:nvGrpSpPr>
          <p:cNvPr id="7" name="Google Shape;248;p13">
            <a:extLst>
              <a:ext uri="{FF2B5EF4-FFF2-40B4-BE49-F238E27FC236}">
                <a16:creationId xmlns:a16="http://schemas.microsoft.com/office/drawing/2014/main" xmlns="" id="{9D1EFD13-F08F-4E82-9C76-D415AF45E603}"/>
              </a:ext>
            </a:extLst>
          </p:cNvPr>
          <p:cNvGrpSpPr/>
          <p:nvPr/>
        </p:nvGrpSpPr>
        <p:grpSpPr>
          <a:xfrm>
            <a:off x="543293" y="3232903"/>
            <a:ext cx="10915889" cy="3060891"/>
            <a:chOff x="1712352" y="1331406"/>
            <a:chExt cx="7324838" cy="3812094"/>
          </a:xfrm>
        </p:grpSpPr>
        <p:sp>
          <p:nvSpPr>
            <p:cNvPr id="9" name="Google Shape;249;p13">
              <a:extLst>
                <a:ext uri="{FF2B5EF4-FFF2-40B4-BE49-F238E27FC236}">
                  <a16:creationId xmlns:a16="http://schemas.microsoft.com/office/drawing/2014/main" xmlns="" id="{82E58B30-3CC3-4D33-B95A-8847B9194A52}"/>
                </a:ext>
              </a:extLst>
            </p:cNvPr>
            <p:cNvSpPr/>
            <p:nvPr/>
          </p:nvSpPr>
          <p:spPr>
            <a:xfrm>
              <a:off x="1712352" y="1448938"/>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6D8EBB"/>
            </a:solidFill>
            <a:ln>
              <a:noFill/>
            </a:ln>
          </p:spPr>
          <p:txBody>
            <a:bodyPr spcFirstLastPara="1" wrap="square" lIns="240000" tIns="30467" rIns="240000" bIns="120000" anchor="ctr" anchorCtr="0">
              <a:noAutofit/>
            </a:bodyPr>
            <a:lstStyle/>
            <a:p>
              <a:pPr>
                <a:buClr>
                  <a:srgbClr val="000000"/>
                </a:buClr>
                <a:buFont typeface="Arial"/>
                <a:buNone/>
              </a:pPr>
              <a:endParaRPr sz="2400" kern="0">
                <a:solidFill>
                  <a:srgbClr val="000000"/>
                </a:solidFill>
                <a:latin typeface="Times New Roman" panose="02020603050405020304" pitchFamily="18" charset="0"/>
                <a:cs typeface="Times New Roman" panose="02020603050405020304" pitchFamily="18" charset="0"/>
                <a:sym typeface="Arial"/>
              </a:endParaRPr>
            </a:p>
          </p:txBody>
        </p:sp>
        <p:sp>
          <p:nvSpPr>
            <p:cNvPr id="10" name="Google Shape;250;p13">
              <a:extLst>
                <a:ext uri="{FF2B5EF4-FFF2-40B4-BE49-F238E27FC236}">
                  <a16:creationId xmlns:a16="http://schemas.microsoft.com/office/drawing/2014/main" xmlns="" id="{3EBE6CEC-2661-48E5-A6D9-EE3CF2CB63A7}"/>
                </a:ext>
              </a:extLst>
            </p:cNvPr>
            <p:cNvSpPr/>
            <p:nvPr/>
          </p:nvSpPr>
          <p:spPr>
            <a:xfrm>
              <a:off x="1878606" y="1331406"/>
              <a:ext cx="7158584" cy="3694563"/>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D0E7E8"/>
            </a:solidFill>
            <a:ln>
              <a:noFill/>
            </a:ln>
          </p:spPr>
          <p:txBody>
            <a:bodyPr spcFirstLastPara="1" wrap="square" lIns="240000" tIns="30467" rIns="240000" bIns="120000" anchor="ctr" anchorCtr="0">
              <a:noAutofit/>
            </a:bodyPr>
            <a:lstStyle/>
            <a:p>
              <a:pPr algn="just">
                <a:lnSpc>
                  <a:spcPct val="150000"/>
                </a:lnSpc>
                <a:buClr>
                  <a:srgbClr val="000000"/>
                </a:buClr>
                <a:buFont typeface="Arial"/>
                <a:buNone/>
              </a:pPr>
              <a:r>
                <a:rPr lang="vi-VN" sz="3200" kern="0" dirty="0">
                  <a:solidFill>
                    <a:srgbClr val="000000"/>
                  </a:solidFill>
                  <a:latin typeface="Times New Roman" panose="02020603050405020304" pitchFamily="18" charset="0"/>
                  <a:cs typeface="Times New Roman" panose="02020603050405020304" pitchFamily="18" charset="0"/>
                  <a:sym typeface="Arial"/>
                </a:rPr>
                <a:t>c) Vùng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quế Trà</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M</a:t>
              </a:r>
              <a:r>
                <a:rPr lang="en-US" sz="3200" kern="0" dirty="0">
                  <a:solidFill>
                    <a:srgbClr val="000000"/>
                  </a:solidFill>
                  <a:latin typeface="Times New Roman" panose="02020603050405020304" pitchFamily="18" charset="0"/>
                  <a:cs typeface="Times New Roman" panose="02020603050405020304" pitchFamily="18" charset="0"/>
                  <a:sym typeface="Arial"/>
                </a:rPr>
                <a:t>y  </a:t>
              </a:r>
              <a:r>
                <a:rPr lang="vi-VN" sz="3200" kern="0" dirty="0">
                  <a:solidFill>
                    <a:srgbClr val="000000"/>
                  </a:solidFill>
                  <a:latin typeface="Times New Roman" panose="02020603050405020304" pitchFamily="18" charset="0"/>
                  <a:cs typeface="Times New Roman" panose="02020603050405020304" pitchFamily="18" charset="0"/>
                  <a:sym typeface="Arial"/>
                </a:rPr>
                <a:t>Trà Bồng (Quảng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Nam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a:solidFill>
                    <a:srgbClr val="D0E7E8"/>
                  </a:solidFill>
                  <a:latin typeface="Times New Roman" panose="02020603050405020304" pitchFamily="18" charset="0"/>
                  <a:cs typeface="Times New Roman" panose="02020603050405020304" pitchFamily="18" charset="0"/>
                  <a:sym typeface="Arial"/>
                </a:rPr>
                <a:t>– </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Quảng Ngãi) là một trong bốn vùng trồng quế có diện tích lớn và lâu đời ở Việt Nam.</a:t>
              </a:r>
              <a:endParaRPr sz="3200" kern="0" dirty="0">
                <a:solidFill>
                  <a:srgbClr val="000000"/>
                </a:solidFill>
                <a:latin typeface="Times New Roman" panose="02020603050405020304" pitchFamily="18" charset="0"/>
                <a:cs typeface="Times New Roman" panose="02020603050405020304" pitchFamily="18" charset="0"/>
                <a:sym typeface="Arial"/>
              </a:endParaRPr>
            </a:p>
            <a:p>
              <a:pPr algn="r">
                <a:lnSpc>
                  <a:spcPct val="150000"/>
                </a:lnSpc>
                <a:buClr>
                  <a:srgbClr val="000000"/>
                </a:buClr>
                <a:buFont typeface="Arial"/>
                <a:buNone/>
              </a:pPr>
              <a:r>
                <a:rPr lang="vi-VN" sz="2800" kern="0" dirty="0">
                  <a:solidFill>
                    <a:srgbClr val="000000"/>
                  </a:solidFill>
                  <a:latin typeface="Times New Roman" panose="02020603050405020304" pitchFamily="18" charset="0"/>
                  <a:cs typeface="Times New Roman" panose="02020603050405020304" pitchFamily="18" charset="0"/>
                  <a:sym typeface="Arial"/>
                </a:rPr>
                <a:t>Theo báo Quảng Ngãi</a:t>
              </a: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grpSp>
      <p:cxnSp>
        <p:nvCxnSpPr>
          <p:cNvPr id="22" name="Straight Connector 21">
            <a:extLst>
              <a:ext uri="{FF2B5EF4-FFF2-40B4-BE49-F238E27FC236}">
                <a16:creationId xmlns:a16="http://schemas.microsoft.com/office/drawing/2014/main" xmlns="" id="{C5297411-BC5B-4B80-A032-56E1FAAEF7FB}"/>
              </a:ext>
            </a:extLst>
          </p:cNvPr>
          <p:cNvCxnSpPr>
            <a:cxnSpLocks/>
          </p:cNvCxnSpPr>
          <p:nvPr/>
        </p:nvCxnSpPr>
        <p:spPr>
          <a:xfrm>
            <a:off x="5463297" y="3709118"/>
            <a:ext cx="26629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xmlns="" id="{D5ECDC14-B376-4CEE-B75C-71809F043AC2}"/>
              </a:ext>
            </a:extLst>
          </p:cNvPr>
          <p:cNvCxnSpPr>
            <a:cxnSpLocks/>
          </p:cNvCxnSpPr>
          <p:nvPr/>
        </p:nvCxnSpPr>
        <p:spPr>
          <a:xfrm>
            <a:off x="10554267" y="3721725"/>
            <a:ext cx="253162"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8" name="Speech Bubble: Oval 7">
            <a:extLst>
              <a:ext uri="{FF2B5EF4-FFF2-40B4-BE49-F238E27FC236}">
                <a16:creationId xmlns:a16="http://schemas.microsoft.com/office/drawing/2014/main" xmlns="" id="{CB19BFD7-8555-4D84-9A3E-1D28128A6B1B}"/>
              </a:ext>
            </a:extLst>
          </p:cNvPr>
          <p:cNvSpPr/>
          <p:nvPr/>
        </p:nvSpPr>
        <p:spPr>
          <a:xfrm>
            <a:off x="6437746" y="849577"/>
            <a:ext cx="4773674" cy="2020082"/>
          </a:xfrm>
          <a:prstGeom prst="wedgeEllipseCallout">
            <a:avLst>
              <a:gd name="adj1" fmla="val -47427"/>
              <a:gd name="adj2" fmla="val 6397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dirty="0" err="1">
                <a:latin typeface="Times New Roman" panose="02020603050405020304" pitchFamily="18" charset="0"/>
                <a:cs typeface="Times New Roman" panose="02020603050405020304" pitchFamily="18" charset="0"/>
              </a:rPr>
              <a:t>Để</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nối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tên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các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vùng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địa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phương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liên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nhau</a:t>
            </a:r>
            <a:r>
              <a:rPr lang="en-US" sz="32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60207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xmlns="" id="{02A2F109-18B2-3079-6A25-B6C6AF625E81}"/>
              </a:ext>
            </a:extLst>
          </p:cNvPr>
          <p:cNvGrpSpPr/>
          <p:nvPr/>
        </p:nvGrpSpPr>
        <p:grpSpPr>
          <a:xfrm>
            <a:off x="1777372" y="691724"/>
            <a:ext cx="9701614" cy="4502938"/>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xmlns=""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9" y="3485046"/>
            <a:ext cx="6065013" cy="3762993"/>
          </a:xfrm>
          <a:prstGeom prst="rect">
            <a:avLst/>
          </a:prstGeom>
        </p:spPr>
      </p:pic>
      <p:sp>
        <p:nvSpPr>
          <p:cNvPr id="6" name="TextBox 5">
            <a:extLst>
              <a:ext uri="{FF2B5EF4-FFF2-40B4-BE49-F238E27FC236}">
                <a16:creationId xmlns:a16="http://schemas.microsoft.com/office/drawing/2014/main" xmlns="" id="{98D01B1E-1678-1D9B-BC34-004D1D4043A8}"/>
              </a:ext>
            </a:extLst>
          </p:cNvPr>
          <p:cNvSpPr txBox="1"/>
          <p:nvPr/>
        </p:nvSpPr>
        <p:spPr>
          <a:xfrm>
            <a:off x="2133880" y="2069527"/>
            <a:ext cx="9577640" cy="1608261"/>
          </a:xfrm>
          <a:prstGeom prst="rect">
            <a:avLst/>
          </a:prstGeom>
          <a:noFill/>
        </p:spPr>
        <p:txBody>
          <a:bodyPr wrap="square" rtlCol="0">
            <a:spAutoFit/>
          </a:bodyPr>
          <a:lstStyle/>
          <a:p>
            <a:pPr marL="233363" marR="0" lvl="0" indent="-223838" algn="just" defTabSz="914400" rtl="0" eaLnBrk="1" fontAlgn="auto" latinLnBrk="0" hangingPunct="1">
              <a:lnSpc>
                <a:spcPct val="150000"/>
              </a:lnSpc>
              <a:spcBef>
                <a:spcPts val="0"/>
              </a:spcBef>
              <a:spcAft>
                <a:spcPts val="0"/>
              </a:spcAft>
              <a:buClrTx/>
              <a:buSzTx/>
              <a:buFontTx/>
              <a:buChar char="-"/>
              <a:tabLst/>
              <a:defRPr/>
            </a:pPr>
            <a:r>
              <a:rPr lang="en-US" sz="3500" b="1" dirty="0" err="1">
                <a:solidFill>
                  <a:prstClr val="black"/>
                </a:solidFill>
                <a:latin typeface="Cambria" panose="02040503050406030204" pitchFamily="18" charset="0"/>
              </a:rPr>
              <a:t>Ôn</a:t>
            </a:r>
            <a:r>
              <a:rPr lang="en-US" sz="3500" b="1" dirty="0">
                <a:solidFill>
                  <a:prstClr val="black"/>
                </a:solidFill>
                <a:latin typeface="Cambria" panose="02040503050406030204" pitchFamily="18" charset="0"/>
              </a:rPr>
              <a:t> </a:t>
            </a:r>
            <a:r>
              <a:rPr lang="en-US" sz="3500" b="1" dirty="0" err="1">
                <a:solidFill>
                  <a:prstClr val="black"/>
                </a:solidFill>
                <a:latin typeface="Cambria" panose="02040503050406030204" pitchFamily="18" charset="0"/>
              </a:rPr>
              <a:t>lại</a:t>
            </a:r>
            <a:r>
              <a:rPr lang="en-US" sz="3500" b="1" dirty="0">
                <a:solidFill>
                  <a:prstClr val="black"/>
                </a:solidFill>
                <a:latin typeface="Cambria" panose="02040503050406030204" pitchFamily="18" charset="0"/>
              </a:rPr>
              <a:t> </a:t>
            </a:r>
            <a:r>
              <a:rPr lang="en-US" sz="3500" b="1" dirty="0" err="1">
                <a:solidFill>
                  <a:prstClr val="black"/>
                </a:solidFill>
                <a:latin typeface="Cambria" panose="02040503050406030204" pitchFamily="18" charset="0"/>
              </a:rPr>
              <a:t>kiến</a:t>
            </a:r>
            <a:r>
              <a:rPr lang="en-US" sz="3500" b="1" dirty="0">
                <a:solidFill>
                  <a:prstClr val="black"/>
                </a:solidFill>
                <a:latin typeface="Cambria" panose="02040503050406030204" pitchFamily="18" charset="0"/>
              </a:rPr>
              <a:t> </a:t>
            </a:r>
            <a:r>
              <a:rPr lang="en-US" sz="3500" b="1" dirty="0" err="1">
                <a:solidFill>
                  <a:prstClr val="black"/>
                </a:solidFill>
                <a:latin typeface="Cambria" panose="02040503050406030204" pitchFamily="18" charset="0"/>
              </a:rPr>
              <a:t>thức</a:t>
            </a:r>
            <a:r>
              <a:rPr lang="en-US" sz="3500" b="1" dirty="0">
                <a:solidFill>
                  <a:prstClr val="black"/>
                </a:solidFill>
                <a:latin typeface="Cambria" panose="02040503050406030204" pitchFamily="18" charset="0"/>
              </a:rPr>
              <a:t> </a:t>
            </a:r>
            <a:r>
              <a:rPr lang="en-US" sz="3500" b="1" dirty="0" err="1">
                <a:solidFill>
                  <a:prstClr val="black"/>
                </a:solidFill>
                <a:latin typeface="Cambria" panose="02040503050406030204" pitchFamily="18" charset="0"/>
              </a:rPr>
              <a:t>đã</a:t>
            </a:r>
            <a:r>
              <a:rPr lang="en-US" sz="3500" b="1" dirty="0">
                <a:solidFill>
                  <a:prstClr val="black"/>
                </a:solidFill>
                <a:latin typeface="Cambria" panose="02040503050406030204" pitchFamily="18" charset="0"/>
              </a:rPr>
              <a:t> </a:t>
            </a:r>
            <a:r>
              <a:rPr lang="en-US" sz="3500" b="1" dirty="0" err="1">
                <a:solidFill>
                  <a:prstClr val="black"/>
                </a:solidFill>
                <a:latin typeface="Cambria" panose="02040503050406030204" pitchFamily="18" charset="0"/>
              </a:rPr>
              <a:t>học</a:t>
            </a:r>
            <a:r>
              <a:rPr lang="en-US" sz="3500" b="1" dirty="0">
                <a:solidFill>
                  <a:prstClr val="black"/>
                </a:solidFill>
                <a:latin typeface="Cambria" panose="02040503050406030204" pitchFamily="18" charset="0"/>
              </a:rPr>
              <a:t> </a:t>
            </a:r>
            <a:r>
              <a:rPr lang="en-US" sz="3500" b="1" dirty="0" err="1">
                <a:solidFill>
                  <a:prstClr val="black"/>
                </a:solidFill>
                <a:latin typeface="Cambria" panose="02040503050406030204" pitchFamily="18" charset="0"/>
              </a:rPr>
              <a:t>về</a:t>
            </a:r>
            <a:r>
              <a:rPr lang="en-US" sz="3500" b="1" dirty="0">
                <a:solidFill>
                  <a:prstClr val="black"/>
                </a:solidFill>
                <a:latin typeface="Cambria" panose="02040503050406030204" pitchFamily="18" charset="0"/>
              </a:rPr>
              <a:t> </a:t>
            </a:r>
            <a:r>
              <a:rPr lang="en-US" sz="3500" b="1" dirty="0" err="1">
                <a:solidFill>
                  <a:prstClr val="black"/>
                </a:solidFill>
                <a:latin typeface="Cambria" panose="02040503050406030204" pitchFamily="18" charset="0"/>
              </a:rPr>
              <a:t>dấu</a:t>
            </a:r>
            <a:r>
              <a:rPr lang="en-US" sz="3500" b="1" dirty="0">
                <a:solidFill>
                  <a:prstClr val="black"/>
                </a:solidFill>
                <a:latin typeface="Cambria" panose="02040503050406030204" pitchFamily="18" charset="0"/>
              </a:rPr>
              <a:t> </a:t>
            </a:r>
            <a:r>
              <a:rPr lang="en-US" sz="3500" b="1" dirty="0" err="1">
                <a:solidFill>
                  <a:prstClr val="black"/>
                </a:solidFill>
                <a:latin typeface="Cambria" panose="02040503050406030204" pitchFamily="18" charset="0"/>
              </a:rPr>
              <a:t>gạch</a:t>
            </a:r>
            <a:r>
              <a:rPr lang="en-US" sz="3500" b="1" dirty="0">
                <a:solidFill>
                  <a:prstClr val="black"/>
                </a:solidFill>
                <a:latin typeface="Cambria" panose="02040503050406030204" pitchFamily="18" charset="0"/>
              </a:rPr>
              <a:t> </a:t>
            </a:r>
            <a:r>
              <a:rPr lang="en-US" sz="3500" b="1" dirty="0" err="1">
                <a:solidFill>
                  <a:prstClr val="black"/>
                </a:solidFill>
                <a:latin typeface="Cambria" panose="02040503050406030204" pitchFamily="18" charset="0"/>
              </a:rPr>
              <a:t>ngang</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rPr>
              <a:t>.</a:t>
            </a:r>
          </a:p>
          <a:p>
            <a:pPr marL="233363" marR="0" lvl="0" indent="-223838" algn="just" defTabSz="914400" rtl="0" eaLnBrk="1" fontAlgn="auto" latinLnBrk="0" hangingPunct="1">
              <a:lnSpc>
                <a:spcPct val="150000"/>
              </a:lnSpc>
              <a:spcBef>
                <a:spcPts val="0"/>
              </a:spcBef>
              <a:spcAft>
                <a:spcPts val="0"/>
              </a:spcAft>
              <a:buClrTx/>
              <a:buSzTx/>
              <a:buFontTx/>
              <a:buChar char="-"/>
              <a:tabLst/>
              <a:defRPr/>
            </a:pP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rPr>
              <a:t>Chuẩn</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rPr>
              <a:t>bị</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rPr>
              <a:t>bài</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rPr>
              <a:t>mới</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rPr>
              <a:t>.</a:t>
            </a:r>
          </a:p>
        </p:txBody>
      </p:sp>
      <p:pic>
        <p:nvPicPr>
          <p:cNvPr id="2" name="Picture 1">
            <a:extLst>
              <a:ext uri="{FF2B5EF4-FFF2-40B4-BE49-F238E27FC236}">
                <a16:creationId xmlns:a16="http://schemas.microsoft.com/office/drawing/2014/main" xmlns="" id="{8D2219B9-C35F-EEB1-F6E0-A803719E4C7C}"/>
              </a:ext>
            </a:extLst>
          </p:cNvPr>
          <p:cNvPicPr>
            <a:picLocks noChangeAspect="1"/>
          </p:cNvPicPr>
          <p:nvPr/>
        </p:nvPicPr>
        <p:blipFill>
          <a:blip r:embed="rId5"/>
          <a:stretch>
            <a:fillRect/>
          </a:stretch>
        </p:blipFill>
        <p:spPr>
          <a:xfrm>
            <a:off x="4506288" y="582796"/>
            <a:ext cx="4986960" cy="2353260"/>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xmlns=""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xmlns=""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4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xmlns=""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xmlns=""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3" name="Picture 2">
            <a:extLst>
              <a:ext uri="{FF2B5EF4-FFF2-40B4-BE49-F238E27FC236}">
                <a16:creationId xmlns:a16="http://schemas.microsoft.com/office/drawing/2014/main" xmlns="" id="{83FD92F5-CFA4-2B7A-B875-B57B3EDEBDCF}"/>
              </a:ext>
            </a:extLst>
          </p:cNvPr>
          <p:cNvPicPr>
            <a:picLocks noChangeAspect="1"/>
          </p:cNvPicPr>
          <p:nvPr/>
        </p:nvPicPr>
        <p:blipFill>
          <a:blip r:embed="rId7"/>
          <a:stretch>
            <a:fillRect/>
          </a:stretch>
        </p:blipFill>
        <p:spPr>
          <a:xfrm>
            <a:off x="1747470" y="2399715"/>
            <a:ext cx="9912955" cy="2566638"/>
          </a:xfrm>
          <a:prstGeom prst="rect">
            <a:avLst/>
          </a:prstGeom>
        </p:spPr>
      </p:pic>
      <p:pic>
        <p:nvPicPr>
          <p:cNvPr id="21" name="Picture 20">
            <a:extLst>
              <a:ext uri="{FF2B5EF4-FFF2-40B4-BE49-F238E27FC236}">
                <a16:creationId xmlns:a16="http://schemas.microsoft.com/office/drawing/2014/main" xmlns="" id="{AC012F95-8326-4FBC-A6B9-D29BC0B5CF1B}"/>
              </a:ext>
            </a:extLst>
          </p:cNvPr>
          <p:cNvPicPr>
            <a:picLocks noChangeAspect="1"/>
          </p:cNvPicPr>
          <p:nvPr/>
        </p:nvPicPr>
        <p:blipFill>
          <a:blip r:embed="rId8"/>
          <a:stretch>
            <a:fillRect/>
          </a:stretch>
        </p:blipFill>
        <p:spPr>
          <a:xfrm>
            <a:off x="94268" y="75575"/>
            <a:ext cx="734543" cy="931174"/>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7">
            <a:extLst>
              <a:ext uri="{FF2B5EF4-FFF2-40B4-BE49-F238E27FC236}">
                <a16:creationId xmlns:a16="http://schemas.microsoft.com/office/drawing/2014/main" xmlns="" id="{D07B028A-289F-E4B9-0E7D-4521ACB3C0C1}"/>
              </a:ext>
            </a:extLst>
          </p:cNvPr>
          <p:cNvSpPr/>
          <p:nvPr/>
        </p:nvSpPr>
        <p:spPr>
          <a:xfrm>
            <a:off x="2344593" y="409962"/>
            <a:ext cx="9108976" cy="2123890"/>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Em</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hãy</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kể</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tên</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các</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loại</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dấu</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câu</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mà</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em</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đã</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học</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endParaRPr kumimoji="0" lang="en-US" altLang="zh-CN" sz="6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xmlns="" id="{845F6AB5-688F-E163-66F5-C77872C9E8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763" t="4762"/>
          <a:stretch/>
        </p:blipFill>
        <p:spPr>
          <a:xfrm>
            <a:off x="301697" y="2561852"/>
            <a:ext cx="1962999" cy="2824103"/>
          </a:xfrm>
          <a:prstGeom prst="rect">
            <a:avLst/>
          </a:prstGeom>
        </p:spPr>
      </p:pic>
      <p:pic>
        <p:nvPicPr>
          <p:cNvPr id="15" name="Picture 14">
            <a:extLst>
              <a:ext uri="{FF2B5EF4-FFF2-40B4-BE49-F238E27FC236}">
                <a16:creationId xmlns:a16="http://schemas.microsoft.com/office/drawing/2014/main" xmlns="" id="{8E1F0630-7522-BBB3-8F4F-FA6C5F4272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1" t="2222" r="56803" b="9620"/>
          <a:stretch/>
        </p:blipFill>
        <p:spPr>
          <a:xfrm rot="443231">
            <a:off x="1353108" y="2430801"/>
            <a:ext cx="2541561" cy="2632961"/>
          </a:xfrm>
          <a:prstGeom prst="rect">
            <a:avLst/>
          </a:prstGeom>
        </p:spPr>
      </p:pic>
      <p:pic>
        <p:nvPicPr>
          <p:cNvPr id="16" name="Picture 15" descr="Logo&#10;&#10;Description automatically generated with medium confidence">
            <a:extLst>
              <a:ext uri="{FF2B5EF4-FFF2-40B4-BE49-F238E27FC236}">
                <a16:creationId xmlns:a16="http://schemas.microsoft.com/office/drawing/2014/main" xmlns="" id="{952BA9FC-3B6A-B03A-1ED3-11EA40526B25}"/>
              </a:ext>
            </a:extLst>
          </p:cNvPr>
          <p:cNvPicPr>
            <a:picLocks noChangeAspect="1"/>
          </p:cNvPicPr>
          <p:nvPr/>
        </p:nvPicPr>
        <p:blipFill rotWithShape="1">
          <a:blip r:embed="rId4">
            <a:extLst>
              <a:ext uri="{28A0092B-C50C-407E-A947-70E740481C1C}">
                <a14:useLocalDpi xmlns:a14="http://schemas.microsoft.com/office/drawing/2010/main" val="0"/>
              </a:ext>
            </a:extLst>
          </a:blip>
          <a:srcRect l="22611" t="25992" r="29425" b="33398"/>
          <a:stretch/>
        </p:blipFill>
        <p:spPr>
          <a:xfrm>
            <a:off x="-583974" y="4110928"/>
            <a:ext cx="4781826" cy="2550055"/>
          </a:xfrm>
          <a:prstGeom prst="rect">
            <a:avLst/>
          </a:prstGeom>
        </p:spPr>
      </p:pic>
      <p:sp>
        <p:nvSpPr>
          <p:cNvPr id="8" name="Double Wave 7">
            <a:extLst>
              <a:ext uri="{FF2B5EF4-FFF2-40B4-BE49-F238E27FC236}">
                <a16:creationId xmlns:a16="http://schemas.microsoft.com/office/drawing/2014/main" xmlns="" id="{FD3ED082-8F89-40FF-85D5-B908B59BE5E3}"/>
              </a:ext>
            </a:extLst>
          </p:cNvPr>
          <p:cNvSpPr/>
          <p:nvPr/>
        </p:nvSpPr>
        <p:spPr>
          <a:xfrm>
            <a:off x="4873738" y="2900543"/>
            <a:ext cx="2743200" cy="771525"/>
          </a:xfrm>
          <a:prstGeom prst="doubleWave">
            <a:avLst/>
          </a:prstGeom>
          <a:solidFill>
            <a:srgbClr val="F4C3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Dấu</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phẩy</a:t>
            </a:r>
            <a:endPar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Double Wave 8">
            <a:extLst>
              <a:ext uri="{FF2B5EF4-FFF2-40B4-BE49-F238E27FC236}">
                <a16:creationId xmlns:a16="http://schemas.microsoft.com/office/drawing/2014/main" xmlns="" id="{76406B7A-D213-4363-AC1A-ACD83644E21F}"/>
              </a:ext>
            </a:extLst>
          </p:cNvPr>
          <p:cNvSpPr/>
          <p:nvPr/>
        </p:nvSpPr>
        <p:spPr>
          <a:xfrm>
            <a:off x="8437289" y="2900542"/>
            <a:ext cx="2743200" cy="771525"/>
          </a:xfrm>
          <a:prstGeom prst="doubleWav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Dấu</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chấm</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phẩy</a:t>
            </a:r>
            <a:endPar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Double Wave 9">
            <a:extLst>
              <a:ext uri="{FF2B5EF4-FFF2-40B4-BE49-F238E27FC236}">
                <a16:creationId xmlns:a16="http://schemas.microsoft.com/office/drawing/2014/main" xmlns="" id="{517A33CE-07BB-4D15-B890-C6A3C5971D16}"/>
              </a:ext>
            </a:extLst>
          </p:cNvPr>
          <p:cNvSpPr/>
          <p:nvPr/>
        </p:nvSpPr>
        <p:spPr>
          <a:xfrm>
            <a:off x="8437289" y="4041184"/>
            <a:ext cx="2743200" cy="771525"/>
          </a:xfrm>
          <a:prstGeom prst="doubleWave">
            <a:avLst/>
          </a:prstGeom>
          <a:solidFill>
            <a:srgbClr val="F8C0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Dấu</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hai</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chấm</a:t>
            </a:r>
            <a:endPar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Double Wave 10">
            <a:extLst>
              <a:ext uri="{FF2B5EF4-FFF2-40B4-BE49-F238E27FC236}">
                <a16:creationId xmlns:a16="http://schemas.microsoft.com/office/drawing/2014/main" xmlns="" id="{A82DE612-8CAB-46AA-A9C2-BFB1164F7C48}"/>
              </a:ext>
            </a:extLst>
          </p:cNvPr>
          <p:cNvSpPr/>
          <p:nvPr/>
        </p:nvSpPr>
        <p:spPr>
          <a:xfrm>
            <a:off x="4873738" y="4022205"/>
            <a:ext cx="2743200" cy="771525"/>
          </a:xfrm>
          <a:prstGeom prst="doubleWav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Dấu</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chấm</a:t>
            </a:r>
            <a:endPar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Double Wave 11">
            <a:extLst>
              <a:ext uri="{FF2B5EF4-FFF2-40B4-BE49-F238E27FC236}">
                <a16:creationId xmlns:a16="http://schemas.microsoft.com/office/drawing/2014/main" xmlns="" id="{F4701ED0-796F-41BF-B7A0-5EFBA32341D9}"/>
              </a:ext>
            </a:extLst>
          </p:cNvPr>
          <p:cNvSpPr/>
          <p:nvPr/>
        </p:nvSpPr>
        <p:spPr>
          <a:xfrm>
            <a:off x="8437289" y="5139948"/>
            <a:ext cx="2743200" cy="771525"/>
          </a:xfrm>
          <a:prstGeom prst="doubleWav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Dấu</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ngoặc</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kép</a:t>
            </a:r>
            <a:endPar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Double Wave 12">
            <a:extLst>
              <a:ext uri="{FF2B5EF4-FFF2-40B4-BE49-F238E27FC236}">
                <a16:creationId xmlns:a16="http://schemas.microsoft.com/office/drawing/2014/main" xmlns="" id="{7CE00E79-7044-4D00-B8EA-077852A7C185}"/>
              </a:ext>
            </a:extLst>
          </p:cNvPr>
          <p:cNvSpPr/>
          <p:nvPr/>
        </p:nvSpPr>
        <p:spPr>
          <a:xfrm>
            <a:off x="4873738" y="5139949"/>
            <a:ext cx="2743200" cy="771525"/>
          </a:xfrm>
          <a:prstGeom prst="doubleWav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Dấu</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chấm</a:t>
            </a:r>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hỏi</a:t>
            </a:r>
            <a:endPar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129012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7">
            <a:extLst>
              <a:ext uri="{FF2B5EF4-FFF2-40B4-BE49-F238E27FC236}">
                <a16:creationId xmlns:a16="http://schemas.microsoft.com/office/drawing/2014/main" xmlns="" id="{D07B028A-289F-E4B9-0E7D-4521ACB3C0C1}"/>
              </a:ext>
            </a:extLst>
          </p:cNvPr>
          <p:cNvSpPr/>
          <p:nvPr/>
        </p:nvSpPr>
        <p:spPr>
          <a:xfrm>
            <a:off x="3263978" y="291636"/>
            <a:ext cx="8360779" cy="6085140"/>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30000"/>
              </a:lnSpc>
              <a:spcBef>
                <a:spcPts val="0"/>
              </a:spcBef>
              <a:spcAft>
                <a:spcPts val="0"/>
              </a:spcAft>
              <a:buClrTx/>
              <a:buSzTx/>
              <a:buFontTx/>
              <a:buNone/>
              <a:tabLst/>
              <a:defRPr/>
            </a:pP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NHÂN VẬT TRONG CÁC CÂU CHUYỆN</a:t>
            </a:r>
          </a:p>
          <a:p>
            <a:pPr marL="0" marR="0" lvl="0" indent="0" defTabSz="914400" rtl="0" eaLnBrk="1" fontAlgn="auto" latinLnBrk="0" hangingPunct="1">
              <a:lnSpc>
                <a:spcPct val="130000"/>
              </a:lnSpc>
              <a:spcBef>
                <a:spcPts val="0"/>
              </a:spcBef>
              <a:spcAft>
                <a:spcPts val="0"/>
              </a:spcAft>
              <a:buClrTx/>
              <a:buSzTx/>
              <a:buFontTx/>
              <a:buNone/>
              <a:tabLst/>
              <a:defRPr/>
            </a:pPr>
            <a:r>
              <a:rPr kumimoji="0" lang="en-US" altLang="zh-CN" sz="3200"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altLang="zh-CN" sz="3200" b="1"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Bạn</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nhỏ</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thơ</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Tuổi</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Ngựa</a:t>
            </a:r>
            <a:r>
              <a:rPr kumimoji="0" lang="en-US" altLang="zh-CN" sz="3200"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R="0" lvl="0" defTabSz="914400" rtl="0" eaLnBrk="1" fontAlgn="auto" latinLnBrk="0" hangingPunct="1">
              <a:lnSpc>
                <a:spcPct val="130000"/>
              </a:lnSpc>
              <a:spcBef>
                <a:spcPts val="0"/>
              </a:spcBef>
              <a:spcAft>
                <a:spcPts val="0"/>
              </a:spcAft>
              <a:buClrTx/>
              <a:buSzTx/>
              <a:buFontTx/>
              <a:buChar char="-"/>
              <a:tabLst/>
              <a:defRPr/>
            </a:pPr>
            <a:r>
              <a:rPr kumimoji="0" lang="en-US" altLang="zh-CN" sz="3200"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200" i="1"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Hồng</a:t>
            </a:r>
            <a:r>
              <a:rPr kumimoji="0" lang="en-US" altLang="zh-CN" sz="3200"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200" i="1"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altLang="zh-CN" sz="3200"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200" i="1"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altLang="zh-CN" sz="3200"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200" i="1"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chuyện</a:t>
            </a:r>
            <a:r>
              <a:rPr kumimoji="0" lang="en-US" altLang="zh-CN" sz="3200"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L</a:t>
            </a:r>
            <a:r>
              <a:rPr kumimoji="0" lang="en-US" altLang="zh-CN" sz="3200" i="1"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àm</a:t>
            </a:r>
            <a:r>
              <a:rPr kumimoji="0" lang="en-US" altLang="zh-CN" sz="3200"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200" i="1"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chị</a:t>
            </a:r>
            <a:r>
              <a:rPr kumimoji="0" lang="en-US" altLang="zh-CN" sz="3200"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R="0" lvl="0" defTabSz="914400" rtl="0" eaLnBrk="1" fontAlgn="auto" latinLnBrk="0" hangingPunct="1">
              <a:lnSpc>
                <a:spcPct val="130000"/>
              </a:lnSpc>
              <a:spcBef>
                <a:spcPts val="0"/>
              </a:spcBef>
              <a:spcAft>
                <a:spcPts val="0"/>
              </a:spcAft>
              <a:buClrTx/>
              <a:buSzTx/>
              <a:buFontTx/>
              <a:buChar char="-"/>
              <a:tabLst/>
              <a:defRPr/>
            </a:pP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Bạn</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nhỏ</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câu</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chuyện</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Cái</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răng</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khểnh</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marR="0" lvl="0" defTabSz="914400" rtl="0" eaLnBrk="1" fontAlgn="auto" latinLnBrk="0" hangingPunct="1">
              <a:lnSpc>
                <a:spcPct val="130000"/>
              </a:lnSpc>
              <a:spcBef>
                <a:spcPts val="0"/>
              </a:spcBef>
              <a:spcAft>
                <a:spcPts val="0"/>
              </a:spcAft>
              <a:buClrTx/>
              <a:buSzTx/>
              <a:buFontTx/>
              <a:buChar char="-"/>
              <a:tabLst/>
              <a:defRPr/>
            </a:pP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Minh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câu</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chuyện</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Vệt</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phấn</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trên</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mặt</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bàn</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marR="0" lvl="0" defTabSz="914400" rtl="0" eaLnBrk="1" fontAlgn="auto" latinLnBrk="0" hangingPunct="1">
              <a:lnSpc>
                <a:spcPct val="130000"/>
              </a:lnSpc>
              <a:spcBef>
                <a:spcPts val="0"/>
              </a:spcBef>
              <a:spcAft>
                <a:spcPts val="0"/>
              </a:spcAft>
              <a:buClrTx/>
              <a:buSzTx/>
              <a:buFontTx/>
              <a:buChar char="-"/>
              <a:tabLst/>
              <a:defRPr/>
            </a:pP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Bạn</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nhỏ</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câu</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chuyện</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Những</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vết</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200"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đinh</a:t>
            </a:r>
            <a:r>
              <a:rPr lang="en-US" altLang="zh-CN" sz="3200"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3200" i="1"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p:txBody>
      </p:sp>
      <p:pic>
        <p:nvPicPr>
          <p:cNvPr id="14" name="Picture 13">
            <a:extLst>
              <a:ext uri="{FF2B5EF4-FFF2-40B4-BE49-F238E27FC236}">
                <a16:creationId xmlns:a16="http://schemas.microsoft.com/office/drawing/2014/main" xmlns="" id="{845F6AB5-688F-E163-66F5-C77872C9E8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763" t="4762"/>
          <a:stretch/>
        </p:blipFill>
        <p:spPr>
          <a:xfrm>
            <a:off x="301698" y="3215539"/>
            <a:ext cx="1508629" cy="2170416"/>
          </a:xfrm>
          <a:prstGeom prst="rect">
            <a:avLst/>
          </a:prstGeom>
        </p:spPr>
      </p:pic>
      <p:pic>
        <p:nvPicPr>
          <p:cNvPr id="15" name="Picture 14">
            <a:extLst>
              <a:ext uri="{FF2B5EF4-FFF2-40B4-BE49-F238E27FC236}">
                <a16:creationId xmlns:a16="http://schemas.microsoft.com/office/drawing/2014/main" xmlns="" id="{8E1F0630-7522-BBB3-8F4F-FA6C5F4272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1" t="2222" r="56803" b="9620"/>
          <a:stretch/>
        </p:blipFill>
        <p:spPr>
          <a:xfrm rot="443231">
            <a:off x="1168417" y="3323514"/>
            <a:ext cx="1799948" cy="1864678"/>
          </a:xfrm>
          <a:prstGeom prst="rect">
            <a:avLst/>
          </a:prstGeom>
        </p:spPr>
      </p:pic>
      <p:pic>
        <p:nvPicPr>
          <p:cNvPr id="16" name="Picture 15" descr="Logo&#10;&#10;Description automatically generated with medium confidence">
            <a:extLst>
              <a:ext uri="{FF2B5EF4-FFF2-40B4-BE49-F238E27FC236}">
                <a16:creationId xmlns:a16="http://schemas.microsoft.com/office/drawing/2014/main" xmlns="" id="{952BA9FC-3B6A-B03A-1ED3-11EA40526B25}"/>
              </a:ext>
            </a:extLst>
          </p:cNvPr>
          <p:cNvPicPr>
            <a:picLocks noChangeAspect="1"/>
          </p:cNvPicPr>
          <p:nvPr/>
        </p:nvPicPr>
        <p:blipFill rotWithShape="1">
          <a:blip r:embed="rId4">
            <a:extLst>
              <a:ext uri="{28A0092B-C50C-407E-A947-70E740481C1C}">
                <a14:useLocalDpi xmlns:a14="http://schemas.microsoft.com/office/drawing/2010/main" val="0"/>
              </a:ext>
            </a:extLst>
          </a:blip>
          <a:srcRect l="22611" t="25992" r="29425" b="33398"/>
          <a:stretch/>
        </p:blipFill>
        <p:spPr>
          <a:xfrm>
            <a:off x="-583974" y="4608945"/>
            <a:ext cx="3847952" cy="2052038"/>
          </a:xfrm>
          <a:prstGeom prst="rect">
            <a:avLst/>
          </a:prstGeom>
        </p:spPr>
      </p:pic>
      <p:sp>
        <p:nvSpPr>
          <p:cNvPr id="2" name="Thought Bubble: Cloud 1">
            <a:extLst>
              <a:ext uri="{FF2B5EF4-FFF2-40B4-BE49-F238E27FC236}">
                <a16:creationId xmlns:a16="http://schemas.microsoft.com/office/drawing/2014/main" xmlns="" id="{E839598F-6188-42B3-92B8-8B1CA825F2FB}"/>
              </a:ext>
            </a:extLst>
          </p:cNvPr>
          <p:cNvSpPr/>
          <p:nvPr/>
        </p:nvSpPr>
        <p:spPr>
          <a:xfrm>
            <a:off x="301698" y="207404"/>
            <a:ext cx="3247267" cy="2000087"/>
          </a:xfrm>
          <a:prstGeom prst="cloudCallout">
            <a:avLst>
              <a:gd name="adj1" fmla="val 48933"/>
              <a:gd name="adj2" fmla="val 79020"/>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endParaRPr lang="en-US" sz="2800" i="1" dirty="0">
              <a:latin typeface="Times New Roman" panose="02020603050405020304" pitchFamily="18" charset="0"/>
              <a:cs typeface="Times New Roman" panose="02020603050405020304" pitchFamily="18" charset="0"/>
            </a:endParaRPr>
          </a:p>
          <a:p>
            <a:pPr algn="ctr"/>
            <a:r>
              <a:rPr lang="en-US" sz="2800" i="1" dirty="0" err="1">
                <a:latin typeface="Times New Roman" panose="02020603050405020304" pitchFamily="18" charset="0"/>
                <a:cs typeface="Times New Roman" panose="02020603050405020304" pitchFamily="18" charset="0"/>
              </a:rPr>
              <a:t>dấu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ngang</a:t>
            </a:r>
            <a:r>
              <a:rPr lang="en-US" sz="2800" i="1" dirty="0">
                <a:latin typeface="Times New Roman" panose="02020603050405020304" pitchFamily="18" charset="0"/>
                <a:cs typeface="Times New Roman" panose="02020603050405020304" pitchFamily="18" charset="0"/>
              </a:rPr>
              <a:t>?</a:t>
            </a:r>
          </a:p>
        </p:txBody>
      </p:sp>
      <p:sp>
        <p:nvSpPr>
          <p:cNvPr id="4" name="Thought Bubble: Cloud 3">
            <a:extLst>
              <a:ext uri="{FF2B5EF4-FFF2-40B4-BE49-F238E27FC236}">
                <a16:creationId xmlns:a16="http://schemas.microsoft.com/office/drawing/2014/main" xmlns="" id="{B312371B-384E-4E87-B255-414B0C226EA1}"/>
              </a:ext>
            </a:extLst>
          </p:cNvPr>
          <p:cNvSpPr/>
          <p:nvPr/>
        </p:nvSpPr>
        <p:spPr>
          <a:xfrm>
            <a:off x="301699" y="201931"/>
            <a:ext cx="3247266" cy="2080628"/>
          </a:xfrm>
          <a:prstGeom prst="cloudCallout">
            <a:avLst>
              <a:gd name="adj1" fmla="val 48909"/>
              <a:gd name="adj2" fmla="val 7785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sz="3100" i="1" dirty="0">
                <a:effectLst/>
                <a:latin typeface="Times New Roman" panose="02020603050405020304" pitchFamily="18" charset="0"/>
                <a:ea typeface="Times New Roman" panose="02020603050405020304" pitchFamily="18" charset="0"/>
              </a:rPr>
              <a:t>Đánh dấu các ý trong một đoạn liệt kê. </a:t>
            </a:r>
            <a:endParaRPr lang="en-US" sz="3100" dirty="0"/>
          </a:p>
        </p:txBody>
      </p:sp>
      <p:sp>
        <p:nvSpPr>
          <p:cNvPr id="3" name="Oval 2">
            <a:extLst>
              <a:ext uri="{FF2B5EF4-FFF2-40B4-BE49-F238E27FC236}">
                <a16:creationId xmlns:a16="http://schemas.microsoft.com/office/drawing/2014/main" xmlns="" id="{29C402C0-5E9D-465B-A048-8E78B2D68F7B}"/>
              </a:ext>
            </a:extLst>
          </p:cNvPr>
          <p:cNvSpPr/>
          <p:nvPr/>
        </p:nvSpPr>
        <p:spPr>
          <a:xfrm>
            <a:off x="3548965" y="1930126"/>
            <a:ext cx="364352" cy="431495"/>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xmlns="" id="{365BA228-93DC-4F35-BB64-F1B38450BEBD}"/>
              </a:ext>
            </a:extLst>
          </p:cNvPr>
          <p:cNvSpPr/>
          <p:nvPr/>
        </p:nvSpPr>
        <p:spPr>
          <a:xfrm>
            <a:off x="3548965" y="3824358"/>
            <a:ext cx="364352" cy="431495"/>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xmlns="" id="{DACB2BC9-A4A5-45F2-BE20-64E3515FA26B}"/>
              </a:ext>
            </a:extLst>
          </p:cNvPr>
          <p:cNvSpPr/>
          <p:nvPr/>
        </p:nvSpPr>
        <p:spPr>
          <a:xfrm>
            <a:off x="3548965" y="3210721"/>
            <a:ext cx="364352" cy="431495"/>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xmlns="" id="{F97976A7-04F2-4F71-B542-211A8C3780CA}"/>
              </a:ext>
            </a:extLst>
          </p:cNvPr>
          <p:cNvSpPr/>
          <p:nvPr/>
        </p:nvSpPr>
        <p:spPr>
          <a:xfrm>
            <a:off x="3548965" y="2561852"/>
            <a:ext cx="364352" cy="431495"/>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xmlns="" id="{D393BC74-0A05-9FA7-8A3E-3A6E092B7018}"/>
              </a:ext>
            </a:extLst>
          </p:cNvPr>
          <p:cNvSpPr/>
          <p:nvPr/>
        </p:nvSpPr>
        <p:spPr>
          <a:xfrm>
            <a:off x="3534847" y="5113533"/>
            <a:ext cx="364352" cy="431495"/>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613547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set>
                                      <p:cBhvr>
                                        <p:cTn id="15" dur="1" fill="hold">
                                          <p:stCondLst>
                                            <p:cond delay="499"/>
                                          </p:stCondLst>
                                        </p:cTn>
                                        <p:tgtEl>
                                          <p:spTgt spid="2"/>
                                        </p:tgtEl>
                                        <p:attrNameLst>
                                          <p:attrName>style.visibility</p:attrName>
                                        </p:attrNameLst>
                                      </p:cBhvr>
                                      <p:to>
                                        <p:strVal val="hidden"/>
                                      </p:to>
                                    </p:se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par>
                          <p:cTn id="28" fill="hold">
                            <p:stCondLst>
                              <p:cond delay="500"/>
                            </p:stCondLst>
                            <p:childTnLst>
                              <p:par>
                                <p:cTn id="29" presetID="50" presetClass="entr" presetSubtype="0" decel="10000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strVal val="#ppt_w+.3"/>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Effect transition="in" filter="fade">
                                      <p:cBhvr>
                                        <p:cTn id="33" dur="1000"/>
                                        <p:tgtEl>
                                          <p:spTgt spid="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3" grpId="0" animBg="1"/>
      <p:bldP spid="9" grpId="0" animBg="1"/>
      <p:bldP spid="10" grpId="0" animBg="1"/>
      <p:bldP spid="11"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xmlns=""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3077" y="75575"/>
            <a:ext cx="3873585" cy="3873585"/>
          </a:xfrm>
          <a:prstGeom prst="rect">
            <a:avLst/>
          </a:prstGeom>
        </p:spPr>
      </p:pic>
      <p:grpSp>
        <p:nvGrpSpPr>
          <p:cNvPr id="2" name="组合 1">
            <a:extLst>
              <a:ext uri="{FF2B5EF4-FFF2-40B4-BE49-F238E27FC236}">
                <a16:creationId xmlns:a16="http://schemas.microsoft.com/office/drawing/2014/main" xmlns="" id="{64839120-64DA-3CB7-7266-B7DD45CAA8BC}"/>
              </a:ext>
            </a:extLst>
          </p:cNvPr>
          <p:cNvGrpSpPr/>
          <p:nvPr/>
        </p:nvGrpSpPr>
        <p:grpSpPr>
          <a:xfrm>
            <a:off x="1732677" y="1311022"/>
            <a:ext cx="9652351" cy="4702766"/>
            <a:chOff x="1055370" y="960120"/>
            <a:chExt cx="10211753" cy="46939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Calibri" panose="020F0502020204030204" pitchFamily="34" charset="0"/>
                    <a:ea typeface="Vogue-ExtraBold" panose="020B0500000000000000" pitchFamily="34" charset="0"/>
                    <a:cs typeface="Calibri" panose="020F0502020204030204" pitchFamily="34" charset="0"/>
                  </a:rPr>
                  <a:t>LUYỆN </a:t>
                </a:r>
                <a:r>
                  <a:rPr lang="en-US" altLang="zh-CN" sz="4000" b="1" dirty="0">
                    <a:solidFill>
                      <a:prstClr val="white"/>
                    </a:solidFill>
                    <a:latin typeface="Calibri" panose="020F0502020204030204" pitchFamily="34" charset="0"/>
                    <a:ea typeface="Vogue-ExtraBold" panose="020B0500000000000000" pitchFamily="34" charset="0"/>
                    <a:cs typeface="Calibri" panose="020F0502020204030204" pitchFamily="34" charset="0"/>
                  </a:rPr>
                  <a:t>TỪ VÀ CÂU:</a:t>
                </a:r>
                <a:endParaRPr kumimoji="0" lang="en-US" altLang="zh-CN" sz="4000" b="1" i="0" u="none" strike="noStrike" kern="1200" cap="none" spc="0" normalizeH="0" baseline="0" noProof="0" dirty="0">
                  <a:ln>
                    <a:noFill/>
                  </a:ln>
                  <a:solidFill>
                    <a:prstClr val="white"/>
                  </a:solidFill>
                  <a:effectLst/>
                  <a:uLnTx/>
                  <a:uFillTx/>
                  <a:latin typeface="Calibri" panose="020F0502020204030204" pitchFamily="34" charset="0"/>
                  <a:ea typeface="Vogue-ExtraBold" panose="020B0500000000000000" pitchFamily="34" charset="0"/>
                  <a:cs typeface="Calibri" panose="020F0502020204030204" pitchFamily="34" charset="0"/>
                </a:endParaRP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xmlns=""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586" y="2298427"/>
            <a:ext cx="3799305" cy="3799305"/>
          </a:xfrm>
          <a:prstGeom prst="rect">
            <a:avLst/>
          </a:prstGeom>
        </p:spPr>
      </p:pic>
      <p:pic>
        <p:nvPicPr>
          <p:cNvPr id="25" name="图片 24">
            <a:extLst>
              <a:ext uri="{FF2B5EF4-FFF2-40B4-BE49-F238E27FC236}">
                <a16:creationId xmlns:a16="http://schemas.microsoft.com/office/drawing/2014/main" xmlns=""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9474" y="4841995"/>
            <a:ext cx="2996613" cy="2546912"/>
          </a:xfrm>
          <a:prstGeom prst="rect">
            <a:avLst/>
          </a:prstGeom>
        </p:spPr>
      </p:pic>
      <p:pic>
        <p:nvPicPr>
          <p:cNvPr id="11" name="Picture 10">
            <a:extLst>
              <a:ext uri="{FF2B5EF4-FFF2-40B4-BE49-F238E27FC236}">
                <a16:creationId xmlns:a16="http://schemas.microsoft.com/office/drawing/2014/main" xmlns="" id="{9A3AAE61-25C5-4548-BD29-8E2293CEBAAA}"/>
              </a:ext>
            </a:extLst>
          </p:cNvPr>
          <p:cNvPicPr>
            <a:picLocks noChangeAspect="1"/>
          </p:cNvPicPr>
          <p:nvPr/>
        </p:nvPicPr>
        <p:blipFill>
          <a:blip r:embed="rId7"/>
          <a:stretch>
            <a:fillRect/>
          </a:stretch>
        </p:blipFill>
        <p:spPr>
          <a:xfrm>
            <a:off x="3295347" y="3196957"/>
            <a:ext cx="7966337" cy="1949829"/>
          </a:xfrm>
          <a:prstGeom prst="rect">
            <a:avLst/>
          </a:prstGeom>
          <a:ln>
            <a:noFill/>
          </a:ln>
          <a:effectLst>
            <a:softEdge rad="112500"/>
          </a:effectLst>
        </p:spPr>
      </p:pic>
      <p:sp>
        <p:nvSpPr>
          <p:cNvPr id="13" name="TextBox 12">
            <a:extLst>
              <a:ext uri="{FF2B5EF4-FFF2-40B4-BE49-F238E27FC236}">
                <a16:creationId xmlns:a16="http://schemas.microsoft.com/office/drawing/2014/main" xmlns="" id="{FD3D8F18-3936-4767-842F-2B5B108B8DE2}"/>
              </a:ext>
            </a:extLst>
          </p:cNvPr>
          <p:cNvSpPr txBox="1"/>
          <p:nvPr/>
        </p:nvSpPr>
        <p:spPr>
          <a:xfrm>
            <a:off x="1499008" y="392915"/>
            <a:ext cx="9762675" cy="707886"/>
          </a:xfrm>
          <a:prstGeom prst="rect">
            <a:avLst/>
          </a:prstGeom>
          <a:noFill/>
        </p:spPr>
        <p:txBody>
          <a:bodyPr wrap="square" rtlCol="0">
            <a:spAutoFit/>
          </a:bodyPr>
          <a:lstStyle/>
          <a:p>
            <a:pPr algn="ctr"/>
            <a:r>
              <a:rPr lang="en-US" sz="4000" b="1" dirty="0" err="1">
                <a:latin typeface="HP001 5 hàng" panose="020B0603050302020204" pitchFamily="34" charset="0"/>
              </a:rPr>
              <a:t>Thứ</a:t>
            </a:r>
            <a:r>
              <a:rPr lang="en-US" sz="4000" b="1" dirty="0">
                <a:latin typeface="HP001 5 hàng" panose="020B0603050302020204" pitchFamily="34" charset="0"/>
              </a:rPr>
              <a:t> </a:t>
            </a:r>
            <a:r>
              <a:rPr lang="en-US" sz="4000" b="1" dirty="0" err="1">
                <a:latin typeface="HP001 5 hàng" panose="020B0603050302020204" pitchFamily="34" charset="0"/>
              </a:rPr>
              <a:t>năm</a:t>
            </a:r>
            <a:r>
              <a:rPr lang="en-US" sz="4000" b="1" dirty="0">
                <a:latin typeface="HP001 5 hàng" panose="020B0603050302020204" pitchFamily="34" charset="0"/>
              </a:rPr>
              <a:t> </a:t>
            </a:r>
            <a:r>
              <a:rPr lang="en-US" sz="4000" b="1" dirty="0" err="1">
                <a:latin typeface="HP001 5 hàng" panose="020B0603050302020204" pitchFamily="34" charset="0"/>
              </a:rPr>
              <a:t>ngày</a:t>
            </a:r>
            <a:r>
              <a:rPr lang="en-US" sz="4000" b="1" dirty="0">
                <a:latin typeface="HP001 5 hàng" panose="020B0603050302020204" pitchFamily="34" charset="0"/>
              </a:rPr>
              <a:t> 20 </a:t>
            </a:r>
            <a:r>
              <a:rPr lang="en-US" sz="4000" b="1" dirty="0" err="1">
                <a:latin typeface="HP001 5 hàng" panose="020B0603050302020204" pitchFamily="34" charset="0"/>
              </a:rPr>
              <a:t>tháng</a:t>
            </a:r>
            <a:r>
              <a:rPr lang="en-US" sz="4000" b="1" dirty="0">
                <a:latin typeface="HP001 5 hàng" panose="020B0603050302020204" pitchFamily="34" charset="0"/>
              </a:rPr>
              <a:t> 02 </a:t>
            </a:r>
            <a:r>
              <a:rPr lang="en-US" sz="4000" b="1" dirty="0" err="1">
                <a:latin typeface="HP001 5 hàng" panose="020B0603050302020204" pitchFamily="34" charset="0"/>
              </a:rPr>
              <a:t>năm</a:t>
            </a:r>
            <a:r>
              <a:rPr lang="en-US" sz="4000" b="1" dirty="0">
                <a:latin typeface="HP001 5 hàng" panose="020B0603050302020204" pitchFamily="34" charset="0"/>
              </a:rPr>
              <a:t> 2025</a:t>
            </a:r>
          </a:p>
        </p:txBody>
      </p:sp>
      <p:pic>
        <p:nvPicPr>
          <p:cNvPr id="14" name="Picture 13">
            <a:extLst>
              <a:ext uri="{FF2B5EF4-FFF2-40B4-BE49-F238E27FC236}">
                <a16:creationId xmlns:a16="http://schemas.microsoft.com/office/drawing/2014/main" xmlns="" id="{CA2A0F06-CAE2-4446-A626-94556559EC07}"/>
              </a:ext>
            </a:extLst>
          </p:cNvPr>
          <p:cNvPicPr>
            <a:picLocks noChangeAspect="1"/>
          </p:cNvPicPr>
          <p:nvPr/>
        </p:nvPicPr>
        <p:blipFill>
          <a:blip r:embed="rId8"/>
          <a:stretch>
            <a:fillRect/>
          </a:stretch>
        </p:blipFill>
        <p:spPr>
          <a:xfrm>
            <a:off x="94268" y="75575"/>
            <a:ext cx="734543" cy="931174"/>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xmlns="" id="{186ABA11-4B6B-497A-8546-9C6E333E7DC2}"/>
              </a:ext>
            </a:extLst>
          </p:cNvPr>
          <p:cNvGraphicFramePr>
            <a:graphicFrameLocks noGrp="1"/>
          </p:cNvGraphicFramePr>
          <p:nvPr>
            <p:extLst>
              <p:ext uri="{D42A27DB-BD31-4B8C-83A1-F6EECF244321}">
                <p14:modId xmlns:p14="http://schemas.microsoft.com/office/powerpoint/2010/main" val="3701254016"/>
              </p:ext>
            </p:extLst>
          </p:nvPr>
        </p:nvGraphicFramePr>
        <p:xfrm>
          <a:off x="443060" y="1036949"/>
          <a:ext cx="11214755" cy="5596128"/>
        </p:xfrm>
        <a:graphic>
          <a:graphicData uri="http://schemas.openxmlformats.org/drawingml/2006/table">
            <a:tbl>
              <a:tblPr firstRow="1" bandRow="1">
                <a:tableStyleId>{5C22544A-7EE6-4342-B048-85BDC9FD1C3A}</a:tableStyleId>
              </a:tblPr>
              <a:tblGrid>
                <a:gridCol w="6361364">
                  <a:extLst>
                    <a:ext uri="{9D8B030D-6E8A-4147-A177-3AD203B41FA5}">
                      <a16:colId xmlns:a16="http://schemas.microsoft.com/office/drawing/2014/main" xmlns="" val="45193532"/>
                    </a:ext>
                  </a:extLst>
                </a:gridCol>
                <a:gridCol w="1016931">
                  <a:extLst>
                    <a:ext uri="{9D8B030D-6E8A-4147-A177-3AD203B41FA5}">
                      <a16:colId xmlns:a16="http://schemas.microsoft.com/office/drawing/2014/main" xmlns="" val="1591654512"/>
                    </a:ext>
                  </a:extLst>
                </a:gridCol>
                <a:gridCol w="3836460">
                  <a:extLst>
                    <a:ext uri="{9D8B030D-6E8A-4147-A177-3AD203B41FA5}">
                      <a16:colId xmlns:a16="http://schemas.microsoft.com/office/drawing/2014/main" xmlns="" val="1899342405"/>
                    </a:ext>
                  </a:extLst>
                </a:gridCol>
              </a:tblGrid>
              <a:tr h="1088796">
                <a:tc>
                  <a:txBody>
                    <a:bodyPr/>
                    <a:lstStyle/>
                    <a:p>
                      <a:pPr marL="395288" indent="-395288">
                        <a:buAutoNum type="alphaLcParenR"/>
                      </a:pPr>
                      <a:r>
                        <a:rPr lang="en-US" sz="2200" b="0" dirty="0" err="1">
                          <a:solidFill>
                            <a:schemeClr val="tx1"/>
                          </a:solidFill>
                          <a:latin typeface="Times New Roman" panose="02020603050405020304" pitchFamily="18" charset="0"/>
                          <a:cs typeface="Times New Roman" panose="02020603050405020304" pitchFamily="18" charset="0"/>
                        </a:rPr>
                        <a:t>Việt</a:t>
                      </a:r>
                      <a:r>
                        <a:rPr lang="en-US" sz="2200" b="0" dirty="0">
                          <a:solidFill>
                            <a:schemeClr val="tx1"/>
                          </a:solidFill>
                          <a:latin typeface="Times New Roman" panose="02020603050405020304" pitchFamily="18" charset="0"/>
                          <a:cs typeface="Times New Roman" panose="02020603050405020304" pitchFamily="18" charset="0"/>
                        </a:rPr>
                        <a:t> – </a:t>
                      </a:r>
                      <a:r>
                        <a:rPr lang="en-US" sz="2200" b="0" dirty="0" err="1">
                          <a:solidFill>
                            <a:schemeClr val="tx1"/>
                          </a:solidFill>
                          <a:latin typeface="Times New Roman" panose="02020603050405020304" pitchFamily="18" charset="0"/>
                          <a:cs typeface="Times New Roman" panose="02020603050405020304" pitchFamily="18" charset="0"/>
                        </a:rPr>
                        <a:t>Lào</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hai</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nước</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chúng</a:t>
                      </a:r>
                      <a:r>
                        <a:rPr lang="en-US" sz="2200" b="0" dirty="0">
                          <a:solidFill>
                            <a:schemeClr val="tx1"/>
                          </a:solidFill>
                          <a:latin typeface="Times New Roman" panose="02020603050405020304" pitchFamily="18" charset="0"/>
                          <a:cs typeface="Times New Roman" panose="02020603050405020304" pitchFamily="18" charset="0"/>
                        </a:rPr>
                        <a:t> ta</a:t>
                      </a:r>
                    </a:p>
                    <a:p>
                      <a:pPr marL="0" indent="0">
                        <a:buNone/>
                      </a:pPr>
                      <a:r>
                        <a:rPr lang="en-US" sz="2200" b="0" dirty="0" err="1">
                          <a:solidFill>
                            <a:schemeClr val="tx1"/>
                          </a:solidFill>
                          <a:latin typeface="Times New Roman" panose="02020603050405020304" pitchFamily="18" charset="0"/>
                          <a:cs typeface="Times New Roman" panose="02020603050405020304" pitchFamily="18" charset="0"/>
                        </a:rPr>
                        <a:t>Tình</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sâu</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hơn</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nước</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Hồng</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Hà</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Cửu</a:t>
                      </a:r>
                      <a:r>
                        <a:rPr lang="en-US" sz="2200" b="0" dirty="0">
                          <a:solidFill>
                            <a:schemeClr val="tx1"/>
                          </a:solidFill>
                          <a:latin typeface="Times New Roman" panose="02020603050405020304" pitchFamily="18" charset="0"/>
                          <a:cs typeface="Times New Roman" panose="02020603050405020304" pitchFamily="18" charset="0"/>
                        </a:rPr>
                        <a:t> Long.</a:t>
                      </a:r>
                    </a:p>
                    <a:p>
                      <a:pPr marL="0" indent="0" algn="r">
                        <a:buNone/>
                      </a:pPr>
                      <a:r>
                        <a:rPr lang="en-US" b="0" dirty="0">
                          <a:solidFill>
                            <a:schemeClr val="tx1"/>
                          </a:solidFill>
                          <a:latin typeface="Times New Roman" panose="02020603050405020304" pitchFamily="18" charset="0"/>
                          <a:cs typeface="Times New Roman" panose="02020603050405020304" pitchFamily="18" charset="0"/>
                        </a:rPr>
                        <a:t>HỒ CHÍ MINH</a:t>
                      </a:r>
                    </a:p>
                  </a:txBody>
                  <a:tcPr anchor="ctr">
                    <a:lnR w="12700" cmpd="sng">
                      <a:noFill/>
                    </a:lnR>
                    <a:solidFill>
                      <a:schemeClr val="accent2">
                        <a:lumMod val="20000"/>
                        <a:lumOff val="80000"/>
                      </a:schemeClr>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nSpc>
                          <a:spcPct val="120000"/>
                        </a:lnSpc>
                      </a:pPr>
                      <a:r>
                        <a:rPr lang="en-US" sz="2200" b="0" dirty="0">
                          <a:solidFill>
                            <a:schemeClr val="tx1"/>
                          </a:solidFill>
                          <a:latin typeface="Times New Roman" panose="02020603050405020304" pitchFamily="18" charset="0"/>
                          <a:cs typeface="Times New Roman" panose="02020603050405020304" pitchFamily="18" charset="0"/>
                        </a:rPr>
                        <a:t>1) </a:t>
                      </a:r>
                      <a:r>
                        <a:rPr lang="en-US" sz="2200" b="0" dirty="0" err="1">
                          <a:solidFill>
                            <a:schemeClr val="tx1"/>
                          </a:solidFill>
                          <a:latin typeface="Times New Roman" panose="02020603050405020304" pitchFamily="18" charset="0"/>
                          <a:cs typeface="Times New Roman" panose="02020603050405020304" pitchFamily="18" charset="0"/>
                        </a:rPr>
                        <a:t>Để</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nối</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tên</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thời</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điểm</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bắt</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đầu</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và</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thời</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điểm</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kết</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thúc</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của</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một</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vụ</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trồng</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trọt</a:t>
                      </a:r>
                      <a:r>
                        <a:rPr lang="en-US" sz="2200" b="0" dirty="0">
                          <a:solidFill>
                            <a:schemeClr val="tx1"/>
                          </a:solidFill>
                          <a:latin typeface="Times New Roman" panose="02020603050405020304" pitchFamily="18" charset="0"/>
                          <a:cs typeface="Times New Roman" panose="02020603050405020304" pitchFamily="18" charset="0"/>
                        </a:rPr>
                        <a:t>.</a:t>
                      </a:r>
                    </a:p>
                  </a:txBody>
                  <a:tcPr anchor="ctr">
                    <a:lnL w="12700" cmpd="sng">
                      <a:noFill/>
                    </a:lnL>
                    <a:solidFill>
                      <a:schemeClr val="accent2">
                        <a:lumMod val="20000"/>
                        <a:lumOff val="80000"/>
                      </a:schemeClr>
                    </a:solidFill>
                  </a:tcPr>
                </a:tc>
                <a:extLst>
                  <a:ext uri="{0D108BD9-81ED-4DB2-BD59-A6C34878D82A}">
                    <a16:rowId xmlns:a16="http://schemas.microsoft.com/office/drawing/2014/main" xmlns="" val="2839815002"/>
                  </a:ext>
                </a:extLst>
              </a:tr>
              <a:tr h="488088">
                <a:tc>
                  <a:txBody>
                    <a:bodyPr/>
                    <a:lstStyle/>
                    <a:p>
                      <a:pPr>
                        <a:lnSpc>
                          <a:spcPct val="120000"/>
                        </a:lnSpc>
                      </a:pPr>
                      <a:r>
                        <a:rPr lang="en-US" sz="2200" dirty="0">
                          <a:solidFill>
                            <a:schemeClr val="tx1"/>
                          </a:solidFill>
                          <a:latin typeface="Times New Roman" panose="02020603050405020304" pitchFamily="18" charset="0"/>
                          <a:cs typeface="Times New Roman" panose="02020603050405020304" pitchFamily="18" charset="0"/>
                        </a:rPr>
                        <a:t>b) Sau </a:t>
                      </a:r>
                      <a:r>
                        <a:rPr lang="en-US" sz="2200" dirty="0" err="1">
                          <a:solidFill>
                            <a:schemeClr val="tx1"/>
                          </a:solidFill>
                          <a:latin typeface="Times New Roman" panose="02020603050405020304" pitchFamily="18" charset="0"/>
                          <a:cs typeface="Times New Roman" panose="02020603050405020304" pitchFamily="18" charset="0"/>
                        </a:rPr>
                        <a:t>khi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hoà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bình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được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lập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lại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hệ</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thống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đường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sắt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miền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Bắc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đã</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được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khôi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phục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xây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dựng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những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tuyến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đường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chính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Nội</a:t>
                      </a:r>
                      <a:r>
                        <a:rPr lang="en-US" sz="2200" dirty="0">
                          <a:solidFill>
                            <a:schemeClr val="tx1"/>
                          </a:solidFill>
                          <a:latin typeface="Times New Roman" panose="02020603050405020304" pitchFamily="18" charset="0"/>
                          <a:cs typeface="Times New Roman" panose="02020603050405020304" pitchFamily="18" charset="0"/>
                        </a:rPr>
                        <a:t> – </a:t>
                      </a:r>
                      <a:r>
                        <a:rPr lang="en-US" sz="2200" dirty="0" err="1">
                          <a:solidFill>
                            <a:schemeClr val="tx1"/>
                          </a:solidFill>
                          <a:latin typeface="Times New Roman" panose="02020603050405020304" pitchFamily="18" charset="0"/>
                          <a:cs typeface="Times New Roman" panose="02020603050405020304" pitchFamily="18" charset="0"/>
                        </a:rPr>
                        <a:t>Lào</a:t>
                      </a:r>
                      <a:r>
                        <a:rPr lang="en-US" sz="2200" dirty="0">
                          <a:solidFill>
                            <a:schemeClr val="tx1"/>
                          </a:solidFill>
                          <a:latin typeface="Times New Roman" panose="02020603050405020304" pitchFamily="18" charset="0"/>
                          <a:cs typeface="Times New Roman" panose="02020603050405020304" pitchFamily="18" charset="0"/>
                        </a:rPr>
                        <a:t> Cai, </a:t>
                      </a:r>
                      <a:r>
                        <a:rPr lang="en-US" sz="2200" dirty="0" err="1">
                          <a:solidFill>
                            <a:schemeClr val="tx1"/>
                          </a:solidFill>
                          <a:latin typeface="Times New Roman" panose="02020603050405020304" pitchFamily="18" charset="0"/>
                          <a:cs typeface="Times New Roman" panose="02020603050405020304" pitchFamily="18" charset="0"/>
                        </a:rPr>
                        <a:t>Hà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Nội</a:t>
                      </a:r>
                      <a:r>
                        <a:rPr lang="en-US" sz="2200" dirty="0">
                          <a:solidFill>
                            <a:schemeClr val="tx1"/>
                          </a:solidFill>
                          <a:latin typeface="Times New Roman" panose="02020603050405020304" pitchFamily="18" charset="0"/>
                          <a:cs typeface="Times New Roman" panose="02020603050405020304" pitchFamily="18" charset="0"/>
                        </a:rPr>
                        <a:t> – </a:t>
                      </a:r>
                      <a:r>
                        <a:rPr lang="en-US" sz="2200" dirty="0" err="1">
                          <a:solidFill>
                            <a:schemeClr val="tx1"/>
                          </a:solidFill>
                          <a:latin typeface="Times New Roman" panose="02020603050405020304" pitchFamily="18" charset="0"/>
                          <a:cs typeface="Times New Roman" panose="02020603050405020304" pitchFamily="18" charset="0"/>
                        </a:rPr>
                        <a:t>Hải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Phòng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Nội</a:t>
                      </a:r>
                      <a:r>
                        <a:rPr lang="en-US" sz="2200" dirty="0">
                          <a:solidFill>
                            <a:schemeClr val="tx1"/>
                          </a:solidFill>
                          <a:latin typeface="Times New Roman" panose="02020603050405020304" pitchFamily="18" charset="0"/>
                          <a:cs typeface="Times New Roman" panose="02020603050405020304" pitchFamily="18" charset="0"/>
                        </a:rPr>
                        <a:t> – </a:t>
                      </a:r>
                      <a:r>
                        <a:rPr lang="en-US" sz="2200" dirty="0" err="1">
                          <a:solidFill>
                            <a:schemeClr val="tx1"/>
                          </a:solidFill>
                          <a:latin typeface="Times New Roman" panose="02020603050405020304" pitchFamily="18" charset="0"/>
                          <a:cs typeface="Times New Roman" panose="02020603050405020304" pitchFamily="18" charset="0"/>
                        </a:rPr>
                        <a:t>Lạng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Sơn</a:t>
                      </a:r>
                      <a:r>
                        <a:rPr lang="en-US" sz="2200" dirty="0">
                          <a:solidFill>
                            <a:schemeClr val="tx1"/>
                          </a:solidFill>
                          <a:latin typeface="Times New Roman" panose="02020603050405020304" pitchFamily="18" charset="0"/>
                          <a:cs typeface="Times New Roman" panose="02020603050405020304" pitchFamily="18" charset="0"/>
                        </a:rPr>
                        <a:t>.</a:t>
                      </a:r>
                    </a:p>
                  </a:txBody>
                  <a:tcPr anchor="ctr">
                    <a:lnR w="12700" cmpd="sng">
                      <a:noFill/>
                    </a:lnR>
                    <a:solidFill>
                      <a:schemeClr val="accent2">
                        <a:lumMod val="20000"/>
                        <a:lumOff val="80000"/>
                      </a:schemeClr>
                    </a:solidFill>
                  </a:tcPr>
                </a:tc>
                <a:tc>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20000"/>
                        </a:lnSpc>
                      </a:pPr>
                      <a:r>
                        <a:rPr lang="en-US" sz="2200" dirty="0">
                          <a:solidFill>
                            <a:schemeClr val="tx1"/>
                          </a:solidFill>
                          <a:latin typeface="Times New Roman" panose="02020603050405020304" pitchFamily="18" charset="0"/>
                          <a:cs typeface="Times New Roman" panose="02020603050405020304" pitchFamily="18" charset="0"/>
                        </a:rPr>
                        <a:t>2)</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Để</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nối</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tên</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hai</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nước</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có</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quan</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hệ</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với</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nhau</a:t>
                      </a:r>
                      <a:r>
                        <a:rPr lang="en-US" sz="2200" b="0" dirty="0">
                          <a:solidFill>
                            <a:schemeClr val="tx1"/>
                          </a:solidFill>
                          <a:latin typeface="Times New Roman" panose="02020603050405020304" pitchFamily="18" charset="0"/>
                          <a:cs typeface="Times New Roman" panose="02020603050405020304" pitchFamily="18" charset="0"/>
                        </a:rPr>
                        <a:t>.</a:t>
                      </a:r>
                      <a:r>
                        <a:rPr lang="en-US" sz="2200" dirty="0">
                          <a:solidFill>
                            <a:schemeClr val="tx1"/>
                          </a:solidFill>
                          <a:latin typeface="Times New Roman" panose="02020603050405020304" pitchFamily="18" charset="0"/>
                          <a:cs typeface="Times New Roman" panose="02020603050405020304" pitchFamily="18" charset="0"/>
                        </a:rPr>
                        <a:t> </a:t>
                      </a:r>
                    </a:p>
                  </a:txBody>
                  <a:tcPr anchor="ctr">
                    <a:lnL w="12700" cmpd="sng">
                      <a:noFill/>
                    </a:lnL>
                    <a:solidFill>
                      <a:schemeClr val="accent2">
                        <a:lumMod val="20000"/>
                        <a:lumOff val="80000"/>
                      </a:schemeClr>
                    </a:solidFill>
                  </a:tcPr>
                </a:tc>
                <a:extLst>
                  <a:ext uri="{0D108BD9-81ED-4DB2-BD59-A6C34878D82A}">
                    <a16:rowId xmlns:a16="http://schemas.microsoft.com/office/drawing/2014/main" xmlns="" val="3198203316"/>
                  </a:ext>
                </a:extLst>
              </a:tr>
              <a:tr h="864438">
                <a:tc>
                  <a:txBody>
                    <a:bodyPr/>
                    <a:lstStyle/>
                    <a:p>
                      <a:pPr>
                        <a:lnSpc>
                          <a:spcPct val="120000"/>
                        </a:lnSpc>
                      </a:pPr>
                      <a:r>
                        <a:rPr lang="en-US" sz="2200" dirty="0">
                          <a:solidFill>
                            <a:schemeClr val="tx1"/>
                          </a:solidFill>
                          <a:latin typeface="Times New Roman" panose="02020603050405020304" pitchFamily="18" charset="0"/>
                          <a:cs typeface="Times New Roman" panose="02020603050405020304" pitchFamily="18" charset="0"/>
                        </a:rPr>
                        <a:t>c) </a:t>
                      </a:r>
                      <a:r>
                        <a:rPr lang="en-US" sz="2200" dirty="0" err="1">
                          <a:solidFill>
                            <a:schemeClr val="tx1"/>
                          </a:solidFill>
                          <a:latin typeface="Times New Roman" panose="02020603050405020304" pitchFamily="18" charset="0"/>
                          <a:cs typeface="Times New Roman" panose="02020603050405020304" pitchFamily="18" charset="0"/>
                        </a:rPr>
                        <a:t>Vụ</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Đông</a:t>
                      </a:r>
                      <a:r>
                        <a:rPr lang="en-US" sz="2200" dirty="0">
                          <a:solidFill>
                            <a:schemeClr val="tx1"/>
                          </a:solidFill>
                          <a:latin typeface="Times New Roman" panose="02020603050405020304" pitchFamily="18" charset="0"/>
                          <a:cs typeface="Times New Roman" panose="02020603050405020304" pitchFamily="18" charset="0"/>
                        </a:rPr>
                        <a:t> – </a:t>
                      </a:r>
                      <a:r>
                        <a:rPr lang="en-US" sz="2200" dirty="0" err="1">
                          <a:solidFill>
                            <a:schemeClr val="tx1"/>
                          </a:solidFill>
                          <a:latin typeface="Times New Roman" panose="02020603050405020304" pitchFamily="18" charset="0"/>
                          <a:cs typeface="Times New Roman" panose="02020603050405020304" pitchFamily="18" charset="0"/>
                        </a:rPr>
                        <a:t>Xuân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năm</a:t>
                      </a:r>
                      <a:r>
                        <a:rPr lang="en-US" sz="2200" dirty="0">
                          <a:solidFill>
                            <a:schemeClr val="tx1"/>
                          </a:solidFill>
                          <a:latin typeface="Times New Roman" panose="02020603050405020304" pitchFamily="18" charset="0"/>
                          <a:cs typeface="Times New Roman" panose="02020603050405020304" pitchFamily="18" charset="0"/>
                        </a:rPr>
                        <a:t> nay </a:t>
                      </a:r>
                      <a:r>
                        <a:rPr lang="en-US" sz="2200" dirty="0" err="1">
                          <a:solidFill>
                            <a:schemeClr val="tx1"/>
                          </a:solidFill>
                          <a:latin typeface="Times New Roman" panose="02020603050405020304" pitchFamily="18" charset="0"/>
                          <a:cs typeface="Times New Roman" panose="02020603050405020304" pitchFamily="18" charset="0"/>
                        </a:rPr>
                        <a:t>diễn</a:t>
                      </a:r>
                      <a:r>
                        <a:rPr lang="en-US" sz="2200" dirty="0">
                          <a:solidFill>
                            <a:schemeClr val="tx1"/>
                          </a:solidFill>
                          <a:latin typeface="Times New Roman" panose="02020603050405020304" pitchFamily="18" charset="0"/>
                          <a:cs typeface="Times New Roman" panose="02020603050405020304" pitchFamily="18" charset="0"/>
                        </a:rPr>
                        <a:t> ra </a:t>
                      </a:r>
                      <a:r>
                        <a:rPr lang="en-US" sz="2200" dirty="0" err="1">
                          <a:solidFill>
                            <a:schemeClr val="tx1"/>
                          </a:solidFill>
                          <a:latin typeface="Times New Roman" panose="02020603050405020304" pitchFamily="18" charset="0"/>
                          <a:cs typeface="Times New Roman" panose="02020603050405020304" pitchFamily="18" charset="0"/>
                        </a:rPr>
                        <a:t>trong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điều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kiện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thời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tiết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đối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thuận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lợi</a:t>
                      </a:r>
                      <a:r>
                        <a:rPr lang="en-US" sz="2200" dirty="0">
                          <a:solidFill>
                            <a:schemeClr val="tx1"/>
                          </a:solidFill>
                          <a:latin typeface="Times New Roman" panose="02020603050405020304" pitchFamily="18" charset="0"/>
                          <a:cs typeface="Times New Roman" panose="02020603050405020304" pitchFamily="18" charset="0"/>
                        </a:rPr>
                        <a:t>.</a:t>
                      </a:r>
                    </a:p>
                  </a:txBody>
                  <a:tcPr anchor="ctr">
                    <a:lnR w="12700" cmpd="sng">
                      <a:noFill/>
                    </a:lnR>
                    <a:solidFill>
                      <a:schemeClr val="accent2">
                        <a:lumMod val="20000"/>
                        <a:lumOff val="80000"/>
                      </a:schemeClr>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20000"/>
                        </a:lnSpc>
                      </a:pPr>
                      <a:r>
                        <a:rPr lang="en-US" sz="2200" dirty="0">
                          <a:solidFill>
                            <a:schemeClr val="tx1"/>
                          </a:solidFill>
                          <a:latin typeface="Times New Roman" panose="02020603050405020304" pitchFamily="18" charset="0"/>
                          <a:cs typeface="Times New Roman" panose="02020603050405020304" pitchFamily="18" charset="0"/>
                        </a:rPr>
                        <a:t>3)</a:t>
                      </a:r>
                      <a:r>
                        <a:rPr lang="en-US" sz="2200" b="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Để</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nối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tên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điểm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đầu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điểm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cuối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của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một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tuyến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đường</a:t>
                      </a:r>
                      <a:endParaRPr lang="en-US" sz="22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solidFill>
                      <a:schemeClr val="accent2">
                        <a:lumMod val="20000"/>
                        <a:lumOff val="80000"/>
                      </a:schemeClr>
                    </a:solidFill>
                  </a:tcPr>
                </a:tc>
                <a:extLst>
                  <a:ext uri="{0D108BD9-81ED-4DB2-BD59-A6C34878D82A}">
                    <a16:rowId xmlns:a16="http://schemas.microsoft.com/office/drawing/2014/main" xmlns="" val="4259174318"/>
                  </a:ext>
                </a:extLst>
              </a:tr>
              <a:tr h="1088796">
                <a:tc>
                  <a:txBody>
                    <a:bodyPr/>
                    <a:lstStyle/>
                    <a:p>
                      <a:pPr>
                        <a:lnSpc>
                          <a:spcPct val="120000"/>
                        </a:lnSpc>
                      </a:pPr>
                      <a:r>
                        <a:rPr lang="en-US" sz="2200" dirty="0">
                          <a:solidFill>
                            <a:schemeClr val="tx1"/>
                          </a:solidFill>
                          <a:latin typeface="Times New Roman" panose="02020603050405020304" pitchFamily="18" charset="0"/>
                          <a:cs typeface="Times New Roman" panose="02020603050405020304" pitchFamily="18" charset="0"/>
                        </a:rPr>
                        <a:t>d) </a:t>
                      </a:r>
                      <a:r>
                        <a:rPr lang="en-US" sz="2200" dirty="0" err="1">
                          <a:solidFill>
                            <a:schemeClr val="tx1"/>
                          </a:solidFill>
                          <a:latin typeface="Times New Roman" panose="02020603050405020304" pitchFamily="18" charset="0"/>
                          <a:cs typeface="Times New Roman" panose="02020603050405020304" pitchFamily="18" charset="0"/>
                        </a:rPr>
                        <a:t>Tuyến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xe</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buýt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số</a:t>
                      </a:r>
                      <a:r>
                        <a:rPr lang="en-US" sz="2200" dirty="0">
                          <a:solidFill>
                            <a:schemeClr val="tx1"/>
                          </a:solidFill>
                          <a:latin typeface="Times New Roman" panose="02020603050405020304" pitchFamily="18" charset="0"/>
                          <a:cs typeface="Times New Roman" panose="02020603050405020304" pitchFamily="18" charset="0"/>
                        </a:rPr>
                        <a:t> 72 (</a:t>
                      </a:r>
                      <a:r>
                        <a:rPr lang="en-US" sz="2200" dirty="0" err="1">
                          <a:solidFill>
                            <a:schemeClr val="tx1"/>
                          </a:solidFill>
                          <a:latin typeface="Times New Roman" panose="02020603050405020304" pitchFamily="18" charset="0"/>
                          <a:cs typeface="Times New Roman" panose="02020603050405020304" pitchFamily="18" charset="0"/>
                        </a:rPr>
                        <a:t>từ</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bến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xe</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Yên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Nghĩa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Xuân</a:t>
                      </a:r>
                      <a:r>
                        <a:rPr lang="en-US" sz="2200" dirty="0">
                          <a:solidFill>
                            <a:schemeClr val="tx1"/>
                          </a:solidFill>
                          <a:latin typeface="Times New Roman" panose="02020603050405020304" pitchFamily="18" charset="0"/>
                          <a:cs typeface="Times New Roman" panose="02020603050405020304" pitchFamily="18" charset="0"/>
                        </a:rPr>
                        <a:t> Mai) di </a:t>
                      </a:r>
                      <a:r>
                        <a:rPr lang="en-US" sz="2200" dirty="0" err="1">
                          <a:solidFill>
                            <a:schemeClr val="tx1"/>
                          </a:solidFill>
                          <a:latin typeface="Times New Roman" panose="02020603050405020304" pitchFamily="18" charset="0"/>
                          <a:cs typeface="Times New Roman" panose="02020603050405020304" pitchFamily="18" charset="0"/>
                        </a:rPr>
                        <a:t>chuyển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theo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lộ</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trình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sau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Bến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xe</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Yên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Nghĩa</a:t>
                      </a:r>
                      <a:r>
                        <a:rPr lang="en-US" sz="2200" dirty="0">
                          <a:solidFill>
                            <a:schemeClr val="tx1"/>
                          </a:solidFill>
                          <a:latin typeface="Times New Roman" panose="02020603050405020304" pitchFamily="18" charset="0"/>
                          <a:cs typeface="Times New Roman" panose="02020603050405020304" pitchFamily="18" charset="0"/>
                        </a:rPr>
                        <a:t> – </a:t>
                      </a:r>
                      <a:r>
                        <a:rPr lang="en-US" sz="2200" dirty="0" err="1">
                          <a:solidFill>
                            <a:schemeClr val="tx1"/>
                          </a:solidFill>
                          <a:latin typeface="Times New Roman" panose="02020603050405020304" pitchFamily="18" charset="0"/>
                          <a:cs typeface="Times New Roman" panose="02020603050405020304" pitchFamily="18" charset="0"/>
                        </a:rPr>
                        <a:t>Quốc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lộ</a:t>
                      </a:r>
                      <a:r>
                        <a:rPr lang="en-US" sz="2200" dirty="0">
                          <a:solidFill>
                            <a:schemeClr val="tx1"/>
                          </a:solidFill>
                          <a:latin typeface="Times New Roman" panose="02020603050405020304" pitchFamily="18" charset="0"/>
                          <a:cs typeface="Times New Roman" panose="02020603050405020304" pitchFamily="18" charset="0"/>
                        </a:rPr>
                        <a:t> 6 – </a:t>
                      </a:r>
                      <a:r>
                        <a:rPr lang="en-US" sz="2200" dirty="0" err="1">
                          <a:solidFill>
                            <a:schemeClr val="tx1"/>
                          </a:solidFill>
                          <a:latin typeface="Times New Roman" panose="02020603050405020304" pitchFamily="18" charset="0"/>
                          <a:cs typeface="Times New Roman" panose="02020603050405020304" pitchFamily="18" charset="0"/>
                        </a:rPr>
                        <a:t>Cầu</a:t>
                      </a:r>
                      <a:r>
                        <a:rPr lang="en-US" sz="2200" dirty="0">
                          <a:solidFill>
                            <a:schemeClr val="tx1"/>
                          </a:solidFill>
                          <a:latin typeface="Times New Roman" panose="02020603050405020304" pitchFamily="18" charset="0"/>
                          <a:cs typeface="Times New Roman" panose="02020603050405020304" pitchFamily="18" charset="0"/>
                        </a:rPr>
                        <a:t> Mai </a:t>
                      </a:r>
                      <a:r>
                        <a:rPr lang="en-US" sz="2200" dirty="0" err="1">
                          <a:solidFill>
                            <a:schemeClr val="tx1"/>
                          </a:solidFill>
                          <a:latin typeface="Times New Roman" panose="02020603050405020304" pitchFamily="18" charset="0"/>
                          <a:cs typeface="Times New Roman" panose="02020603050405020304" pitchFamily="18" charset="0"/>
                        </a:rPr>
                        <a:t>Lĩnh</a:t>
                      </a:r>
                      <a:r>
                        <a:rPr lang="en-US" sz="2200" dirty="0">
                          <a:solidFill>
                            <a:schemeClr val="tx1"/>
                          </a:solidFill>
                          <a:latin typeface="Times New Roman" panose="02020603050405020304" pitchFamily="18" charset="0"/>
                          <a:cs typeface="Times New Roman" panose="02020603050405020304" pitchFamily="18" charset="0"/>
                        </a:rPr>
                        <a:t> – </a:t>
                      </a:r>
                      <a:r>
                        <a:rPr lang="en-US" sz="2200" dirty="0" err="1">
                          <a:solidFill>
                            <a:schemeClr val="tx1"/>
                          </a:solidFill>
                          <a:latin typeface="Times New Roman" panose="02020603050405020304" pitchFamily="18" charset="0"/>
                          <a:cs typeface="Times New Roman" panose="02020603050405020304" pitchFamily="18" charset="0"/>
                        </a:rPr>
                        <a:t>Biên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Giang</a:t>
                      </a:r>
                      <a:r>
                        <a:rPr lang="en-US" sz="2200" dirty="0">
                          <a:solidFill>
                            <a:schemeClr val="tx1"/>
                          </a:solidFill>
                          <a:latin typeface="Times New Roman" panose="02020603050405020304" pitchFamily="18" charset="0"/>
                          <a:cs typeface="Times New Roman" panose="02020603050405020304" pitchFamily="18" charset="0"/>
                        </a:rPr>
                        <a:t> – </a:t>
                      </a:r>
                      <a:r>
                        <a:rPr lang="en-US" sz="2200" dirty="0" err="1">
                          <a:solidFill>
                            <a:schemeClr val="tx1"/>
                          </a:solidFill>
                          <a:latin typeface="Times New Roman" panose="02020603050405020304" pitchFamily="18" charset="0"/>
                          <a:cs typeface="Times New Roman" panose="02020603050405020304" pitchFamily="18" charset="0"/>
                        </a:rPr>
                        <a:t>Chúc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Sơn</a:t>
                      </a:r>
                      <a:r>
                        <a:rPr lang="en-US" sz="2200" dirty="0">
                          <a:solidFill>
                            <a:schemeClr val="tx1"/>
                          </a:solidFill>
                          <a:latin typeface="Times New Roman" panose="02020603050405020304" pitchFamily="18" charset="0"/>
                          <a:cs typeface="Times New Roman" panose="02020603050405020304" pitchFamily="18" charset="0"/>
                        </a:rPr>
                        <a:t> – </a:t>
                      </a:r>
                      <a:r>
                        <a:rPr lang="en-US" sz="2200" dirty="0" err="1">
                          <a:solidFill>
                            <a:schemeClr val="tx1"/>
                          </a:solidFill>
                          <a:latin typeface="Times New Roman" panose="02020603050405020304" pitchFamily="18" charset="0"/>
                          <a:cs typeface="Times New Roman" panose="02020603050405020304" pitchFamily="18" charset="0"/>
                        </a:rPr>
                        <a:t>Phú</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Nghĩa</a:t>
                      </a:r>
                      <a:r>
                        <a:rPr lang="en-US" sz="2200" dirty="0">
                          <a:solidFill>
                            <a:schemeClr val="tx1"/>
                          </a:solidFill>
                          <a:latin typeface="Times New Roman" panose="02020603050405020304" pitchFamily="18" charset="0"/>
                          <a:cs typeface="Times New Roman" panose="02020603050405020304" pitchFamily="18" charset="0"/>
                        </a:rPr>
                        <a:t> – </a:t>
                      </a:r>
                      <a:r>
                        <a:rPr lang="en-US" sz="2200" dirty="0" err="1">
                          <a:solidFill>
                            <a:schemeClr val="tx1"/>
                          </a:solidFill>
                          <a:latin typeface="Times New Roman" panose="02020603050405020304" pitchFamily="18" charset="0"/>
                          <a:cs typeface="Times New Roman" panose="02020603050405020304" pitchFamily="18" charset="0"/>
                        </a:rPr>
                        <a:t>Xuân</a:t>
                      </a:r>
                      <a:r>
                        <a:rPr lang="en-US" sz="2200" dirty="0">
                          <a:solidFill>
                            <a:schemeClr val="tx1"/>
                          </a:solidFill>
                          <a:latin typeface="Times New Roman" panose="02020603050405020304" pitchFamily="18" charset="0"/>
                          <a:cs typeface="Times New Roman" panose="02020603050405020304" pitchFamily="18" charset="0"/>
                        </a:rPr>
                        <a:t> Mai.</a:t>
                      </a:r>
                    </a:p>
                  </a:txBody>
                  <a:tcPr anchor="ctr">
                    <a:lnR w="12700" cmpd="sng">
                      <a:noFill/>
                    </a:lnR>
                    <a:solidFill>
                      <a:schemeClr val="accent2">
                        <a:lumMod val="20000"/>
                        <a:lumOff val="80000"/>
                      </a:schemeClr>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20000"/>
                        </a:lnSpc>
                      </a:pPr>
                      <a:r>
                        <a:rPr lang="en-US" sz="2200" dirty="0">
                          <a:solidFill>
                            <a:schemeClr val="tx1"/>
                          </a:solidFill>
                          <a:latin typeface="Times New Roman" panose="02020603050405020304" pitchFamily="18" charset="0"/>
                          <a:cs typeface="Times New Roman" panose="02020603050405020304" pitchFamily="18" charset="0"/>
                        </a:rPr>
                        <a:t>4) </a:t>
                      </a:r>
                      <a:r>
                        <a:rPr lang="en-US" sz="2200" b="0" dirty="0" err="1">
                          <a:solidFill>
                            <a:schemeClr val="tx1"/>
                          </a:solidFill>
                          <a:latin typeface="Times New Roman" panose="02020603050405020304" pitchFamily="18" charset="0"/>
                          <a:cs typeface="Times New Roman" panose="02020603050405020304" pitchFamily="18" charset="0"/>
                        </a:rPr>
                        <a:t>Để</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nối</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tên</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các</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điểm</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dừng</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trên</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một</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tuyến</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đường</a:t>
                      </a:r>
                      <a:r>
                        <a:rPr lang="en-US" sz="2200" b="0" dirty="0">
                          <a:solidFill>
                            <a:schemeClr val="tx1"/>
                          </a:solidFill>
                          <a:latin typeface="Times New Roman" panose="02020603050405020304" pitchFamily="18" charset="0"/>
                          <a:cs typeface="Times New Roman" panose="02020603050405020304" pitchFamily="18" charset="0"/>
                        </a:rPr>
                        <a:t>.</a:t>
                      </a:r>
                      <a:endParaRPr lang="en-US" sz="22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solidFill>
                      <a:schemeClr val="accent2">
                        <a:lumMod val="20000"/>
                        <a:lumOff val="80000"/>
                      </a:schemeClr>
                    </a:solidFill>
                  </a:tcPr>
                </a:tc>
                <a:extLst>
                  <a:ext uri="{0D108BD9-81ED-4DB2-BD59-A6C34878D82A}">
                    <a16:rowId xmlns:a16="http://schemas.microsoft.com/office/drawing/2014/main" xmlns="" val="1762922262"/>
                  </a:ext>
                </a:extLst>
              </a:tr>
            </a:tbl>
          </a:graphicData>
        </a:graphic>
      </p:graphicFrame>
      <p:sp>
        <p:nvSpPr>
          <p:cNvPr id="6" name="TextBox 5">
            <a:extLst>
              <a:ext uri="{FF2B5EF4-FFF2-40B4-BE49-F238E27FC236}">
                <a16:creationId xmlns:a16="http://schemas.microsoft.com/office/drawing/2014/main" xmlns="" id="{DAB10DE5-670D-4397-B46F-9A43458C50D6}"/>
              </a:ext>
            </a:extLst>
          </p:cNvPr>
          <p:cNvSpPr txBox="1"/>
          <p:nvPr/>
        </p:nvSpPr>
        <p:spPr>
          <a:xfrm>
            <a:off x="370788" y="367278"/>
            <a:ext cx="11726944" cy="523220"/>
          </a:xfrm>
          <a:prstGeom prst="rect">
            <a:avLst/>
          </a:prstGeom>
          <a:noFill/>
        </p:spPr>
        <p:txBody>
          <a:bodyPr wrap="square">
            <a:spAutoFit/>
          </a:bodyPr>
          <a:lstStyle/>
          <a:p>
            <a:pPr lvl="0"/>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Dấu</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gạch</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ngang</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trong</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mỗi</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câu</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dưới</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đây</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dùng</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để</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làm</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gì</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Tìm</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ý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đúng</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2800" b="1" i="1"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xmlns="" id="{E0F235A8-C43E-7F4B-310B-2E90B112B212}"/>
              </a:ext>
            </a:extLst>
          </p:cNvPr>
          <p:cNvCxnSpPr>
            <a:cxnSpLocks/>
          </p:cNvCxnSpPr>
          <p:nvPr/>
        </p:nvCxnSpPr>
        <p:spPr>
          <a:xfrm>
            <a:off x="6862714" y="1640263"/>
            <a:ext cx="942013" cy="1370792"/>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5" name="Straight Arrow Connector 4">
            <a:extLst>
              <a:ext uri="{FF2B5EF4-FFF2-40B4-BE49-F238E27FC236}">
                <a16:creationId xmlns:a16="http://schemas.microsoft.com/office/drawing/2014/main" xmlns="" id="{120C17B3-0B82-09B0-52C9-23D99BD3CD25}"/>
              </a:ext>
            </a:extLst>
          </p:cNvPr>
          <p:cNvCxnSpPr>
            <a:cxnSpLocks/>
          </p:cNvCxnSpPr>
          <p:nvPr/>
        </p:nvCxnSpPr>
        <p:spPr>
          <a:xfrm>
            <a:off x="6862714" y="2922309"/>
            <a:ext cx="942013" cy="140954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xmlns="" id="{C96FC967-F460-69E8-B971-5D7E388F8893}"/>
              </a:ext>
            </a:extLst>
          </p:cNvPr>
          <p:cNvCxnSpPr>
            <a:cxnSpLocks/>
          </p:cNvCxnSpPr>
          <p:nvPr/>
        </p:nvCxnSpPr>
        <p:spPr>
          <a:xfrm flipV="1">
            <a:off x="6788727" y="1640263"/>
            <a:ext cx="1016000" cy="284861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xmlns="" id="{4A309396-2D86-3DEE-B190-745C32D0A6DB}"/>
              </a:ext>
            </a:extLst>
          </p:cNvPr>
          <p:cNvCxnSpPr>
            <a:cxnSpLocks/>
          </p:cNvCxnSpPr>
          <p:nvPr/>
        </p:nvCxnSpPr>
        <p:spPr>
          <a:xfrm>
            <a:off x="6788727" y="5575954"/>
            <a:ext cx="1080655"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277156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calendar&#10;&#10;Description automatically generated">
            <a:extLst>
              <a:ext uri="{FF2B5EF4-FFF2-40B4-BE49-F238E27FC236}">
                <a16:creationId xmlns:a16="http://schemas.microsoft.com/office/drawing/2014/main" xmlns="" id="{611D10C7-9856-7164-5297-5BD275B8D56D}"/>
              </a:ext>
            </a:extLst>
          </p:cNvPr>
          <p:cNvPicPr>
            <a:picLocks noChangeAspect="1"/>
          </p:cNvPicPr>
          <p:nvPr/>
        </p:nvPicPr>
        <p:blipFill rotWithShape="1">
          <a:blip r:embed="rId3">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15" name="Group 14">
            <a:extLst>
              <a:ext uri="{FF2B5EF4-FFF2-40B4-BE49-F238E27FC236}">
                <a16:creationId xmlns:a16="http://schemas.microsoft.com/office/drawing/2014/main" xmlns="" id="{65EEEB3F-E11F-9A47-FB5C-9BFCF416DE96}"/>
              </a:ext>
            </a:extLst>
          </p:cNvPr>
          <p:cNvGrpSpPr/>
          <p:nvPr/>
        </p:nvGrpSpPr>
        <p:grpSpPr>
          <a:xfrm>
            <a:off x="3774331" y="62079"/>
            <a:ext cx="8647889" cy="6387359"/>
            <a:chOff x="668548" y="-365000"/>
            <a:chExt cx="8343555" cy="5512526"/>
          </a:xfrm>
        </p:grpSpPr>
        <p:pic>
          <p:nvPicPr>
            <p:cNvPr id="16" name="Picture 15" descr="A picture containing text&#10;&#10;Description automatically generated">
              <a:extLst>
                <a:ext uri="{FF2B5EF4-FFF2-40B4-BE49-F238E27FC236}">
                  <a16:creationId xmlns:a16="http://schemas.microsoft.com/office/drawing/2014/main" xmlns="" id="{66D3B937-A6C1-EDB2-029A-9677FB30039B}"/>
                </a:ext>
              </a:extLst>
            </p:cNvPr>
            <p:cNvPicPr>
              <a:picLocks noChangeAspect="1"/>
            </p:cNvPicPr>
            <p:nvPr/>
          </p:nvPicPr>
          <p:blipFill rotWithShape="1">
            <a:blip r:embed="rId4">
              <a:extLst>
                <a:ext uri="{28A0092B-C50C-407E-A947-70E740481C1C}">
                  <a14:useLocalDpi xmlns:a14="http://schemas.microsoft.com/office/drawing/2010/main" val="0"/>
                </a:ext>
              </a:extLst>
            </a:blip>
            <a:srcRect l="15035" t="1992" r="16215" b="9538"/>
            <a:stretch/>
          </p:blipFill>
          <p:spPr>
            <a:xfrm>
              <a:off x="668548" y="-365000"/>
              <a:ext cx="8343555" cy="5512526"/>
            </a:xfrm>
            <a:prstGeom prst="rect">
              <a:avLst/>
            </a:prstGeom>
          </p:spPr>
        </p:pic>
        <p:sp>
          <p:nvSpPr>
            <p:cNvPr id="17" name="TextBox 16">
              <a:extLst>
                <a:ext uri="{FF2B5EF4-FFF2-40B4-BE49-F238E27FC236}">
                  <a16:creationId xmlns:a16="http://schemas.microsoft.com/office/drawing/2014/main" xmlns="" id="{5E5909E0-47E7-938C-F466-1DB14CF78037}"/>
                </a:ext>
              </a:extLst>
            </p:cNvPr>
            <p:cNvSpPr txBox="1"/>
            <p:nvPr/>
          </p:nvSpPr>
          <p:spPr>
            <a:xfrm>
              <a:off x="1351755" y="1894064"/>
              <a:ext cx="7105151" cy="1542935"/>
            </a:xfrm>
            <a:prstGeom prst="rect">
              <a:avLst/>
            </a:prstGeom>
            <a:noFill/>
          </p:spPr>
          <p:txBody>
            <a:bodyPr wrap="square">
              <a:spAutoFit/>
            </a:bodyPr>
            <a:lstStyle/>
            <a:p>
              <a:pPr algn="just">
                <a:lnSpc>
                  <a:spcPct val="120000"/>
                </a:lnSpc>
                <a:buClr>
                  <a:srgbClr val="000000"/>
                </a:buClr>
                <a:buSzPts val="4000"/>
              </a:pPr>
              <a:r>
                <a:rPr lang="vi-VN" sz="4800" b="1" kern="0" dirty="0">
                  <a:solidFill>
                    <a:srgbClr val="000000"/>
                  </a:solidFill>
                  <a:latin typeface="Times New Roman" panose="02020603050405020304" pitchFamily="18" charset="0"/>
                  <a:cs typeface="Times New Roman" panose="02020603050405020304" pitchFamily="18" charset="0"/>
                  <a:sym typeface="Arial"/>
                </a:rPr>
                <a:t>Dấu gạch ngang dùng để làm gì? </a:t>
              </a:r>
            </a:p>
          </p:txBody>
        </p:sp>
      </p:grpSp>
      <p:sp>
        <p:nvSpPr>
          <p:cNvPr id="19" name="Rectangle: Rounded Corners 69">
            <a:extLst>
              <a:ext uri="{FF2B5EF4-FFF2-40B4-BE49-F238E27FC236}">
                <a16:creationId xmlns:a16="http://schemas.microsoft.com/office/drawing/2014/main" xmlns="" id="{ED03F842-A1C1-DA7A-21C5-C1D48C650EA9}"/>
              </a:ext>
            </a:extLst>
          </p:cNvPr>
          <p:cNvSpPr/>
          <p:nvPr/>
        </p:nvSpPr>
        <p:spPr>
          <a:xfrm>
            <a:off x="5891585" y="1433574"/>
            <a:ext cx="4546060" cy="768485"/>
          </a:xfrm>
          <a:prstGeom prst="round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noProof="0" dirty="0">
                <a:solidFill>
                  <a:prstClr val="white"/>
                </a:solidFill>
                <a:latin typeface="Times New Roman" panose="02020603050405020304" pitchFamily="18" charset="0"/>
                <a:ea typeface="微软雅黑"/>
                <a:cs typeface="Times New Roman" panose="02020603050405020304" pitchFamily="18" charset="0"/>
              </a:rPr>
              <a:t>RÚT RA BÀI HỌC:</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pic>
        <p:nvPicPr>
          <p:cNvPr id="21" name="Picture 20" descr="A picture containing toy&#10;&#10;Description automatically generated">
            <a:extLst>
              <a:ext uri="{FF2B5EF4-FFF2-40B4-BE49-F238E27FC236}">
                <a16:creationId xmlns:a16="http://schemas.microsoft.com/office/drawing/2014/main" xmlns="" id="{48A23C5D-6DEC-CBA1-F337-EC879018BCFB}"/>
              </a:ext>
            </a:extLst>
          </p:cNvPr>
          <p:cNvPicPr>
            <a:picLocks noChangeAspect="1"/>
          </p:cNvPicPr>
          <p:nvPr/>
        </p:nvPicPr>
        <p:blipFill rotWithShape="1">
          <a:blip r:embed="rId5">
            <a:extLst>
              <a:ext uri="{28A0092B-C50C-407E-A947-70E740481C1C}">
                <a14:useLocalDpi xmlns:a14="http://schemas.microsoft.com/office/drawing/2010/main" val="0"/>
              </a:ext>
            </a:extLst>
          </a:blip>
          <a:srcRect l="4656" t="13143" r="50366" b="11809"/>
          <a:stretch/>
        </p:blipFill>
        <p:spPr>
          <a:xfrm>
            <a:off x="-101177" y="2605696"/>
            <a:ext cx="4464522" cy="4190225"/>
          </a:xfrm>
          <a:prstGeom prst="rect">
            <a:avLst/>
          </a:prstGeom>
        </p:spPr>
      </p:pic>
      <p:pic>
        <p:nvPicPr>
          <p:cNvPr id="13" name="Picture 12">
            <a:extLst>
              <a:ext uri="{FF2B5EF4-FFF2-40B4-BE49-F238E27FC236}">
                <a16:creationId xmlns:a16="http://schemas.microsoft.com/office/drawing/2014/main" xmlns="" id="{CF7123EE-C62C-4B81-932E-FD785DD2C8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22" name="Picture 21">
            <a:extLst>
              <a:ext uri="{FF2B5EF4-FFF2-40B4-BE49-F238E27FC236}">
                <a16:creationId xmlns:a16="http://schemas.microsoft.com/office/drawing/2014/main" xmlns="" id="{1AA41CD8-0B29-4E70-83B7-FFEF21784C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23" name="Picture 22">
            <a:extLst>
              <a:ext uri="{FF2B5EF4-FFF2-40B4-BE49-F238E27FC236}">
                <a16:creationId xmlns:a16="http://schemas.microsoft.com/office/drawing/2014/main" xmlns="" id="{393A9AFA-2307-4D7D-AC1F-49D1FC6385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24" name="Picture 23">
            <a:extLst>
              <a:ext uri="{FF2B5EF4-FFF2-40B4-BE49-F238E27FC236}">
                <a16:creationId xmlns:a16="http://schemas.microsoft.com/office/drawing/2014/main" xmlns="" id="{47A391FB-4D97-4193-B59E-DA33960917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Tree>
    <p:extLst>
      <p:ext uri="{BB962C8B-B14F-4D97-AF65-F5344CB8AC3E}">
        <p14:creationId xmlns:p14="http://schemas.microsoft.com/office/powerpoint/2010/main" val="1424722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oy, doll&#10;&#10;Description automatically generated">
            <a:extLst>
              <a:ext uri="{FF2B5EF4-FFF2-40B4-BE49-F238E27FC236}">
                <a16:creationId xmlns:a16="http://schemas.microsoft.com/office/drawing/2014/main" xmlns="" id="{31A7A793-11B5-1968-8E98-273755CB4F82}"/>
              </a:ext>
            </a:extLst>
          </p:cNvPr>
          <p:cNvPicPr>
            <a:picLocks noChangeAspect="1"/>
          </p:cNvPicPr>
          <p:nvPr/>
        </p:nvPicPr>
        <p:blipFill rotWithShape="1">
          <a:blip r:embed="rId2">
            <a:extLst>
              <a:ext uri="{28A0092B-C50C-407E-A947-70E740481C1C}">
                <a14:useLocalDpi xmlns:a14="http://schemas.microsoft.com/office/drawing/2010/main" val="0"/>
              </a:ext>
            </a:extLst>
          </a:blip>
          <a:srcRect l="29821" t="7239" r="36108" b="5142"/>
          <a:stretch/>
        </p:blipFill>
        <p:spPr>
          <a:xfrm>
            <a:off x="314915" y="1747849"/>
            <a:ext cx="3117670" cy="4509835"/>
          </a:xfrm>
          <a:prstGeom prst="rect">
            <a:avLst/>
          </a:prstGeom>
        </p:spPr>
      </p:pic>
      <p:grpSp>
        <p:nvGrpSpPr>
          <p:cNvPr id="5" name="Google Shape;200;p8">
            <a:extLst>
              <a:ext uri="{FF2B5EF4-FFF2-40B4-BE49-F238E27FC236}">
                <a16:creationId xmlns:a16="http://schemas.microsoft.com/office/drawing/2014/main" xmlns="" id="{CD8EB5D5-388A-4B9A-9BBC-CB97830A04AA}"/>
              </a:ext>
            </a:extLst>
          </p:cNvPr>
          <p:cNvGrpSpPr/>
          <p:nvPr/>
        </p:nvGrpSpPr>
        <p:grpSpPr>
          <a:xfrm>
            <a:off x="3342564" y="447471"/>
            <a:ext cx="7332254" cy="3477983"/>
            <a:chOff x="1684388" y="1682519"/>
            <a:chExt cx="11998164" cy="6394602"/>
          </a:xfrm>
        </p:grpSpPr>
        <p:sp>
          <p:nvSpPr>
            <p:cNvPr id="7" name="Google Shape;201;p8">
              <a:extLst>
                <a:ext uri="{FF2B5EF4-FFF2-40B4-BE49-F238E27FC236}">
                  <a16:creationId xmlns:a16="http://schemas.microsoft.com/office/drawing/2014/main" xmlns="" id="{8F7E7603-67A5-40FA-A4DD-C1CB45EFF797}"/>
                </a:ext>
              </a:extLst>
            </p:cNvPr>
            <p:cNvSpPr/>
            <p:nvPr/>
          </p:nvSpPr>
          <p:spPr>
            <a:xfrm>
              <a:off x="1684388" y="1682519"/>
              <a:ext cx="11795654" cy="6394602"/>
            </a:xfrm>
            <a:custGeom>
              <a:avLst/>
              <a:gdLst/>
              <a:ahLst/>
              <a:cxnLst/>
              <a:rect l="l" t="t" r="r" b="b"/>
              <a:pathLst>
                <a:path w="15803922" h="8567544" extrusionOk="0">
                  <a:moveTo>
                    <a:pt x="14865023" y="8556357"/>
                  </a:moveTo>
                  <a:cubicBezTo>
                    <a:pt x="14865023" y="8556357"/>
                    <a:pt x="14445270" y="8567544"/>
                    <a:pt x="13982684" y="8564923"/>
                  </a:cubicBezTo>
                  <a:cubicBezTo>
                    <a:pt x="4914030" y="8562761"/>
                    <a:pt x="1057073" y="8554935"/>
                    <a:pt x="1057073" y="8554935"/>
                  </a:cubicBezTo>
                  <a:cubicBezTo>
                    <a:pt x="812931" y="8546102"/>
                    <a:pt x="565145" y="8529121"/>
                    <a:pt x="398404" y="8470943"/>
                  </a:cubicBezTo>
                  <a:cubicBezTo>
                    <a:pt x="120505" y="8373981"/>
                    <a:pt x="0" y="8196453"/>
                    <a:pt x="0" y="2695360"/>
                  </a:cubicBezTo>
                  <a:cubicBezTo>
                    <a:pt x="8536" y="440430"/>
                    <a:pt x="34263" y="311302"/>
                    <a:pt x="140291" y="225758"/>
                  </a:cubicBezTo>
                  <a:cubicBezTo>
                    <a:pt x="342602" y="62530"/>
                    <a:pt x="736658" y="7673"/>
                    <a:pt x="1155311" y="7673"/>
                  </a:cubicBezTo>
                  <a:cubicBezTo>
                    <a:pt x="1155311" y="7673"/>
                    <a:pt x="1551711" y="15681"/>
                    <a:pt x="11228132" y="7673"/>
                  </a:cubicBezTo>
                  <a:cubicBezTo>
                    <a:pt x="14226344" y="0"/>
                    <a:pt x="14690271" y="7673"/>
                    <a:pt x="14690271" y="7673"/>
                  </a:cubicBezTo>
                  <a:cubicBezTo>
                    <a:pt x="15058579" y="15152"/>
                    <a:pt x="15421891" y="84484"/>
                    <a:pt x="15619631" y="207066"/>
                  </a:cubicBezTo>
                  <a:cubicBezTo>
                    <a:pt x="15770648" y="300683"/>
                    <a:pt x="15803922" y="425358"/>
                    <a:pt x="15794782" y="2695360"/>
                  </a:cubicBezTo>
                  <a:cubicBezTo>
                    <a:pt x="15794782" y="8314418"/>
                    <a:pt x="15511785" y="8528516"/>
                    <a:pt x="14865023" y="8556357"/>
                  </a:cubicBezTo>
                  <a:close/>
                </a:path>
              </a:pathLst>
            </a:custGeom>
            <a:solidFill>
              <a:srgbClr val="F6C496"/>
            </a:solidFill>
            <a:ln>
              <a:noFill/>
            </a:ln>
          </p:spPr>
          <p:txBody>
            <a:bodyPr spcFirstLastPara="1" wrap="square" lIns="60950" tIns="30467" rIns="60950" bIns="120000" anchor="ctr" anchorCtr="0">
              <a:noAutofit/>
            </a:bodyPr>
            <a:lstStyle/>
            <a:p>
              <a:pPr>
                <a:lnSpc>
                  <a:spcPct val="150000"/>
                </a:lnSpc>
                <a:buClr>
                  <a:srgbClr val="000000"/>
                </a:buClr>
                <a:buFont typeface="Arial"/>
                <a:buNone/>
              </a:pPr>
              <a:endParaRPr sz="3600" kern="0">
                <a:latin typeface="Times New Roman" panose="02020603050405020304" pitchFamily="18" charset="0"/>
                <a:cs typeface="Times New Roman" panose="02020603050405020304" pitchFamily="18" charset="0"/>
                <a:sym typeface="Arial"/>
              </a:endParaRPr>
            </a:p>
          </p:txBody>
        </p:sp>
        <p:sp>
          <p:nvSpPr>
            <p:cNvPr id="8" name="Google Shape;202;p8">
              <a:extLst>
                <a:ext uri="{FF2B5EF4-FFF2-40B4-BE49-F238E27FC236}">
                  <a16:creationId xmlns:a16="http://schemas.microsoft.com/office/drawing/2014/main" xmlns="" id="{3D906CAA-91F7-431F-BA00-3C74C1F97E50}"/>
                </a:ext>
              </a:extLst>
            </p:cNvPr>
            <p:cNvSpPr/>
            <p:nvPr/>
          </p:nvSpPr>
          <p:spPr>
            <a:xfrm>
              <a:off x="1958170" y="1843565"/>
              <a:ext cx="11724382" cy="2915274"/>
            </a:xfrm>
            <a:custGeom>
              <a:avLst/>
              <a:gdLst/>
              <a:ahLst/>
              <a:cxnLst/>
              <a:rect l="l" t="t" r="r" b="b"/>
              <a:pathLst>
                <a:path w="15708432" h="8567544" extrusionOk="0">
                  <a:moveTo>
                    <a:pt x="14769531" y="8556357"/>
                  </a:moveTo>
                  <a:cubicBezTo>
                    <a:pt x="14769531" y="8556357"/>
                    <a:pt x="14349780" y="8567544"/>
                    <a:pt x="13887194" y="8564923"/>
                  </a:cubicBezTo>
                  <a:cubicBezTo>
                    <a:pt x="4888311" y="8562761"/>
                    <a:pt x="1057073" y="8554935"/>
                    <a:pt x="1057073" y="8554935"/>
                  </a:cubicBezTo>
                  <a:cubicBezTo>
                    <a:pt x="812931" y="8546102"/>
                    <a:pt x="565145" y="8529121"/>
                    <a:pt x="398404" y="8470943"/>
                  </a:cubicBezTo>
                  <a:cubicBezTo>
                    <a:pt x="120505" y="8373981"/>
                    <a:pt x="0" y="8196453"/>
                    <a:pt x="0" y="2695360"/>
                  </a:cubicBezTo>
                  <a:cubicBezTo>
                    <a:pt x="8536" y="440430"/>
                    <a:pt x="34263" y="311302"/>
                    <a:pt x="140291" y="225758"/>
                  </a:cubicBezTo>
                  <a:cubicBezTo>
                    <a:pt x="342602" y="62530"/>
                    <a:pt x="736658" y="7673"/>
                    <a:pt x="1155311" y="7673"/>
                  </a:cubicBezTo>
                  <a:cubicBezTo>
                    <a:pt x="1155311" y="7673"/>
                    <a:pt x="1551711" y="15681"/>
                    <a:pt x="11153635" y="7673"/>
                  </a:cubicBezTo>
                  <a:cubicBezTo>
                    <a:pt x="14130852" y="0"/>
                    <a:pt x="14594779" y="7673"/>
                    <a:pt x="14594779" y="7673"/>
                  </a:cubicBezTo>
                  <a:cubicBezTo>
                    <a:pt x="14963087" y="15152"/>
                    <a:pt x="15326399" y="84484"/>
                    <a:pt x="15524141" y="207066"/>
                  </a:cubicBezTo>
                  <a:cubicBezTo>
                    <a:pt x="15675158" y="300683"/>
                    <a:pt x="15708432" y="425358"/>
                    <a:pt x="15699291" y="2695360"/>
                  </a:cubicBezTo>
                  <a:cubicBezTo>
                    <a:pt x="15699291" y="8314418"/>
                    <a:pt x="15416295" y="8528516"/>
                    <a:pt x="14769531" y="8556357"/>
                  </a:cubicBezTo>
                  <a:close/>
                </a:path>
              </a:pathLst>
            </a:custGeom>
            <a:solidFill>
              <a:srgbClr val="FDE5A4"/>
            </a:solidFill>
            <a:ln>
              <a:noFill/>
            </a:ln>
          </p:spPr>
          <p:txBody>
            <a:bodyPr spcFirstLastPara="1" wrap="square" lIns="60950" tIns="30467" rIns="60950" bIns="120000" anchor="ctr" anchorCtr="0">
              <a:noAutofit/>
            </a:bodyPr>
            <a:lstStyle/>
            <a:p>
              <a:pPr marL="282575" indent="-282575">
                <a:lnSpc>
                  <a:spcPct val="150000"/>
                </a:lnSpc>
                <a:buClr>
                  <a:srgbClr val="000000"/>
                </a:buClr>
                <a:buFont typeface="Arial" panose="020B0604020202020204" pitchFamily="34" charset="0"/>
                <a:buChar char="•"/>
              </a:pPr>
              <a:r>
                <a:rPr lang="vi-VN" sz="3600" kern="0" dirty="0">
                  <a:latin typeface="Times New Roman" panose="02020603050405020304" pitchFamily="18" charset="0"/>
                  <a:cs typeface="Times New Roman" panose="02020603050405020304" pitchFamily="18" charset="0"/>
                  <a:sym typeface="Arial"/>
                </a:rPr>
                <a:t>Dấu gạch ngang được dùng để nối các từ trong một liên danh.</a:t>
              </a:r>
              <a:endParaRPr lang="en-US" sz="3600" kern="0" dirty="0">
                <a:latin typeface="Times New Roman" panose="02020603050405020304" pitchFamily="18" charset="0"/>
                <a:cs typeface="Times New Roman" panose="02020603050405020304" pitchFamily="18" charset="0"/>
                <a:sym typeface="Arial"/>
              </a:endParaRPr>
            </a:p>
          </p:txBody>
        </p:sp>
      </p:grpSp>
      <p:sp>
        <p:nvSpPr>
          <p:cNvPr id="10" name="Google Shape;209;p8">
            <a:extLst>
              <a:ext uri="{FF2B5EF4-FFF2-40B4-BE49-F238E27FC236}">
                <a16:creationId xmlns:a16="http://schemas.microsoft.com/office/drawing/2014/main" xmlns="" id="{E32AA525-A5F4-46FD-AE74-1699863EEC95}"/>
              </a:ext>
            </a:extLst>
          </p:cNvPr>
          <p:cNvSpPr txBox="1"/>
          <p:nvPr/>
        </p:nvSpPr>
        <p:spPr>
          <a:xfrm>
            <a:off x="3342564" y="4274326"/>
            <a:ext cx="7875333" cy="1354191"/>
          </a:xfrm>
          <a:prstGeom prst="rect">
            <a:avLst/>
          </a:prstGeom>
          <a:noFill/>
          <a:ln>
            <a:noFill/>
          </a:ln>
        </p:spPr>
        <p:txBody>
          <a:bodyPr spcFirstLastPara="1" wrap="square" lIns="60950" tIns="30467" rIns="60950" bIns="30467" anchor="t" anchorCtr="0">
            <a:spAutoFit/>
          </a:bodyPr>
          <a:lstStyle/>
          <a:p>
            <a:pPr marL="190510" indent="-190510" algn="just">
              <a:lnSpc>
                <a:spcPct val="150000"/>
              </a:lnSpc>
              <a:buClr>
                <a:srgbClr val="000000"/>
              </a:buClr>
              <a:buSzPts val="3600"/>
              <a:buFont typeface="Arial"/>
              <a:buChar char="•"/>
            </a:pPr>
            <a:r>
              <a:rPr lang="vi-VN" sz="2800" b="1" i="1" kern="0" dirty="0">
                <a:latin typeface="Times New Roman" panose="02020603050405020304" pitchFamily="18" charset="0"/>
                <a:cs typeface="Times New Roman" panose="02020603050405020304" pitchFamily="18" charset="0"/>
                <a:sym typeface="Arial"/>
              </a:rPr>
              <a:t>Liên danh</a:t>
            </a:r>
            <a:r>
              <a:rPr lang="vi-VN" sz="2800" b="1" kern="0" dirty="0">
                <a:latin typeface="Times New Roman" panose="02020603050405020304" pitchFamily="18" charset="0"/>
                <a:cs typeface="Times New Roman" panose="02020603050405020304" pitchFamily="18" charset="0"/>
                <a:sym typeface="Arial"/>
              </a:rPr>
              <a:t>: </a:t>
            </a:r>
            <a:r>
              <a:rPr lang="vi-VN" sz="2800" kern="0" dirty="0">
                <a:latin typeface="Times New Roman" panose="02020603050405020304" pitchFamily="18" charset="0"/>
                <a:cs typeface="Times New Roman" panose="02020603050405020304" pitchFamily="18" charset="0"/>
                <a:sym typeface="Arial"/>
              </a:rPr>
              <a:t>tập hợp hai hoặc nhiều từ chỉ tên những sự vật có quan hệ với nhau (nghĩa trong bài học). </a:t>
            </a:r>
            <a:endParaRPr sz="2800" kern="0" dirty="0">
              <a:latin typeface="Times New Roman" panose="02020603050405020304" pitchFamily="18" charset="0"/>
              <a:cs typeface="Times New Roman" panose="02020603050405020304" pitchFamily="18" charset="0"/>
              <a:sym typeface="Arial"/>
            </a:endParaRPr>
          </a:p>
        </p:txBody>
      </p:sp>
      <p:sp>
        <p:nvSpPr>
          <p:cNvPr id="6" name="Google Shape;202;p8">
            <a:extLst>
              <a:ext uri="{FF2B5EF4-FFF2-40B4-BE49-F238E27FC236}">
                <a16:creationId xmlns:a16="http://schemas.microsoft.com/office/drawing/2014/main" xmlns="" id="{92BC4950-A571-1F01-3D6E-71DFB0FE2F7C}"/>
              </a:ext>
            </a:extLst>
          </p:cNvPr>
          <p:cNvSpPr/>
          <p:nvPr/>
        </p:nvSpPr>
        <p:spPr>
          <a:xfrm>
            <a:off x="3509876" y="2186462"/>
            <a:ext cx="7164942" cy="1585599"/>
          </a:xfrm>
          <a:custGeom>
            <a:avLst/>
            <a:gdLst/>
            <a:ahLst/>
            <a:cxnLst/>
            <a:rect l="l" t="t" r="r" b="b"/>
            <a:pathLst>
              <a:path w="15708432" h="8567544" extrusionOk="0">
                <a:moveTo>
                  <a:pt x="14769531" y="8556357"/>
                </a:moveTo>
                <a:cubicBezTo>
                  <a:pt x="14769531" y="8556357"/>
                  <a:pt x="14349780" y="8567544"/>
                  <a:pt x="13887194" y="8564923"/>
                </a:cubicBezTo>
                <a:cubicBezTo>
                  <a:pt x="4888311" y="8562761"/>
                  <a:pt x="1057073" y="8554935"/>
                  <a:pt x="1057073" y="8554935"/>
                </a:cubicBezTo>
                <a:cubicBezTo>
                  <a:pt x="812931" y="8546102"/>
                  <a:pt x="565145" y="8529121"/>
                  <a:pt x="398404" y="8470943"/>
                </a:cubicBezTo>
                <a:cubicBezTo>
                  <a:pt x="120505" y="8373981"/>
                  <a:pt x="0" y="8196453"/>
                  <a:pt x="0" y="2695360"/>
                </a:cubicBezTo>
                <a:cubicBezTo>
                  <a:pt x="8536" y="440430"/>
                  <a:pt x="34263" y="311302"/>
                  <a:pt x="140291" y="225758"/>
                </a:cubicBezTo>
                <a:cubicBezTo>
                  <a:pt x="342602" y="62530"/>
                  <a:pt x="736658" y="7673"/>
                  <a:pt x="1155311" y="7673"/>
                </a:cubicBezTo>
                <a:cubicBezTo>
                  <a:pt x="1155311" y="7673"/>
                  <a:pt x="1551711" y="15681"/>
                  <a:pt x="11153635" y="7673"/>
                </a:cubicBezTo>
                <a:cubicBezTo>
                  <a:pt x="14130852" y="0"/>
                  <a:pt x="14594779" y="7673"/>
                  <a:pt x="14594779" y="7673"/>
                </a:cubicBezTo>
                <a:cubicBezTo>
                  <a:pt x="14963087" y="15152"/>
                  <a:pt x="15326399" y="84484"/>
                  <a:pt x="15524141" y="207066"/>
                </a:cubicBezTo>
                <a:cubicBezTo>
                  <a:pt x="15675158" y="300683"/>
                  <a:pt x="15708432" y="425358"/>
                  <a:pt x="15699291" y="2695360"/>
                </a:cubicBezTo>
                <a:cubicBezTo>
                  <a:pt x="15699291" y="8314418"/>
                  <a:pt x="15416295" y="8528516"/>
                  <a:pt x="14769531" y="8556357"/>
                </a:cubicBezTo>
                <a:close/>
              </a:path>
            </a:pathLst>
          </a:custGeom>
          <a:solidFill>
            <a:srgbClr val="FDE5A4"/>
          </a:solidFill>
          <a:ln>
            <a:noFill/>
          </a:ln>
        </p:spPr>
        <p:txBody>
          <a:bodyPr spcFirstLastPara="1" wrap="square" lIns="60950" tIns="30467" rIns="60950" bIns="120000" anchor="ctr" anchorCtr="0">
            <a:noAutofit/>
          </a:bodyPr>
          <a:lstStyle/>
          <a:p>
            <a:pPr marL="285750" indent="-285750">
              <a:buFont typeface="Arial" panose="020B0604020202020204" pitchFamily="34" charset="0"/>
              <a:buChar char="•"/>
            </a:pPr>
            <a:r>
              <a:rPr lang="vi-VN" sz="3600" kern="0" dirty="0">
                <a:latin typeface="Times New Roman" panose="02020603050405020304" pitchFamily="18" charset="0"/>
                <a:cs typeface="Times New Roman" panose="02020603050405020304" pitchFamily="18" charset="0"/>
                <a:sym typeface="Arial"/>
              </a:rPr>
              <a:t>Giữa dấu gạch ngang với từ đứng trước và sau nó có khoảng cách.</a:t>
            </a:r>
          </a:p>
        </p:txBody>
      </p:sp>
    </p:spTree>
    <p:extLst>
      <p:ext uri="{BB962C8B-B14F-4D97-AF65-F5344CB8AC3E}">
        <p14:creationId xmlns:p14="http://schemas.microsoft.com/office/powerpoint/2010/main" val="37197307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A2C6920-E4A3-5EA8-BE34-B14A53134CEE}"/>
              </a:ext>
            </a:extLst>
          </p:cNvPr>
          <p:cNvSpPr txBox="1"/>
          <p:nvPr/>
        </p:nvSpPr>
        <p:spPr>
          <a:xfrm>
            <a:off x="500897" y="820616"/>
            <a:ext cx="4927439" cy="830997"/>
          </a:xfrm>
          <a:prstGeom prst="rect">
            <a:avLst/>
          </a:prstGeom>
          <a:noFill/>
        </p:spPr>
        <p:txBody>
          <a:bodyPr wrap="square" rtlCol="0">
            <a:spAutoFit/>
          </a:bodyPr>
          <a:lstStyle/>
          <a:p>
            <a:pPr lvl="0" algn="just"/>
            <a:r>
              <a:rPr lang="vi-VN" sz="2400" b="1" dirty="0">
                <a:solidFill>
                  <a:prstClr val="black"/>
                </a:solidFill>
                <a:latin typeface="Cambria" panose="02040503050406030204" pitchFamily="18" charset="0"/>
              </a:rPr>
              <a:t>Tìm </a:t>
            </a:r>
            <a:r>
              <a:rPr lang="en-US" sz="2400" b="1" dirty="0" err="1">
                <a:solidFill>
                  <a:prstClr val="black"/>
                </a:solidFill>
                <a:latin typeface="Cambria" panose="02040503050406030204" pitchFamily="18" charset="0"/>
              </a:rPr>
              <a:t>và</a:t>
            </a:r>
            <a:r>
              <a:rPr lang="en-US" sz="2400" b="1" dirty="0">
                <a:solidFill>
                  <a:prstClr val="black"/>
                </a:solidFill>
                <a:latin typeface="Cambria" panose="02040503050406030204" pitchFamily="18" charset="0"/>
              </a:rPr>
              <a:t> </a:t>
            </a:r>
            <a:r>
              <a:rPr lang="en-US" sz="2400" b="1" dirty="0" err="1">
                <a:solidFill>
                  <a:prstClr val="black"/>
                </a:solidFill>
                <a:latin typeface="Cambria" panose="02040503050406030204" pitchFamily="18" charset="0"/>
              </a:rPr>
              <a:t>nêu</a:t>
            </a:r>
            <a:r>
              <a:rPr lang="en-US" sz="2400" b="1" dirty="0">
                <a:solidFill>
                  <a:prstClr val="black"/>
                </a:solidFill>
                <a:latin typeface="Cambria" panose="02040503050406030204" pitchFamily="18" charset="0"/>
              </a:rPr>
              <a:t> </a:t>
            </a:r>
            <a:r>
              <a:rPr lang="en-US" sz="2400" b="1" dirty="0" err="1">
                <a:solidFill>
                  <a:prstClr val="black"/>
                </a:solidFill>
                <a:latin typeface="Cambria" panose="02040503050406030204" pitchFamily="18" charset="0"/>
              </a:rPr>
              <a:t>tác</a:t>
            </a:r>
            <a:r>
              <a:rPr lang="en-US" sz="2400" b="1" dirty="0">
                <a:solidFill>
                  <a:prstClr val="black"/>
                </a:solidFill>
                <a:latin typeface="Cambria" panose="02040503050406030204" pitchFamily="18" charset="0"/>
              </a:rPr>
              <a:t> </a:t>
            </a:r>
            <a:r>
              <a:rPr lang="en-US" sz="2400" b="1" dirty="0" err="1">
                <a:solidFill>
                  <a:prstClr val="black"/>
                </a:solidFill>
                <a:latin typeface="Cambria" panose="02040503050406030204" pitchFamily="18" charset="0"/>
              </a:rPr>
              <a:t>dụng</a:t>
            </a:r>
            <a:r>
              <a:rPr lang="en-US" sz="2400" b="1" dirty="0">
                <a:solidFill>
                  <a:prstClr val="black"/>
                </a:solidFill>
                <a:latin typeface="Cambria" panose="02040503050406030204" pitchFamily="18" charset="0"/>
              </a:rPr>
              <a:t> </a:t>
            </a:r>
            <a:r>
              <a:rPr lang="en-US" sz="2400" b="1" dirty="0" err="1">
                <a:solidFill>
                  <a:prstClr val="black"/>
                </a:solidFill>
                <a:latin typeface="Cambria" panose="02040503050406030204" pitchFamily="18" charset="0"/>
              </a:rPr>
              <a:t>của</a:t>
            </a:r>
            <a:r>
              <a:rPr lang="en-US" sz="2400" b="1" dirty="0">
                <a:solidFill>
                  <a:prstClr val="black"/>
                </a:solidFill>
                <a:latin typeface="Cambria" panose="02040503050406030204" pitchFamily="18" charset="0"/>
              </a:rPr>
              <a:t> </a:t>
            </a:r>
            <a:r>
              <a:rPr lang="en-US" sz="2400" b="1" dirty="0" err="1">
                <a:solidFill>
                  <a:prstClr val="black"/>
                </a:solidFill>
                <a:latin typeface="Cambria" panose="02040503050406030204" pitchFamily="18" charset="0"/>
              </a:rPr>
              <a:t>dấu</a:t>
            </a:r>
            <a:r>
              <a:rPr lang="en-US" sz="2400" b="1" dirty="0">
                <a:solidFill>
                  <a:prstClr val="black"/>
                </a:solidFill>
                <a:latin typeface="Cambria" panose="02040503050406030204" pitchFamily="18" charset="0"/>
              </a:rPr>
              <a:t> </a:t>
            </a:r>
            <a:r>
              <a:rPr lang="en-US" sz="2400" b="1" dirty="0" err="1">
                <a:solidFill>
                  <a:prstClr val="black"/>
                </a:solidFill>
                <a:latin typeface="Cambria" panose="02040503050406030204" pitchFamily="18" charset="0"/>
              </a:rPr>
              <a:t>gạch</a:t>
            </a:r>
            <a:r>
              <a:rPr lang="en-US" sz="2400" b="1" dirty="0">
                <a:solidFill>
                  <a:prstClr val="black"/>
                </a:solidFill>
                <a:latin typeface="Cambria" panose="02040503050406030204" pitchFamily="18" charset="0"/>
              </a:rPr>
              <a:t> </a:t>
            </a:r>
            <a:r>
              <a:rPr lang="en-US" sz="2400" b="1" dirty="0" err="1">
                <a:solidFill>
                  <a:prstClr val="black"/>
                </a:solidFill>
                <a:latin typeface="Cambria" panose="02040503050406030204" pitchFamily="18" charset="0"/>
              </a:rPr>
              <a:t>ngang</a:t>
            </a:r>
            <a:r>
              <a:rPr lang="en-US" sz="2400" b="1" dirty="0">
                <a:solidFill>
                  <a:prstClr val="black"/>
                </a:solidFill>
                <a:latin typeface="Cambria" panose="02040503050406030204" pitchFamily="18" charset="0"/>
              </a:rPr>
              <a:t> </a:t>
            </a:r>
            <a:r>
              <a:rPr lang="en-US" sz="2400" b="1" dirty="0" err="1">
                <a:solidFill>
                  <a:prstClr val="black"/>
                </a:solidFill>
                <a:latin typeface="Cambria" panose="02040503050406030204" pitchFamily="18" charset="0"/>
              </a:rPr>
              <a:t>trong</a:t>
            </a:r>
            <a:r>
              <a:rPr lang="en-US" sz="2400" b="1" dirty="0">
                <a:solidFill>
                  <a:prstClr val="black"/>
                </a:solidFill>
                <a:latin typeface="Cambria" panose="02040503050406030204" pitchFamily="18" charset="0"/>
              </a:rPr>
              <a:t> </a:t>
            </a:r>
            <a:r>
              <a:rPr lang="en-US" sz="2400" b="1" dirty="0" err="1">
                <a:solidFill>
                  <a:prstClr val="black"/>
                </a:solidFill>
                <a:latin typeface="Cambria" panose="02040503050406030204" pitchFamily="18" charset="0"/>
              </a:rPr>
              <a:t>các</a:t>
            </a:r>
            <a:r>
              <a:rPr lang="en-US" sz="2400" b="1" dirty="0">
                <a:solidFill>
                  <a:prstClr val="black"/>
                </a:solidFill>
                <a:latin typeface="Cambria" panose="02040503050406030204" pitchFamily="18" charset="0"/>
              </a:rPr>
              <a:t> </a:t>
            </a:r>
            <a:r>
              <a:rPr lang="en-US" sz="2400" b="1" dirty="0" err="1">
                <a:solidFill>
                  <a:prstClr val="black"/>
                </a:solidFill>
                <a:latin typeface="Cambria" panose="02040503050406030204" pitchFamily="18" charset="0"/>
              </a:rPr>
              <a:t>câu</a:t>
            </a:r>
            <a:r>
              <a:rPr lang="en-US" sz="2400" b="1" dirty="0">
                <a:solidFill>
                  <a:prstClr val="black"/>
                </a:solidFill>
                <a:latin typeface="Cambria" panose="02040503050406030204" pitchFamily="18" charset="0"/>
              </a:rPr>
              <a:t> </a:t>
            </a:r>
            <a:r>
              <a:rPr lang="en-US" sz="2400" b="1" dirty="0" err="1">
                <a:solidFill>
                  <a:prstClr val="black"/>
                </a:solidFill>
                <a:latin typeface="Cambria" panose="02040503050406030204" pitchFamily="18" charset="0"/>
              </a:rPr>
              <a:t>dưới</a:t>
            </a:r>
            <a:r>
              <a:rPr lang="en-US" sz="2400" b="1" dirty="0">
                <a:solidFill>
                  <a:prstClr val="black"/>
                </a:solidFill>
                <a:latin typeface="Cambria" panose="02040503050406030204" pitchFamily="18" charset="0"/>
              </a:rPr>
              <a:t> </a:t>
            </a:r>
            <a:r>
              <a:rPr lang="en-US" sz="2400" b="1" dirty="0" err="1">
                <a:solidFill>
                  <a:prstClr val="black"/>
                </a:solidFill>
                <a:latin typeface="Cambria" panose="02040503050406030204" pitchFamily="18" charset="0"/>
              </a:rPr>
              <a:t>dây</a:t>
            </a:r>
            <a:r>
              <a:rPr lang="vi-VN" sz="2400" b="1" dirty="0">
                <a:solidFill>
                  <a:prstClr val="black"/>
                </a:solidFill>
                <a:latin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xmlns="" id="{3C781CCF-F489-850F-F895-B6B2EF3CA345}"/>
              </a:ext>
            </a:extLst>
          </p:cNvPr>
          <p:cNvPicPr>
            <a:picLocks noChangeAspect="1"/>
          </p:cNvPicPr>
          <p:nvPr/>
        </p:nvPicPr>
        <p:blipFill>
          <a:blip r:embed="rId2"/>
          <a:stretch>
            <a:fillRect/>
          </a:stretch>
        </p:blipFill>
        <p:spPr>
          <a:xfrm>
            <a:off x="378536" y="294423"/>
            <a:ext cx="1018618" cy="591697"/>
          </a:xfrm>
          <a:prstGeom prst="rect">
            <a:avLst/>
          </a:prstGeom>
        </p:spPr>
      </p:pic>
      <p:grpSp>
        <p:nvGrpSpPr>
          <p:cNvPr id="9" name="Google Shape;224;p11">
            <a:extLst>
              <a:ext uri="{FF2B5EF4-FFF2-40B4-BE49-F238E27FC236}">
                <a16:creationId xmlns:a16="http://schemas.microsoft.com/office/drawing/2014/main" xmlns="" id="{FC447E7D-BFF9-4446-AB64-DE436181CB65}"/>
              </a:ext>
            </a:extLst>
          </p:cNvPr>
          <p:cNvGrpSpPr/>
          <p:nvPr/>
        </p:nvGrpSpPr>
        <p:grpSpPr>
          <a:xfrm>
            <a:off x="378535" y="1791093"/>
            <a:ext cx="5041877" cy="4523972"/>
            <a:chOff x="1712352" y="1331406"/>
            <a:chExt cx="7324838" cy="3812094"/>
          </a:xfrm>
        </p:grpSpPr>
        <p:sp>
          <p:nvSpPr>
            <p:cNvPr id="10" name="Google Shape;225;p11">
              <a:extLst>
                <a:ext uri="{FF2B5EF4-FFF2-40B4-BE49-F238E27FC236}">
                  <a16:creationId xmlns:a16="http://schemas.microsoft.com/office/drawing/2014/main" xmlns="" id="{BF11002D-2F92-4AF1-A82F-C9343D147FE2}"/>
                </a:ext>
              </a:extLst>
            </p:cNvPr>
            <p:cNvSpPr/>
            <p:nvPr/>
          </p:nvSpPr>
          <p:spPr>
            <a:xfrm>
              <a:off x="1712352" y="1448938"/>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6D8EBB"/>
            </a:solidFill>
            <a:ln>
              <a:noFill/>
            </a:ln>
          </p:spPr>
          <p:txBody>
            <a:bodyPr spcFirstLastPara="1" wrap="square" lIns="240000" tIns="30467" rIns="240000" bIns="120000" anchor="ctr" anchorCtr="0">
              <a:noAutofit/>
            </a:bodyPr>
            <a:lstStyle/>
            <a:p>
              <a:pPr>
                <a:buClr>
                  <a:srgbClr val="000000"/>
                </a:buClr>
                <a:buFont typeface="Arial"/>
                <a:buNone/>
              </a:pPr>
              <a:endParaRPr sz="2300" kern="0">
                <a:latin typeface="Times New Roman" panose="02020603050405020304" pitchFamily="18" charset="0"/>
                <a:cs typeface="Times New Roman" panose="02020603050405020304" pitchFamily="18" charset="0"/>
                <a:sym typeface="Arial"/>
              </a:endParaRPr>
            </a:p>
          </p:txBody>
        </p:sp>
        <p:sp>
          <p:nvSpPr>
            <p:cNvPr id="11" name="Google Shape;226;p11">
              <a:extLst>
                <a:ext uri="{FF2B5EF4-FFF2-40B4-BE49-F238E27FC236}">
                  <a16:creationId xmlns:a16="http://schemas.microsoft.com/office/drawing/2014/main" xmlns="" id="{D43BD33D-02FE-4A14-B678-03BAA0437CEC}"/>
                </a:ext>
              </a:extLst>
            </p:cNvPr>
            <p:cNvSpPr/>
            <p:nvPr/>
          </p:nvSpPr>
          <p:spPr>
            <a:xfrm>
              <a:off x="1878607" y="1331406"/>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D0E7E8"/>
            </a:solidFill>
            <a:ln>
              <a:noFill/>
            </a:ln>
          </p:spPr>
          <p:txBody>
            <a:bodyPr spcFirstLastPara="1" wrap="square" lIns="240000" tIns="30467" rIns="240000" bIns="120000" anchor="ctr" anchorCtr="0">
              <a:noAutofit/>
            </a:bodyPr>
            <a:lstStyle/>
            <a:p>
              <a:pPr algn="just">
                <a:lnSpc>
                  <a:spcPct val="150000"/>
                </a:lnSpc>
                <a:buClr>
                  <a:srgbClr val="000000"/>
                </a:buClr>
                <a:buFont typeface="Arial"/>
                <a:buNone/>
              </a:pPr>
              <a:r>
                <a:rPr lang="vi-VN" sz="2300" kern="0" dirty="0">
                  <a:latin typeface="Times New Roman" panose="02020603050405020304" pitchFamily="18" charset="0"/>
                  <a:cs typeface="Times New Roman" panose="02020603050405020304" pitchFamily="18" charset="0"/>
                  <a:sym typeface="Arial"/>
                </a:rPr>
                <a:t>a. Cầu truyền hình đặc biệt “Hạ Long thần tiên" nhằm tôn vinh giá trị của Vịnh Hạ Long được truyền hình trực tiếp từ 20 giờ đến 22 giờ ngày 29-10-2011 với bốn điểm cầu: Hà Nội </a:t>
              </a:r>
              <a:r>
                <a:rPr lang="vi-VN" sz="2300" b="1" kern="0" dirty="0">
                  <a:latin typeface="Times New Roman" panose="02020603050405020304" pitchFamily="18" charset="0"/>
                  <a:cs typeface="Times New Roman" panose="02020603050405020304" pitchFamily="18" charset="0"/>
                  <a:sym typeface="Arial"/>
                </a:rPr>
                <a:t>–</a:t>
              </a:r>
              <a:r>
                <a:rPr lang="vi-VN" sz="2300" kern="0" dirty="0">
                  <a:latin typeface="Times New Roman" panose="02020603050405020304" pitchFamily="18" charset="0"/>
                  <a:cs typeface="Times New Roman" panose="02020603050405020304" pitchFamily="18" charset="0"/>
                  <a:sym typeface="Arial"/>
                </a:rPr>
                <a:t> Hạ Long</a:t>
              </a:r>
              <a:r>
                <a:rPr lang="vi-VN" sz="2300" b="1" kern="0" dirty="0">
                  <a:latin typeface="Times New Roman" panose="02020603050405020304" pitchFamily="18" charset="0"/>
                  <a:cs typeface="Times New Roman" panose="02020603050405020304" pitchFamily="18" charset="0"/>
                  <a:sym typeface="Arial"/>
                </a:rPr>
                <a:t> – </a:t>
              </a:r>
              <a:r>
                <a:rPr lang="vi-VN" sz="2300" kern="0" dirty="0">
                  <a:latin typeface="Times New Roman" panose="02020603050405020304" pitchFamily="18" charset="0"/>
                  <a:cs typeface="Times New Roman" panose="02020603050405020304" pitchFamily="18" charset="0"/>
                  <a:sym typeface="Arial"/>
                </a:rPr>
                <a:t>Huế </a:t>
              </a:r>
              <a:r>
                <a:rPr lang="vi-VN" sz="2300" b="1" kern="0" dirty="0">
                  <a:latin typeface="Times New Roman" panose="02020603050405020304" pitchFamily="18" charset="0"/>
                  <a:cs typeface="Times New Roman" panose="02020603050405020304" pitchFamily="18" charset="0"/>
                  <a:sym typeface="Arial"/>
                </a:rPr>
                <a:t>–</a:t>
              </a:r>
              <a:r>
                <a:rPr lang="vi-VN" sz="2300" kern="0" dirty="0">
                  <a:latin typeface="Times New Roman" panose="02020603050405020304" pitchFamily="18" charset="0"/>
                  <a:cs typeface="Times New Roman" panose="02020603050405020304" pitchFamily="18" charset="0"/>
                  <a:sym typeface="Arial"/>
                </a:rPr>
                <a:t> Thành phố Hồ Chí Minh.</a:t>
              </a:r>
              <a:endParaRPr sz="2300" kern="0" dirty="0">
                <a:latin typeface="Times New Roman" panose="02020603050405020304" pitchFamily="18" charset="0"/>
                <a:cs typeface="Times New Roman" panose="02020603050405020304" pitchFamily="18" charset="0"/>
                <a:sym typeface="Arial"/>
              </a:endParaRPr>
            </a:p>
            <a:p>
              <a:pPr algn="r">
                <a:lnSpc>
                  <a:spcPct val="150000"/>
                </a:lnSpc>
                <a:buClr>
                  <a:srgbClr val="000000"/>
                </a:buClr>
                <a:buFont typeface="Arial"/>
                <a:buNone/>
              </a:pPr>
              <a:r>
                <a:rPr lang="vi-VN" sz="2300" kern="0" dirty="0">
                  <a:latin typeface="Times New Roman" panose="02020603050405020304" pitchFamily="18" charset="0"/>
                  <a:cs typeface="Times New Roman" panose="02020603050405020304" pitchFamily="18" charset="0"/>
                  <a:sym typeface="Arial"/>
                </a:rPr>
                <a:t>Theo QUANG THỌ</a:t>
              </a:r>
              <a:endParaRPr sz="2300" kern="0" dirty="0">
                <a:latin typeface="Times New Roman" panose="02020603050405020304" pitchFamily="18" charset="0"/>
                <a:cs typeface="Times New Roman" panose="02020603050405020304" pitchFamily="18" charset="0"/>
                <a:sym typeface="Arial"/>
              </a:endParaRPr>
            </a:p>
          </p:txBody>
        </p:sp>
      </p:grpSp>
      <p:grpSp>
        <p:nvGrpSpPr>
          <p:cNvPr id="12" name="Google Shape;232;p11">
            <a:extLst>
              <a:ext uri="{FF2B5EF4-FFF2-40B4-BE49-F238E27FC236}">
                <a16:creationId xmlns:a16="http://schemas.microsoft.com/office/drawing/2014/main" xmlns="" id="{510EFA1A-78D8-42A6-B871-A8CD9E0F5613}"/>
              </a:ext>
            </a:extLst>
          </p:cNvPr>
          <p:cNvGrpSpPr/>
          <p:nvPr/>
        </p:nvGrpSpPr>
        <p:grpSpPr>
          <a:xfrm>
            <a:off x="5569016" y="294423"/>
            <a:ext cx="6122087" cy="6144084"/>
            <a:chOff x="1712352" y="1331406"/>
            <a:chExt cx="7324836" cy="3812094"/>
          </a:xfrm>
        </p:grpSpPr>
        <p:sp>
          <p:nvSpPr>
            <p:cNvPr id="13" name="Google Shape;233;p11">
              <a:extLst>
                <a:ext uri="{FF2B5EF4-FFF2-40B4-BE49-F238E27FC236}">
                  <a16:creationId xmlns:a16="http://schemas.microsoft.com/office/drawing/2014/main" xmlns="" id="{C0520205-AAA8-471F-B9CC-8C0B6235C6D4}"/>
                </a:ext>
              </a:extLst>
            </p:cNvPr>
            <p:cNvSpPr/>
            <p:nvPr/>
          </p:nvSpPr>
          <p:spPr>
            <a:xfrm>
              <a:off x="1712352" y="1448938"/>
              <a:ext cx="7158583"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6D8EBB"/>
            </a:solidFill>
            <a:ln>
              <a:noFill/>
            </a:ln>
          </p:spPr>
          <p:txBody>
            <a:bodyPr spcFirstLastPara="1" wrap="square" lIns="240000" tIns="30467" rIns="240000" bIns="120000" anchor="ctr" anchorCtr="0">
              <a:noAutofit/>
            </a:bodyPr>
            <a:lstStyle/>
            <a:p>
              <a:pPr>
                <a:buClr>
                  <a:srgbClr val="000000"/>
                </a:buClr>
                <a:buFont typeface="Arial"/>
                <a:buNone/>
              </a:pPr>
              <a:endParaRPr sz="2300" kern="0">
                <a:latin typeface="Times New Roman" panose="02020603050405020304" pitchFamily="18" charset="0"/>
                <a:cs typeface="Times New Roman" panose="02020603050405020304" pitchFamily="18" charset="0"/>
                <a:sym typeface="Arial"/>
              </a:endParaRPr>
            </a:p>
          </p:txBody>
        </p:sp>
        <p:sp>
          <p:nvSpPr>
            <p:cNvPr id="14" name="Google Shape;234;p11">
              <a:extLst>
                <a:ext uri="{FF2B5EF4-FFF2-40B4-BE49-F238E27FC236}">
                  <a16:creationId xmlns:a16="http://schemas.microsoft.com/office/drawing/2014/main" xmlns="" id="{F6643871-DB35-410F-8C23-7886C110364D}"/>
                </a:ext>
              </a:extLst>
            </p:cNvPr>
            <p:cNvSpPr/>
            <p:nvPr/>
          </p:nvSpPr>
          <p:spPr>
            <a:xfrm>
              <a:off x="1878607" y="1331406"/>
              <a:ext cx="7158581" cy="3694562"/>
            </a:xfrm>
            <a:custGeom>
              <a:avLst/>
              <a:gdLst/>
              <a:ahLst/>
              <a:cxnLst/>
              <a:rect l="l" t="t" r="r" b="b"/>
              <a:pathLst>
                <a:path w="4588197" h="2367979" extrusionOk="0">
                  <a:moveTo>
                    <a:pt x="4081758" y="2351060"/>
                  </a:moveTo>
                  <a:cubicBezTo>
                    <a:pt x="4081758" y="2351060"/>
                    <a:pt x="3844762" y="2341091"/>
                    <a:pt x="3482623" y="2354535"/>
                  </a:cubicBezTo>
                  <a:cubicBezTo>
                    <a:pt x="3120485" y="2367979"/>
                    <a:pt x="490924" y="2367979"/>
                    <a:pt x="490924" y="2367979"/>
                  </a:cubicBezTo>
                  <a:cubicBezTo>
                    <a:pt x="245502" y="2367979"/>
                    <a:pt x="32509" y="2270711"/>
                    <a:pt x="31032" y="2110597"/>
                  </a:cubicBezTo>
                  <a:cubicBezTo>
                    <a:pt x="31032" y="2110597"/>
                    <a:pt x="0" y="10655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4035209" y="0"/>
                    <a:pt x="4035209" y="0"/>
                  </a:cubicBezTo>
                  <a:cubicBezTo>
                    <a:pt x="4347110" y="0"/>
                    <a:pt x="4580538" y="101069"/>
                    <a:pt x="4572681" y="303616"/>
                  </a:cubicBezTo>
                  <a:cubicBezTo>
                    <a:pt x="4572681" y="303616"/>
                    <a:pt x="4570686" y="1024831"/>
                    <a:pt x="4579441" y="1411010"/>
                  </a:cubicBezTo>
                  <a:cubicBezTo>
                    <a:pt x="4588197" y="1704311"/>
                    <a:pt x="4541649" y="2037383"/>
                    <a:pt x="4541649" y="2037383"/>
                  </a:cubicBezTo>
                  <a:cubicBezTo>
                    <a:pt x="4538683" y="2217408"/>
                    <a:pt x="4327180" y="2351060"/>
                    <a:pt x="4081758" y="2351060"/>
                  </a:cubicBezTo>
                  <a:close/>
                </a:path>
              </a:pathLst>
            </a:custGeom>
            <a:solidFill>
              <a:srgbClr val="D0E7E8"/>
            </a:solidFill>
            <a:ln>
              <a:noFill/>
            </a:ln>
          </p:spPr>
          <p:txBody>
            <a:bodyPr spcFirstLastPara="1" wrap="square" lIns="240000" tIns="30467" rIns="240000" bIns="120000" anchor="ctr" anchorCtr="0">
              <a:noAutofit/>
            </a:bodyPr>
            <a:lstStyle/>
            <a:p>
              <a:pPr algn="just">
                <a:lnSpc>
                  <a:spcPct val="150000"/>
                </a:lnSpc>
                <a:buClr>
                  <a:srgbClr val="000000"/>
                </a:buClr>
                <a:buFont typeface="Arial"/>
                <a:buNone/>
              </a:pPr>
              <a:r>
                <a:rPr lang="vi-VN" sz="2300" kern="0" dirty="0">
                  <a:latin typeface="Times New Roman" panose="02020603050405020304" pitchFamily="18" charset="0"/>
                  <a:cs typeface="Times New Roman" panose="02020603050405020304" pitchFamily="18" charset="0"/>
                  <a:sym typeface="Arial"/>
                </a:rPr>
                <a:t>b) Công ty cổ phần Vận tải đường sắt Sài Gòn tổ chức thêm một số chuyến tàu vào dịp lễ Quốc khánh năm 2022. Sau đây là các tuyến đường có chuyến tàu tăng thêm:</a:t>
              </a:r>
              <a:endParaRPr sz="2300" kern="0" dirty="0">
                <a:latin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r>
                <a:rPr lang="vi-VN" sz="2300" kern="0" dirty="0">
                  <a:latin typeface="Times New Roman" panose="02020603050405020304" pitchFamily="18" charset="0"/>
                  <a:cs typeface="Times New Roman" panose="02020603050405020304" pitchFamily="18" charset="0"/>
                  <a:sym typeface="Arial"/>
                </a:rPr>
                <a:t>+ Tuyến Thành phố Hồ Chí Minh </a:t>
              </a:r>
              <a:r>
                <a:rPr lang="vi-VN" sz="2300" b="1" kern="0" dirty="0">
                  <a:latin typeface="Times New Roman" panose="02020603050405020304" pitchFamily="18" charset="0"/>
                  <a:cs typeface="Times New Roman" panose="02020603050405020304" pitchFamily="18" charset="0"/>
                  <a:sym typeface="Arial"/>
                </a:rPr>
                <a:t>–</a:t>
              </a:r>
              <a:r>
                <a:rPr lang="vi-VN" sz="2300" kern="0" dirty="0">
                  <a:latin typeface="Times New Roman" panose="02020603050405020304" pitchFamily="18" charset="0"/>
                  <a:cs typeface="Times New Roman" panose="02020603050405020304" pitchFamily="18" charset="0"/>
                  <a:sym typeface="Arial"/>
                </a:rPr>
                <a:t> Hà Nội.</a:t>
              </a:r>
              <a:endParaRPr sz="2300" kern="0" dirty="0">
                <a:latin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r>
                <a:rPr lang="vi-VN" sz="2300" kern="0" dirty="0">
                  <a:latin typeface="Times New Roman" panose="02020603050405020304" pitchFamily="18" charset="0"/>
                  <a:cs typeface="Times New Roman" panose="02020603050405020304" pitchFamily="18" charset="0"/>
                  <a:sym typeface="Arial"/>
                </a:rPr>
                <a:t>+ Tuyến Thành phố Hồ Chí Minh </a:t>
              </a:r>
              <a:r>
                <a:rPr lang="vi-VN" sz="2300" b="1" kern="0" dirty="0">
                  <a:latin typeface="Times New Roman" panose="02020603050405020304" pitchFamily="18" charset="0"/>
                  <a:cs typeface="Times New Roman" panose="02020603050405020304" pitchFamily="18" charset="0"/>
                  <a:sym typeface="Arial"/>
                </a:rPr>
                <a:t>–</a:t>
              </a:r>
              <a:r>
                <a:rPr lang="vi-VN" sz="2300" kern="0" dirty="0">
                  <a:latin typeface="Times New Roman" panose="02020603050405020304" pitchFamily="18" charset="0"/>
                  <a:cs typeface="Times New Roman" panose="02020603050405020304" pitchFamily="18" charset="0"/>
                  <a:sym typeface="Arial"/>
                </a:rPr>
                <a:t> Quy Nhơn.</a:t>
              </a:r>
              <a:endParaRPr sz="2300" kern="0" dirty="0">
                <a:latin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r>
                <a:rPr lang="vi-VN" sz="2300" kern="0" dirty="0">
                  <a:latin typeface="Times New Roman" panose="02020603050405020304" pitchFamily="18" charset="0"/>
                  <a:cs typeface="Times New Roman" panose="02020603050405020304" pitchFamily="18" charset="0"/>
                  <a:sym typeface="Arial"/>
                </a:rPr>
                <a:t>+ Tuyến Thành phố Hồ Chí Minh </a:t>
              </a:r>
              <a:r>
                <a:rPr lang="vi-VN" sz="2300" b="1" kern="0" dirty="0">
                  <a:latin typeface="Times New Roman" panose="02020603050405020304" pitchFamily="18" charset="0"/>
                  <a:cs typeface="Times New Roman" panose="02020603050405020304" pitchFamily="18" charset="0"/>
                  <a:sym typeface="Arial"/>
                </a:rPr>
                <a:t>–</a:t>
              </a:r>
              <a:r>
                <a:rPr lang="vi-VN" sz="2300" kern="0" dirty="0">
                  <a:latin typeface="Times New Roman" panose="02020603050405020304" pitchFamily="18" charset="0"/>
                  <a:cs typeface="Times New Roman" panose="02020603050405020304" pitchFamily="18" charset="0"/>
                  <a:sym typeface="Arial"/>
                </a:rPr>
                <a:t> Nha Trang</a:t>
              </a:r>
              <a:endParaRPr sz="2300" kern="0" dirty="0">
                <a:latin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r>
                <a:rPr lang="vi-VN" sz="2300" kern="0" dirty="0">
                  <a:latin typeface="Times New Roman" panose="02020603050405020304" pitchFamily="18" charset="0"/>
                  <a:cs typeface="Times New Roman" panose="02020603050405020304" pitchFamily="18" charset="0"/>
                  <a:sym typeface="Arial"/>
                </a:rPr>
                <a:t>+ Tuyến Thành phố Hồ Chí Minh </a:t>
              </a:r>
              <a:r>
                <a:rPr lang="vi-VN" sz="2300" b="1" kern="0" dirty="0">
                  <a:latin typeface="Times New Roman" panose="02020603050405020304" pitchFamily="18" charset="0"/>
                  <a:cs typeface="Times New Roman" panose="02020603050405020304" pitchFamily="18" charset="0"/>
                  <a:sym typeface="Arial"/>
                </a:rPr>
                <a:t>–</a:t>
              </a:r>
              <a:r>
                <a:rPr lang="vi-VN" sz="2300" kern="0" dirty="0">
                  <a:latin typeface="Times New Roman" panose="02020603050405020304" pitchFamily="18" charset="0"/>
                  <a:cs typeface="Times New Roman" panose="02020603050405020304" pitchFamily="18" charset="0"/>
                  <a:sym typeface="Arial"/>
                </a:rPr>
                <a:t> Phan Thiết.</a:t>
              </a:r>
              <a:endParaRPr lang="en-US" sz="2300" kern="0" dirty="0">
                <a:latin typeface="Times New Roman" panose="02020603050405020304" pitchFamily="18" charset="0"/>
                <a:cs typeface="Times New Roman" panose="02020603050405020304" pitchFamily="18" charset="0"/>
                <a:sym typeface="Arial"/>
              </a:endParaRPr>
            </a:p>
            <a:p>
              <a:pPr algn="r">
                <a:lnSpc>
                  <a:spcPct val="150000"/>
                </a:lnSpc>
                <a:buClr>
                  <a:srgbClr val="000000"/>
                </a:buClr>
                <a:buFont typeface="Arial"/>
                <a:buNone/>
              </a:pPr>
              <a:r>
                <a:rPr lang="vi-VN" sz="2300" kern="0" dirty="0">
                  <a:latin typeface="Times New Roman" panose="02020603050405020304" pitchFamily="18" charset="0"/>
                  <a:cs typeface="Times New Roman" panose="02020603050405020304" pitchFamily="18" charset="0"/>
                  <a:sym typeface="Arial"/>
                </a:rPr>
                <a:t>Theo báo </a:t>
              </a:r>
              <a:r>
                <a:rPr lang="vi-VN" sz="2300" i="1" kern="0" dirty="0">
                  <a:latin typeface="Times New Roman" panose="02020603050405020304" pitchFamily="18" charset="0"/>
                  <a:cs typeface="Times New Roman" panose="02020603050405020304" pitchFamily="18" charset="0"/>
                  <a:sym typeface="Arial"/>
                </a:rPr>
                <a:t>hanoimoi.com.vn</a:t>
              </a:r>
              <a:endParaRPr sz="2300" i="1" kern="0" dirty="0">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784195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xmlns="" id="{60215D5D-F92C-3DF3-5DE8-B5314088E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3244" y="-335188"/>
            <a:ext cx="9098756" cy="7193188"/>
          </a:xfrm>
          <a:prstGeom prst="rect">
            <a:avLst/>
          </a:prstGeom>
        </p:spPr>
      </p:pic>
      <p:sp>
        <p:nvSpPr>
          <p:cNvPr id="6" name="TextBox 5">
            <a:extLst>
              <a:ext uri="{FF2B5EF4-FFF2-40B4-BE49-F238E27FC236}">
                <a16:creationId xmlns:a16="http://schemas.microsoft.com/office/drawing/2014/main" xmlns="" id="{F803AD19-B78D-107B-1CC1-524E82DE985E}"/>
              </a:ext>
            </a:extLst>
          </p:cNvPr>
          <p:cNvSpPr txBox="1"/>
          <p:nvPr/>
        </p:nvSpPr>
        <p:spPr>
          <a:xfrm>
            <a:off x="3651562" y="1352138"/>
            <a:ext cx="7786687" cy="4388381"/>
          </a:xfrm>
          <a:prstGeom prst="rect">
            <a:avLst/>
          </a:prstGeom>
          <a:noFill/>
        </p:spPr>
        <p:txBody>
          <a:bodyPr wrap="square" rtlCol="0">
            <a:spAutoFit/>
          </a:bodyPr>
          <a:lstStyle/>
          <a:p>
            <a:pPr algn="just">
              <a:lnSpc>
                <a:spcPct val="170000"/>
              </a:lnSpc>
              <a:buClr>
                <a:srgbClr val="000000"/>
              </a:buClr>
              <a:buFont typeface="Arial"/>
              <a:buNone/>
            </a:pPr>
            <a:r>
              <a:rPr lang="vi-VN" sz="2800" kern="0" dirty="0">
                <a:latin typeface="Times New Roman" panose="02020603050405020304" pitchFamily="18" charset="0"/>
                <a:cs typeface="Times New Roman" panose="02020603050405020304" pitchFamily="18" charset="0"/>
                <a:sym typeface="Arial"/>
              </a:rPr>
              <a:t>a. Cầu truyền hình đặc biệt “Hạ Long thần tiên" nhằm tôn vinh giá trị của Vịnh Hạ Long được truyền hình trực tiếp từ 20 giờ đến 22 giờ ngày 29-10-2011 với bốn điểm cầu:</a:t>
            </a:r>
            <a:endParaRPr lang="en-US" sz="2800" kern="0" dirty="0">
              <a:latin typeface="Times New Roman" panose="02020603050405020304" pitchFamily="18" charset="0"/>
              <a:cs typeface="Times New Roman" panose="02020603050405020304" pitchFamily="18" charset="0"/>
              <a:sym typeface="Arial"/>
            </a:endParaRPr>
          </a:p>
          <a:p>
            <a:pPr algn="just">
              <a:lnSpc>
                <a:spcPct val="170000"/>
              </a:lnSpc>
              <a:buClr>
                <a:srgbClr val="000000"/>
              </a:buClr>
              <a:buFont typeface="Arial"/>
              <a:buNone/>
            </a:pPr>
            <a:r>
              <a:rPr lang="vi-VN" sz="2800" kern="0" dirty="0">
                <a:latin typeface="Times New Roman" panose="02020603050405020304" pitchFamily="18" charset="0"/>
                <a:cs typeface="Times New Roman" panose="02020603050405020304" pitchFamily="18" charset="0"/>
                <a:sym typeface="Arial"/>
              </a:rPr>
              <a:t>Hà Nội </a:t>
            </a:r>
            <a:r>
              <a:rPr lang="vi-VN" sz="2800" b="1" kern="0" dirty="0">
                <a:latin typeface="Times New Roman" panose="02020603050405020304" pitchFamily="18" charset="0"/>
                <a:cs typeface="Times New Roman" panose="02020603050405020304" pitchFamily="18" charset="0"/>
                <a:sym typeface="Arial"/>
              </a:rPr>
              <a:t>–</a:t>
            </a:r>
            <a:r>
              <a:rPr lang="vi-VN" sz="2800" kern="0" dirty="0">
                <a:latin typeface="Times New Roman" panose="02020603050405020304" pitchFamily="18" charset="0"/>
                <a:cs typeface="Times New Roman" panose="02020603050405020304" pitchFamily="18" charset="0"/>
                <a:sym typeface="Arial"/>
              </a:rPr>
              <a:t> Hạ Long</a:t>
            </a:r>
            <a:r>
              <a:rPr lang="vi-VN" sz="2800" b="1" kern="0" dirty="0">
                <a:latin typeface="Times New Roman" panose="02020603050405020304" pitchFamily="18" charset="0"/>
                <a:cs typeface="Times New Roman" panose="02020603050405020304" pitchFamily="18" charset="0"/>
                <a:sym typeface="Arial"/>
              </a:rPr>
              <a:t> – </a:t>
            </a:r>
            <a:r>
              <a:rPr lang="vi-VN" sz="2800" kern="0" dirty="0">
                <a:latin typeface="Times New Roman" panose="02020603050405020304" pitchFamily="18" charset="0"/>
                <a:cs typeface="Times New Roman" panose="02020603050405020304" pitchFamily="18" charset="0"/>
                <a:sym typeface="Arial"/>
              </a:rPr>
              <a:t>Huế </a:t>
            </a:r>
            <a:r>
              <a:rPr lang="vi-VN" sz="2800" b="1" kern="0" dirty="0">
                <a:latin typeface="Times New Roman" panose="02020603050405020304" pitchFamily="18" charset="0"/>
                <a:cs typeface="Times New Roman" panose="02020603050405020304" pitchFamily="18" charset="0"/>
                <a:sym typeface="Arial"/>
              </a:rPr>
              <a:t>–</a:t>
            </a:r>
            <a:r>
              <a:rPr lang="vi-VN" sz="2800" kern="0" dirty="0">
                <a:latin typeface="Times New Roman" panose="02020603050405020304" pitchFamily="18" charset="0"/>
                <a:cs typeface="Times New Roman" panose="02020603050405020304" pitchFamily="18" charset="0"/>
                <a:sym typeface="Arial"/>
              </a:rPr>
              <a:t> Thành phố Hồ Chí Minh.</a:t>
            </a:r>
          </a:p>
          <a:p>
            <a:pPr algn="r">
              <a:lnSpc>
                <a:spcPct val="170000"/>
              </a:lnSpc>
              <a:buClr>
                <a:srgbClr val="000000"/>
              </a:buClr>
              <a:buFont typeface="Arial"/>
              <a:buNone/>
            </a:pPr>
            <a:r>
              <a:rPr lang="vi-VN" sz="2800" kern="0" dirty="0">
                <a:latin typeface="Times New Roman" panose="02020603050405020304" pitchFamily="18" charset="0"/>
                <a:cs typeface="Times New Roman" panose="02020603050405020304" pitchFamily="18" charset="0"/>
                <a:sym typeface="Arial"/>
              </a:rPr>
              <a:t>Theo QUANG THỌ</a:t>
            </a:r>
          </a:p>
        </p:txBody>
      </p:sp>
      <p:sp>
        <p:nvSpPr>
          <p:cNvPr id="15" name="TextBox 14">
            <a:extLst>
              <a:ext uri="{FF2B5EF4-FFF2-40B4-BE49-F238E27FC236}">
                <a16:creationId xmlns:a16="http://schemas.microsoft.com/office/drawing/2014/main" xmlns="" id="{B030EB95-7602-44E6-AAC9-FED9711F4F7A}"/>
              </a:ext>
            </a:extLst>
          </p:cNvPr>
          <p:cNvSpPr txBox="1"/>
          <p:nvPr/>
        </p:nvSpPr>
        <p:spPr>
          <a:xfrm>
            <a:off x="3651562" y="4260913"/>
            <a:ext cx="8028102" cy="725840"/>
          </a:xfrm>
          <a:prstGeom prst="rect">
            <a:avLst/>
          </a:prstGeom>
          <a:noFill/>
        </p:spPr>
        <p:txBody>
          <a:bodyPr wrap="square">
            <a:spAutoFit/>
          </a:bodyPr>
          <a:lstStyle/>
          <a:p>
            <a:pPr algn="just">
              <a:lnSpc>
                <a:spcPct val="170000"/>
              </a:lnSpc>
              <a:buClr>
                <a:srgbClr val="000000"/>
              </a:buClr>
              <a:buFont typeface="Arial"/>
              <a:buNone/>
            </a:pPr>
            <a:r>
              <a:rPr lang="vi-VN" sz="2800" kern="0" dirty="0">
                <a:solidFill>
                  <a:srgbClr val="FF0000"/>
                </a:solidFill>
                <a:latin typeface="Times New Roman" panose="02020603050405020304" pitchFamily="18" charset="0"/>
                <a:cs typeface="Times New Roman" panose="02020603050405020304" pitchFamily="18" charset="0"/>
                <a:sym typeface="Arial"/>
              </a:rPr>
              <a:t>Hà Nội </a:t>
            </a:r>
            <a:r>
              <a:rPr lang="vi-VN" sz="2800" b="1" kern="0" dirty="0">
                <a:solidFill>
                  <a:srgbClr val="FF0000"/>
                </a:solidFill>
                <a:latin typeface="Times New Roman" panose="02020603050405020304" pitchFamily="18" charset="0"/>
                <a:cs typeface="Times New Roman" panose="02020603050405020304" pitchFamily="18" charset="0"/>
                <a:sym typeface="Arial"/>
              </a:rPr>
              <a:t>–</a:t>
            </a:r>
            <a:r>
              <a:rPr lang="vi-VN" sz="2800" kern="0" dirty="0">
                <a:solidFill>
                  <a:srgbClr val="FF0000"/>
                </a:solidFill>
                <a:latin typeface="Times New Roman" panose="02020603050405020304" pitchFamily="18" charset="0"/>
                <a:cs typeface="Times New Roman" panose="02020603050405020304" pitchFamily="18" charset="0"/>
                <a:sym typeface="Arial"/>
              </a:rPr>
              <a:t> Hạ Long</a:t>
            </a:r>
            <a:r>
              <a:rPr lang="vi-VN" sz="2800" b="1" kern="0" dirty="0">
                <a:solidFill>
                  <a:srgbClr val="FF0000"/>
                </a:solidFill>
                <a:latin typeface="Times New Roman" panose="02020603050405020304" pitchFamily="18" charset="0"/>
                <a:cs typeface="Times New Roman" panose="02020603050405020304" pitchFamily="18" charset="0"/>
                <a:sym typeface="Arial"/>
              </a:rPr>
              <a:t> – </a:t>
            </a:r>
            <a:r>
              <a:rPr lang="vi-VN" sz="2800" kern="0" dirty="0">
                <a:solidFill>
                  <a:srgbClr val="FF0000"/>
                </a:solidFill>
                <a:latin typeface="Times New Roman" panose="02020603050405020304" pitchFamily="18" charset="0"/>
                <a:cs typeface="Times New Roman" panose="02020603050405020304" pitchFamily="18" charset="0"/>
                <a:sym typeface="Arial"/>
              </a:rPr>
              <a:t>Huế </a:t>
            </a:r>
            <a:r>
              <a:rPr lang="vi-VN" sz="2800" b="1" kern="0" dirty="0">
                <a:solidFill>
                  <a:srgbClr val="FF0000"/>
                </a:solidFill>
                <a:latin typeface="Times New Roman" panose="02020603050405020304" pitchFamily="18" charset="0"/>
                <a:cs typeface="Times New Roman" panose="02020603050405020304" pitchFamily="18" charset="0"/>
                <a:sym typeface="Arial"/>
              </a:rPr>
              <a:t>–</a:t>
            </a:r>
            <a:r>
              <a:rPr lang="vi-VN" sz="2800" kern="0" dirty="0">
                <a:solidFill>
                  <a:srgbClr val="FF0000"/>
                </a:solidFill>
                <a:latin typeface="Times New Roman" panose="02020603050405020304" pitchFamily="18" charset="0"/>
                <a:cs typeface="Times New Roman" panose="02020603050405020304" pitchFamily="18" charset="0"/>
                <a:sym typeface="Arial"/>
              </a:rPr>
              <a:t> Thành phố Hồ Chí Minh.</a:t>
            </a:r>
          </a:p>
        </p:txBody>
      </p:sp>
      <p:sp>
        <p:nvSpPr>
          <p:cNvPr id="17" name="Oval 16">
            <a:extLst>
              <a:ext uri="{FF2B5EF4-FFF2-40B4-BE49-F238E27FC236}">
                <a16:creationId xmlns:a16="http://schemas.microsoft.com/office/drawing/2014/main" xmlns="" id="{2B986410-ADEB-4F38-85BB-C644482230F9}"/>
              </a:ext>
            </a:extLst>
          </p:cNvPr>
          <p:cNvSpPr/>
          <p:nvPr/>
        </p:nvSpPr>
        <p:spPr>
          <a:xfrm>
            <a:off x="4798244" y="4656841"/>
            <a:ext cx="320512" cy="197964"/>
          </a:xfrm>
          <a:prstGeom prst="ellipse">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xmlns="" id="{0676FC7E-1CD4-4387-9921-68869723FFF9}"/>
              </a:ext>
            </a:extLst>
          </p:cNvPr>
          <p:cNvSpPr/>
          <p:nvPr/>
        </p:nvSpPr>
        <p:spPr>
          <a:xfrm>
            <a:off x="6411798" y="4656841"/>
            <a:ext cx="320512" cy="197964"/>
          </a:xfrm>
          <a:prstGeom prst="ellipse">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Oval 18">
            <a:extLst>
              <a:ext uri="{FF2B5EF4-FFF2-40B4-BE49-F238E27FC236}">
                <a16:creationId xmlns:a16="http://schemas.microsoft.com/office/drawing/2014/main" xmlns="" id="{D012954B-D3E2-43B9-8AC0-90460A2A3AAB}"/>
              </a:ext>
            </a:extLst>
          </p:cNvPr>
          <p:cNvSpPr/>
          <p:nvPr/>
        </p:nvSpPr>
        <p:spPr>
          <a:xfrm>
            <a:off x="7371542" y="4656841"/>
            <a:ext cx="320512" cy="197964"/>
          </a:xfrm>
          <a:prstGeom prst="ellipse">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3" name="Google Shape;194;p9">
            <a:extLst>
              <a:ext uri="{FF2B5EF4-FFF2-40B4-BE49-F238E27FC236}">
                <a16:creationId xmlns:a16="http://schemas.microsoft.com/office/drawing/2014/main" xmlns="" id="{2C42418C-D2FE-4DC7-98D3-DC8DDF434402}"/>
              </a:ext>
            </a:extLst>
          </p:cNvPr>
          <p:cNvSpPr/>
          <p:nvPr/>
        </p:nvSpPr>
        <p:spPr>
          <a:xfrm>
            <a:off x="153895" y="4096483"/>
            <a:ext cx="3597973" cy="2657822"/>
          </a:xfrm>
          <a:custGeom>
            <a:avLst/>
            <a:gdLst/>
            <a:ahLst/>
            <a:cxnLst/>
            <a:rect l="l" t="t" r="r" b="b"/>
            <a:pathLst>
              <a:path w="1095077" h="866936" extrusionOk="0">
                <a:moveTo>
                  <a:pt x="0" y="0"/>
                </a:moveTo>
                <a:lnTo>
                  <a:pt x="1095077" y="0"/>
                </a:lnTo>
                <a:lnTo>
                  <a:pt x="1095077" y="866936"/>
                </a:lnTo>
                <a:lnTo>
                  <a:pt x="0" y="866936"/>
                </a:lnTo>
                <a:lnTo>
                  <a:pt x="0" y="0"/>
                </a:lnTo>
                <a:close/>
              </a:path>
            </a:pathLst>
          </a:custGeom>
          <a:blipFill rotWithShape="1">
            <a:blip r:embed="rId3">
              <a:alphaModFix/>
            </a:blip>
            <a:stretch>
              <a:fillRect/>
            </a:stretch>
          </a:blipFill>
          <a:ln>
            <a:noFill/>
          </a:ln>
        </p:spPr>
        <p:txBody>
          <a:bodyPr/>
          <a:lstStyle/>
          <a:p>
            <a:endParaRPr lang="en-US">
              <a:solidFill>
                <a:prstClr val="white"/>
              </a:solidFill>
              <a:latin typeface="Calibri" panose="020F0502020204030204"/>
            </a:endParaRPr>
          </a:p>
        </p:txBody>
      </p:sp>
      <p:sp>
        <p:nvSpPr>
          <p:cNvPr id="24" name="Speech Bubble: Rectangle with Corners Rounded 23">
            <a:extLst>
              <a:ext uri="{FF2B5EF4-FFF2-40B4-BE49-F238E27FC236}">
                <a16:creationId xmlns:a16="http://schemas.microsoft.com/office/drawing/2014/main" xmlns="" id="{BFFA1B63-BD71-4D9C-9CB8-CBEAEB23A60E}"/>
              </a:ext>
            </a:extLst>
          </p:cNvPr>
          <p:cNvSpPr/>
          <p:nvPr/>
        </p:nvSpPr>
        <p:spPr>
          <a:xfrm>
            <a:off x="424206" y="583434"/>
            <a:ext cx="3101419" cy="3149580"/>
          </a:xfrm>
          <a:prstGeom prst="wedgeRoundRectCallout">
            <a:avLst>
              <a:gd name="adj1" fmla="val 50553"/>
              <a:gd name="adj2" fmla="val 78425"/>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xmlns="" id="{E64ADFB5-E020-440E-A089-DBEF3E9B29D1}"/>
              </a:ext>
            </a:extLst>
          </p:cNvPr>
          <p:cNvSpPr txBox="1"/>
          <p:nvPr/>
        </p:nvSpPr>
        <p:spPr>
          <a:xfrm>
            <a:off x="518474" y="583434"/>
            <a:ext cx="3007151" cy="3149580"/>
          </a:xfrm>
          <a:prstGeom prst="rect">
            <a:avLst/>
          </a:prstGeom>
          <a:noFill/>
        </p:spPr>
        <p:txBody>
          <a:bodyPr wrap="square" rtlCol="0">
            <a:spAutoFit/>
          </a:bodyPr>
          <a:lstStyle/>
          <a:p>
            <a:pPr>
              <a:lnSpc>
                <a:spcPct val="120000"/>
              </a:lnSpc>
            </a:pPr>
            <a:r>
              <a:rPr lang="vi-VN" sz="2800" u="none" strike="noStrike" cap="none" dirty="0">
                <a:latin typeface="Times New Roman" panose="02020603050405020304" pitchFamily="18" charset="0"/>
                <a:ea typeface="Arial"/>
                <a:cs typeface="Times New Roman" panose="02020603050405020304" pitchFamily="18" charset="0"/>
                <a:sym typeface="Arial"/>
              </a:rPr>
              <a:t>Dùng để nối các từ ngữ trong một liên danh (các điểm cầu trong cùng một chương trình truyền hình).</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11177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animBg="1"/>
      <p:bldP spid="18" grpId="0" animBg="1"/>
      <p:bldP spid="19" grpId="0" animBg="1"/>
      <p:bldP spid="24" grpId="0" animBg="1"/>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1">
      <a:dk1>
        <a:sysClr val="windowText" lastClr="000000"/>
      </a:dk1>
      <a:lt1>
        <a:sysClr val="window" lastClr="FFFFFF"/>
      </a:lt1>
      <a:dk2>
        <a:srgbClr val="44546A"/>
      </a:dk2>
      <a:lt2>
        <a:srgbClr val="E7E6E6"/>
      </a:lt2>
      <a:accent1>
        <a:srgbClr val="F0886C"/>
      </a:accent1>
      <a:accent2>
        <a:srgbClr val="E7481D"/>
      </a:accent2>
      <a:accent3>
        <a:srgbClr val="B5853D"/>
      </a:accent3>
      <a:accent4>
        <a:srgbClr val="F0886C"/>
      </a:accent4>
      <a:accent5>
        <a:srgbClr val="BF570E"/>
      </a:accent5>
      <a:accent6>
        <a:srgbClr val="B5853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978</TotalTime>
  <Words>1212</Words>
  <Application>Microsoft Office PowerPoint</Application>
  <PresentationFormat>Custom</PresentationFormat>
  <Paragraphs>89</Paragraphs>
  <Slides>16</Slides>
  <Notes>1</Notes>
  <HiddenSlides>0</HiddenSlides>
  <MMClips>0</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Office 主题</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85</cp:revision>
  <dcterms:created xsi:type="dcterms:W3CDTF">2023-10-09T07:09:50Z</dcterms:created>
  <dcterms:modified xsi:type="dcterms:W3CDTF">2025-03-11T07:36:09Z</dcterms:modified>
</cp:coreProperties>
</file>