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4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84" r:id="rId2"/>
    <p:sldMasterId id="2147483696" r:id="rId3"/>
    <p:sldMasterId id="2147483709" r:id="rId4"/>
    <p:sldMasterId id="2147483734" r:id="rId5"/>
    <p:sldMasterId id="2147483801" r:id="rId6"/>
    <p:sldMasterId id="2147483816" r:id="rId7"/>
  </p:sldMasterIdLst>
  <p:notesMasterIdLst>
    <p:notesMasterId r:id="rId32"/>
  </p:notesMasterIdLst>
  <p:handoutMasterIdLst>
    <p:handoutMasterId r:id="rId33"/>
  </p:handoutMasterIdLst>
  <p:sldIdLst>
    <p:sldId id="331" r:id="rId8"/>
    <p:sldId id="259" r:id="rId9"/>
    <p:sldId id="321" r:id="rId10"/>
    <p:sldId id="328" r:id="rId11"/>
    <p:sldId id="288" r:id="rId12"/>
    <p:sldId id="289" r:id="rId13"/>
    <p:sldId id="326" r:id="rId14"/>
    <p:sldId id="290" r:id="rId15"/>
    <p:sldId id="291" r:id="rId16"/>
    <p:sldId id="322" r:id="rId17"/>
    <p:sldId id="309" r:id="rId18"/>
    <p:sldId id="264" r:id="rId19"/>
    <p:sldId id="273" r:id="rId20"/>
    <p:sldId id="327" r:id="rId21"/>
    <p:sldId id="269" r:id="rId22"/>
    <p:sldId id="323" r:id="rId23"/>
    <p:sldId id="324" r:id="rId24"/>
    <p:sldId id="325" r:id="rId25"/>
    <p:sldId id="274" r:id="rId26"/>
    <p:sldId id="277" r:id="rId27"/>
    <p:sldId id="279" r:id="rId28"/>
    <p:sldId id="330" r:id="rId29"/>
    <p:sldId id="329" r:id="rId30"/>
    <p:sldId id="320" r:id="rId31"/>
  </p:sldIdLst>
  <p:sldSz cx="12192000" cy="6858000"/>
  <p:notesSz cx="6858000" cy="9144000"/>
  <p:embeddedFontLst>
    <p:embeddedFont>
      <p:font typeface="等线" charset="-122"/>
      <p:regular r:id="rId34"/>
    </p:embeddedFont>
    <p:embeddedFont>
      <p:font typeface="#9Slide01 Tieu de ngan" charset="0"/>
      <p:bold r:id="rId35"/>
    </p:embeddedFont>
    <p:embeddedFont>
      <p:font typeface="Calibri" pitchFamily="34" charset="0"/>
      <p:regular r:id="rId36"/>
      <p:bold r:id="rId37"/>
      <p:italic r:id="rId38"/>
      <p:boldItalic r:id="rId39"/>
    </p:embeddedFont>
    <p:embeddedFont>
      <p:font typeface="Arial Black" pitchFamily="34" charset="0"/>
      <p:bold r:id="rId40"/>
    </p:embeddedFont>
    <p:embeddedFont>
      <p:font typeface="#9Slide02 Noi dung dai" charset="0"/>
      <p:regular r:id="rId41"/>
    </p:embeddedFont>
    <p:embeddedFont>
      <p:font typeface="宋体" pitchFamily="2" charset="-122"/>
      <p:regular r:id="rId42"/>
    </p:embeddedFont>
    <p:embeddedFont>
      <p:font typeface="HP001 4 hàng" pitchFamily="34" charset="0"/>
      <p:regular r:id="rId43"/>
      <p:bold r:id="rId44"/>
    </p:embeddedFont>
    <p:embeddedFont>
      <p:font typeface="Cambria" pitchFamily="18" charset="0"/>
      <p:regular r:id="rId45"/>
      <p:bold r:id="rId46"/>
      <p:italic r:id="rId47"/>
      <p:boldItalic r:id="rId48"/>
    </p:embeddedFont>
    <p:embeddedFont>
      <p:font typeface="#9Slide02 Tieu de dai" charset="0"/>
      <p:bold r:id="rId49"/>
    </p:embeddedFont>
    <p:embeddedFont>
      <p:font typeface="#9Slide01 Noi dung ngan" charset="0"/>
      <p:regular r:id="rId50"/>
    </p:embeddedFont>
    <p:embeddedFont>
      <p:font typeface="微软雅黑" pitchFamily="34" charset="-122"/>
      <p:regular r:id="rId51"/>
      <p:bold r:id="rId52"/>
    </p:embeddedFont>
  </p:embeddedFontLst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微软雅黑" panose="020B0503020204020204" pitchFamily="34" charset="-122"/>
        <a:cs typeface="+mn-cs"/>
      </a:defRPr>
    </a:lvl1pPr>
    <a:lvl2pPr marL="457189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微软雅黑" panose="020B0503020204020204" pitchFamily="34" charset="-122"/>
        <a:cs typeface="+mn-cs"/>
      </a:defRPr>
    </a:lvl2pPr>
    <a:lvl3pPr marL="914377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微软雅黑" panose="020B0503020204020204" pitchFamily="34" charset="-122"/>
        <a:cs typeface="+mn-cs"/>
      </a:defRPr>
    </a:lvl3pPr>
    <a:lvl4pPr marL="1371566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微软雅黑" panose="020B0503020204020204" pitchFamily="34" charset="-122"/>
        <a:cs typeface="+mn-cs"/>
      </a:defRPr>
    </a:lvl4pPr>
    <a:lvl5pPr marL="1828754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微软雅黑" panose="020B0503020204020204" pitchFamily="34" charset="-122"/>
        <a:cs typeface="+mn-cs"/>
      </a:defRPr>
    </a:lvl5pPr>
    <a:lvl6pPr marL="2285943" algn="l" defTabSz="914377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微软雅黑" panose="020B0503020204020204" pitchFamily="34" charset="-122"/>
        <a:cs typeface="+mn-cs"/>
      </a:defRPr>
    </a:lvl6pPr>
    <a:lvl7pPr marL="2743131" algn="l" defTabSz="914377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微软雅黑" panose="020B0503020204020204" pitchFamily="34" charset="-122"/>
        <a:cs typeface="+mn-cs"/>
      </a:defRPr>
    </a:lvl7pPr>
    <a:lvl8pPr marL="3200320" algn="l" defTabSz="914377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微软雅黑" panose="020B0503020204020204" pitchFamily="34" charset="-122"/>
        <a:cs typeface="+mn-cs"/>
      </a:defRPr>
    </a:lvl8pPr>
    <a:lvl9pPr marL="3657509" algn="l" defTabSz="914377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微软雅黑" panose="020B0503020204020204" pitchFamily="34" charset="-122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37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EDE9"/>
    <a:srgbClr val="C07A45"/>
    <a:srgbClr val="FFCEA1"/>
    <a:srgbClr val="97633B"/>
    <a:srgbClr val="EFC650"/>
    <a:srgbClr val="5C9F9C"/>
    <a:srgbClr val="73A76D"/>
    <a:srgbClr val="BDC2CE"/>
    <a:srgbClr val="F07264"/>
    <a:srgbClr val="F19C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002" autoAdjust="0"/>
    <p:restoredTop sz="94660"/>
  </p:normalViewPr>
  <p:slideViewPr>
    <p:cSldViewPr snapToGrid="0" showGuides="1">
      <p:cViewPr varScale="1">
        <p:scale>
          <a:sx n="92" d="100"/>
          <a:sy n="92" d="100"/>
        </p:scale>
        <p:origin x="-546" y="-102"/>
      </p:cViewPr>
      <p:guideLst>
        <p:guide orient="horz" pos="213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87" d="100"/>
          <a:sy n="87" d="100"/>
        </p:scale>
        <p:origin x="3480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font" Target="fonts/font6.fntdata"/><Relationship Id="rId21" Type="http://schemas.openxmlformats.org/officeDocument/2006/relationships/slide" Target="slides/slide14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font" Target="fonts/font14.fntdata"/><Relationship Id="rId50" Type="http://schemas.openxmlformats.org/officeDocument/2006/relationships/font" Target="fonts/font17.fntdata"/><Relationship Id="rId55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handoutMaster" Target="handoutMasters/handout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font" Target="fonts/font8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3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font" Target="fonts/font3.fntdata"/><Relationship Id="rId49" Type="http://schemas.openxmlformats.org/officeDocument/2006/relationships/font" Target="fonts/font16.fntdata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font" Target="fonts/font11.fntdata"/><Relationship Id="rId52" Type="http://schemas.openxmlformats.org/officeDocument/2006/relationships/font" Target="fonts/font19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font" Target="fonts/font15.fntdata"/><Relationship Id="rId56" Type="http://schemas.openxmlformats.org/officeDocument/2006/relationships/tableStyles" Target="tableStyles.xml"/><Relationship Id="rId8" Type="http://schemas.openxmlformats.org/officeDocument/2006/relationships/slide" Target="slides/slide1.xml"/><Relationship Id="rId51" Type="http://schemas.openxmlformats.org/officeDocument/2006/relationships/font" Target="fonts/font18.fntdata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xmlns="" id="{7A96E5A3-51B2-4D00-B7E0-79BBC3E44EB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55428D3F-786D-4877-84C5-28DD7520D46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</a:defRPr>
            </a:lvl1pPr>
          </a:lstStyle>
          <a:p>
            <a:pPr>
              <a:defRPr/>
            </a:pPr>
            <a:fld id="{4C016D85-5EC4-404B-90D1-31028D9A1891}" type="datetimeFigureOut">
              <a:rPr lang="zh-CN" altLang="en-US"/>
              <a:pPr>
                <a:defRPr/>
              </a:pPr>
              <a:t>2025/3/11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F62940EE-13FD-4DAD-8DC2-5683D0C1ECB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C4C2C9B7-3CDB-41DF-8BB6-8C0655AF0A1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</a:defRPr>
            </a:lvl1pPr>
          </a:lstStyle>
          <a:p>
            <a:pPr>
              <a:defRPr/>
            </a:pPr>
            <a:fld id="{BD7C4291-9E55-4D36-9A91-DFAAA3C624B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22213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xmlns="" id="{31F5EFE2-4166-404E-B2FB-07F2891CA15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7D624074-44D0-41F4-A9C1-CB0D17424365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</a:defRPr>
            </a:lvl1pPr>
          </a:lstStyle>
          <a:p>
            <a:pPr>
              <a:defRPr/>
            </a:pPr>
            <a:fld id="{E1CE2E70-C924-4C7C-98EA-3B83FDFA4DEE}" type="datetimeFigureOut">
              <a:rPr lang="zh-CN" altLang="en-US"/>
              <a:pPr>
                <a:defRPr/>
              </a:pPr>
              <a:t>2025/3/11</a:t>
            </a:fld>
            <a:endParaRPr lang="zh-CN" altLang="en-US"/>
          </a:p>
        </p:txBody>
      </p:sp>
      <p:sp>
        <p:nvSpPr>
          <p:cNvPr id="4" name="幻灯片图像占位符 3">
            <a:extLst>
              <a:ext uri="{FF2B5EF4-FFF2-40B4-BE49-F238E27FC236}">
                <a16:creationId xmlns:a16="http://schemas.microsoft.com/office/drawing/2014/main" xmlns="" id="{A679A58C-3C86-4374-8D56-C5E10A30DAD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>
            <a:extLst>
              <a:ext uri="{FF2B5EF4-FFF2-40B4-BE49-F238E27FC236}">
                <a16:creationId xmlns:a16="http://schemas.microsoft.com/office/drawing/2014/main" xmlns="" id="{F7BCA06B-1AEE-45AE-816B-106591C5F3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二级</a:t>
            </a:r>
          </a:p>
          <a:p>
            <a:pPr lvl="2"/>
            <a:r>
              <a:rPr lang="zh-CN" altLang="en-US" noProof="0"/>
              <a:t>三级</a:t>
            </a:r>
          </a:p>
          <a:p>
            <a:pPr lvl="3"/>
            <a:r>
              <a:rPr lang="zh-CN" altLang="en-US" noProof="0"/>
              <a:t>四级</a:t>
            </a:r>
          </a:p>
          <a:p>
            <a:pPr lvl="4"/>
            <a:r>
              <a:rPr lang="zh-CN" altLang="en-US" noProof="0"/>
              <a:t>五级</a:t>
            </a: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1D6D9745-992A-4B29-A125-4984F235CBA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65EB380A-D7F2-4EA8-9E9D-6042888A3FB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</a:defRPr>
            </a:lvl1pPr>
          </a:lstStyle>
          <a:p>
            <a:pPr>
              <a:defRPr/>
            </a:pPr>
            <a:fld id="{9189628C-5FB7-4DD4-A232-928A4CE82FC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4376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89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77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66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54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189628C-5FB7-4DD4-A232-928A4CE82FCD}" type="slidenum">
              <a:rPr lang="zh-CN" altLang="en-US" smtClean="0"/>
              <a:pPr>
                <a:defRPr/>
              </a:pPr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47335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5FB1CEF-B455-2773-9AD7-8189750B6B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xmlns="" id="{4FBD1E1C-E5F6-9735-0FED-C2B5C24D156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xmlns="" id="{1DACD62B-3D3B-BC80-F7DA-7BCC4242F9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C70E60A4-0802-2C51-D99F-16806CBEF7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189628C-5FB7-4DD4-A232-928A4CE82FCD}" type="slidenum">
              <a:rPr lang="zh-CN" altLang="en-US" smtClean="0"/>
              <a:pPr>
                <a:defRPr/>
              </a:pPr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66254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189628C-5FB7-4DD4-A232-928A4CE82FCD}" type="slidenum">
              <a:rPr lang="zh-CN" altLang="en-US" smtClean="0"/>
              <a:pPr>
                <a:defRPr/>
              </a:pPr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13016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189628C-5FB7-4DD4-A232-928A4CE82FCD}" type="slidenum">
              <a:rPr lang="zh-CN" altLang="en-US" smtClean="0"/>
              <a:pPr>
                <a:defRPr/>
              </a:pPr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8166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189628C-5FB7-4DD4-A232-928A4CE82FCD}" type="slidenum">
              <a:rPr lang="zh-CN" altLang="en-US" smtClean="0"/>
              <a:pPr>
                <a:defRPr/>
              </a:pPr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35017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4A04CD5-A039-8A56-5AA3-8F6DAFC78A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xmlns="" id="{C5D6B006-7465-50DD-D955-779AAF8888C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xmlns="" id="{5E1C3C7D-D702-38FA-7424-9C480938BF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DE4EF758-B6EF-F15A-E89B-80EB24251DC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189628C-5FB7-4DD4-A232-928A4CE82FCD}" type="slidenum">
              <a:rPr lang="zh-CN" altLang="en-US" smtClean="0"/>
              <a:pPr>
                <a:defRPr/>
              </a:pPr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00235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4F9F34-E8EB-4022-92FC-9D85651C51A9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5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5587802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4F9F34-E8EB-4022-92FC-9D85651C51A9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8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40909828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00F3E1-F781-4E76-8528-509C5761BAD7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9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714449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E05344F-B1FC-3B8D-DAD7-7AEF033362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xmlns="" id="{73310FB0-F1CE-FD98-9042-D0F9BF1C42E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xmlns="" id="{6391083E-22AE-DE0C-58A1-8F294EB0EE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8B00173A-4787-96E2-E2A2-B7E35883483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00F3E1-F781-4E76-8528-509C5761BAD7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10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7073971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189628C-5FB7-4DD4-A232-928A4CE82FCD}" type="slidenum">
              <a:rPr lang="zh-CN" altLang="en-US" smtClean="0"/>
              <a:pPr>
                <a:defRPr/>
              </a:pPr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87721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189628C-5FB7-4DD4-A232-928A4CE82FCD}" type="slidenum">
              <a:rPr lang="zh-CN" altLang="en-US" smtClean="0"/>
              <a:pPr>
                <a:defRPr/>
              </a:pPr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63979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4AD74AC-6C35-D727-092C-E677BD5841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xmlns="" id="{5D6C3210-3ABC-254D-E309-D51248E9005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xmlns="" id="{1C774B24-FFE3-8A82-FDF2-F6EC94034F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8A35B53C-E75C-6C83-3800-501F5D1212B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189628C-5FB7-4DD4-A232-928A4CE82FCD}" type="slidenum">
              <a:rPr lang="zh-CN" altLang="en-US" smtClean="0"/>
              <a:pPr>
                <a:defRPr/>
              </a:pPr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73817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BE0E6E5-3AEF-15FA-1A77-0C36255AFF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xmlns="" id="{3E4A877D-D2D3-5C84-DE17-434981291E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xmlns="" id="{6926079B-3582-F86B-457F-E0B709BC30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578072DA-7F9D-5E4D-97C9-3016BB75F97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189628C-5FB7-4DD4-A232-928A4CE82FCD}" type="slidenum">
              <a:rPr lang="zh-CN" altLang="en-US" smtClean="0"/>
              <a:pPr>
                <a:defRPr/>
              </a:pPr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74379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9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CBF6AAF-EBE8-4BA6-9CE0-0A4490A0F2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A44005-491F-4ADB-8929-A6A576E06C24}" type="datetimeFigureOut">
              <a:rPr lang="zh-CN" altLang="en-US"/>
              <a:pPr>
                <a:defRPr/>
              </a:pPr>
              <a:t>2025/3/11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468E031-0CA0-464E-AE7D-DE5C9DC70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D18DCEE-07B6-4F73-9ADF-4905301CD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AF95B7-AF74-4F24-B7FF-E0826487F92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9639235"/>
      </p:ext>
    </p:extLst>
  </p:cSld>
  <p:clrMapOvr>
    <a:masterClrMapping/>
  </p:clrMapOvr>
  <p:transition spd="slow" advClick="0" advTm="0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78994D26-521E-40DA-9471-B6C1627E1D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5DB8C0-222C-463C-8E56-759B012FC676}" type="datetimeFigureOut">
              <a:rPr lang="zh-CN" altLang="en-US"/>
              <a:pPr>
                <a:defRPr/>
              </a:pPr>
              <a:t>2025/3/11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B6B5E64-DA01-4B5E-9DB6-477D003F79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606B5EF-D83E-4077-9386-576DBEE54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DC5514-7CD0-42C8-B21E-80E374F8230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7824411"/>
      </p:ext>
    </p:extLst>
  </p:cSld>
  <p:clrMapOvr>
    <a:masterClrMapping/>
  </p:clrMapOvr>
  <p:transition spd="slow" advClick="0" advTm="0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CF7E16E-6075-4FBD-9CA5-A9282A288F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CF6F99-27A4-4DD0-BF62-F88B30BA8608}" type="datetimeFigureOut">
              <a:rPr lang="zh-CN" altLang="en-US"/>
              <a:pPr>
                <a:defRPr/>
              </a:pPr>
              <a:t>2025/3/11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B5D28AD-CFCA-4CBC-AF8F-2B5C2A97B3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7E8E1AE-6CAE-4303-9883-411E19F0B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0E3AC6-ECA8-49FB-9D1A-87E00A9C4D9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7044752"/>
      </p:ext>
    </p:extLst>
  </p:cSld>
  <p:clrMapOvr>
    <a:masterClrMapping/>
  </p:clrMapOvr>
  <p:transition spd="slow" advClick="0" advTm="0">
    <p:randomBar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9488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lIns="121914" tIns="60957" rIns="121914" bIns="60957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lIns="121914" tIns="60957" rIns="121914" bIns="60957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lIns="121914" tIns="60957" rIns="121914" bIns="60957"/>
          <a:lstStyle/>
          <a:p>
            <a:pPr defTabSz="1219140" eaLnBrk="1" fontAlgn="auto" hangingPunct="1">
              <a:spcBef>
                <a:spcPts val="0"/>
              </a:spcBef>
              <a:spcAft>
                <a:spcPts val="0"/>
              </a:spcAft>
            </a:pPr>
            <a:fld id="{5EED7CE0-54FB-4D0C-93EF-551629C8BCA8}" type="datetimeFigureOut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 defTabSz="1219140" eaLnBrk="1" fontAlgn="auto" hangingPunct="1">
                <a:spcBef>
                  <a:spcPts val="0"/>
                </a:spcBef>
                <a:spcAft>
                  <a:spcPts val="0"/>
                </a:spcAft>
              </a:pPr>
              <a:t>2025/3/11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lIns="121914" tIns="60957" rIns="121914" bIns="60957"/>
          <a:lstStyle/>
          <a:p>
            <a:pPr defTabSz="1219140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lIns="121914" tIns="60957" rIns="121914" bIns="60957"/>
          <a:lstStyle/>
          <a:p>
            <a:pPr defTabSz="1219140" eaLnBrk="1" fontAlgn="auto" hangingPunct="1">
              <a:spcBef>
                <a:spcPts val="0"/>
              </a:spcBef>
              <a:spcAft>
                <a:spcPts val="0"/>
              </a:spcAft>
            </a:pPr>
            <a:fld id="{27F5DB33-550E-4BA8-BECF-BE468CFCE6C9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 defTabSz="121914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6072823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lIns="121914" tIns="60957" rIns="121914" bIns="60957" anchor="t"/>
          <a:lstStyle>
            <a:lvl1pPr algn="l">
              <a:defRPr sz="53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lIns="121914" tIns="60957" rIns="121914" bIns="60957"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lIns="121914" tIns="60957" rIns="121914" bIns="60957"/>
          <a:lstStyle/>
          <a:p>
            <a:pPr defTabSz="1219140" eaLnBrk="1" fontAlgn="auto" hangingPunct="1">
              <a:spcBef>
                <a:spcPts val="0"/>
              </a:spcBef>
              <a:spcAft>
                <a:spcPts val="0"/>
              </a:spcAft>
            </a:pPr>
            <a:fld id="{5EED7CE0-54FB-4D0C-93EF-551629C8BCA8}" type="datetimeFigureOut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 defTabSz="1219140" eaLnBrk="1" fontAlgn="auto" hangingPunct="1">
                <a:spcBef>
                  <a:spcPts val="0"/>
                </a:spcBef>
                <a:spcAft>
                  <a:spcPts val="0"/>
                </a:spcAft>
              </a:pPr>
              <a:t>2025/3/11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lIns="121914" tIns="60957" rIns="121914" bIns="60957"/>
          <a:lstStyle/>
          <a:p>
            <a:pPr defTabSz="1219140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lIns="121914" tIns="60957" rIns="121914" bIns="60957"/>
          <a:lstStyle/>
          <a:p>
            <a:pPr defTabSz="1219140" eaLnBrk="1" fontAlgn="auto" hangingPunct="1">
              <a:spcBef>
                <a:spcPts val="0"/>
              </a:spcBef>
              <a:spcAft>
                <a:spcPts val="0"/>
              </a:spcAft>
            </a:pPr>
            <a:fld id="{27F5DB33-550E-4BA8-BECF-BE468CFCE6C9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 defTabSz="121914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7209231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lIns="121914" tIns="60957" rIns="121914" bIns="60957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2"/>
            <a:ext cx="5384800" cy="3394075"/>
          </a:xfrm>
          <a:prstGeom prst="rect">
            <a:avLst/>
          </a:prstGeom>
        </p:spPr>
        <p:txBody>
          <a:bodyPr lIns="121914" tIns="60957" rIns="121914" bIns="60957"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2"/>
            <a:ext cx="5384800" cy="3394075"/>
          </a:xfrm>
          <a:prstGeom prst="rect">
            <a:avLst/>
          </a:prstGeom>
        </p:spPr>
        <p:txBody>
          <a:bodyPr lIns="121914" tIns="60957" rIns="121914" bIns="60957"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lIns="121914" tIns="60957" rIns="121914" bIns="60957"/>
          <a:lstStyle/>
          <a:p>
            <a:pPr defTabSz="1219140" eaLnBrk="1" fontAlgn="auto" hangingPunct="1">
              <a:spcBef>
                <a:spcPts val="0"/>
              </a:spcBef>
              <a:spcAft>
                <a:spcPts val="0"/>
              </a:spcAft>
            </a:pPr>
            <a:fld id="{5EED7CE0-54FB-4D0C-93EF-551629C8BCA8}" type="datetimeFigureOut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 defTabSz="1219140" eaLnBrk="1" fontAlgn="auto" hangingPunct="1">
                <a:spcBef>
                  <a:spcPts val="0"/>
                </a:spcBef>
                <a:spcAft>
                  <a:spcPts val="0"/>
                </a:spcAft>
              </a:pPr>
              <a:t>2025/3/11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lIns="121914" tIns="60957" rIns="121914" bIns="60957"/>
          <a:lstStyle/>
          <a:p>
            <a:pPr defTabSz="1219140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lIns="121914" tIns="60957" rIns="121914" bIns="60957"/>
          <a:lstStyle/>
          <a:p>
            <a:pPr defTabSz="1219140" eaLnBrk="1" fontAlgn="auto" hangingPunct="1">
              <a:spcBef>
                <a:spcPts val="0"/>
              </a:spcBef>
              <a:spcAft>
                <a:spcPts val="0"/>
              </a:spcAft>
            </a:pPr>
            <a:fld id="{27F5DB33-550E-4BA8-BECF-BE468CFCE6C9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 defTabSz="121914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0668246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lIns="121914" tIns="60957" rIns="121914" bIns="60957"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</p:spPr>
        <p:txBody>
          <a:bodyPr lIns="121914" tIns="60957" rIns="121914" bIns="60957" anchor="b"/>
          <a:lstStyle>
            <a:lvl1pPr marL="0" indent="0">
              <a:buNone/>
              <a:defRPr sz="3200" b="1"/>
            </a:lvl1pPr>
            <a:lvl2pPr marL="609570" indent="0">
              <a:buNone/>
              <a:defRPr sz="2700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00" b="1"/>
            </a:lvl4pPr>
            <a:lvl5pPr marL="2438278" indent="0">
              <a:buNone/>
              <a:defRPr sz="2100" b="1"/>
            </a:lvl5pPr>
            <a:lvl6pPr marL="3047848" indent="0">
              <a:buNone/>
              <a:defRPr sz="2100" b="1"/>
            </a:lvl6pPr>
            <a:lvl7pPr marL="3657418" indent="0">
              <a:buNone/>
              <a:defRPr sz="2100" b="1"/>
            </a:lvl7pPr>
            <a:lvl8pPr marL="4266987" indent="0">
              <a:buNone/>
              <a:defRPr sz="2100" b="1"/>
            </a:lvl8pPr>
            <a:lvl9pPr marL="4876557" indent="0">
              <a:buNone/>
              <a:defRPr sz="21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 lIns="121914" tIns="60957" rIns="121914" bIns="60957"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  <a:prstGeom prst="rect">
            <a:avLst/>
          </a:prstGeom>
        </p:spPr>
        <p:txBody>
          <a:bodyPr lIns="121914" tIns="60957" rIns="121914" bIns="60957" anchor="b"/>
          <a:lstStyle>
            <a:lvl1pPr marL="0" indent="0">
              <a:buNone/>
              <a:defRPr sz="3200" b="1"/>
            </a:lvl1pPr>
            <a:lvl2pPr marL="609570" indent="0">
              <a:buNone/>
              <a:defRPr sz="2700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00" b="1"/>
            </a:lvl4pPr>
            <a:lvl5pPr marL="2438278" indent="0">
              <a:buNone/>
              <a:defRPr sz="2100" b="1"/>
            </a:lvl5pPr>
            <a:lvl6pPr marL="3047848" indent="0">
              <a:buNone/>
              <a:defRPr sz="2100" b="1"/>
            </a:lvl6pPr>
            <a:lvl7pPr marL="3657418" indent="0">
              <a:buNone/>
              <a:defRPr sz="2100" b="1"/>
            </a:lvl7pPr>
            <a:lvl8pPr marL="4266987" indent="0">
              <a:buNone/>
              <a:defRPr sz="2100" b="1"/>
            </a:lvl8pPr>
            <a:lvl9pPr marL="4876557" indent="0">
              <a:buNone/>
              <a:defRPr sz="21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  <a:prstGeom prst="rect">
            <a:avLst/>
          </a:prstGeom>
        </p:spPr>
        <p:txBody>
          <a:bodyPr lIns="121914" tIns="60957" rIns="121914" bIns="60957"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lIns="121914" tIns="60957" rIns="121914" bIns="60957"/>
          <a:lstStyle/>
          <a:p>
            <a:pPr defTabSz="1219140" eaLnBrk="1" fontAlgn="auto" hangingPunct="1">
              <a:spcBef>
                <a:spcPts val="0"/>
              </a:spcBef>
              <a:spcAft>
                <a:spcPts val="0"/>
              </a:spcAft>
            </a:pPr>
            <a:fld id="{5EED7CE0-54FB-4D0C-93EF-551629C8BCA8}" type="datetimeFigureOut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 defTabSz="1219140" eaLnBrk="1" fontAlgn="auto" hangingPunct="1">
                <a:spcBef>
                  <a:spcPts val="0"/>
                </a:spcBef>
                <a:spcAft>
                  <a:spcPts val="0"/>
                </a:spcAft>
              </a:pPr>
              <a:t>2025/3/11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lIns="121914" tIns="60957" rIns="121914" bIns="60957"/>
          <a:lstStyle/>
          <a:p>
            <a:pPr defTabSz="1219140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lIns="121914" tIns="60957" rIns="121914" bIns="60957"/>
          <a:lstStyle/>
          <a:p>
            <a:pPr defTabSz="1219140" eaLnBrk="1" fontAlgn="auto" hangingPunct="1">
              <a:spcBef>
                <a:spcPts val="0"/>
              </a:spcBef>
              <a:spcAft>
                <a:spcPts val="0"/>
              </a:spcAft>
            </a:pPr>
            <a:fld id="{27F5DB33-550E-4BA8-BECF-BE468CFCE6C9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 defTabSz="121914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75255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lIns="121914" tIns="60957" rIns="121914" bIns="60957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lIns="121914" tIns="60957" rIns="121914" bIns="60957"/>
          <a:lstStyle/>
          <a:p>
            <a:pPr defTabSz="1219140" eaLnBrk="1" fontAlgn="auto" hangingPunct="1">
              <a:spcBef>
                <a:spcPts val="0"/>
              </a:spcBef>
              <a:spcAft>
                <a:spcPts val="0"/>
              </a:spcAft>
            </a:pPr>
            <a:fld id="{5EED7CE0-54FB-4D0C-93EF-551629C8BCA8}" type="datetimeFigureOut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 defTabSz="1219140" eaLnBrk="1" fontAlgn="auto" hangingPunct="1">
                <a:spcBef>
                  <a:spcPts val="0"/>
                </a:spcBef>
                <a:spcAft>
                  <a:spcPts val="0"/>
                </a:spcAft>
              </a:pPr>
              <a:t>2025/3/11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lIns="121914" tIns="60957" rIns="121914" bIns="60957"/>
          <a:lstStyle/>
          <a:p>
            <a:pPr defTabSz="1219140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lIns="121914" tIns="60957" rIns="121914" bIns="60957"/>
          <a:lstStyle/>
          <a:p>
            <a:pPr defTabSz="1219140" eaLnBrk="1" fontAlgn="auto" hangingPunct="1">
              <a:spcBef>
                <a:spcPts val="0"/>
              </a:spcBef>
              <a:spcAft>
                <a:spcPts val="0"/>
              </a:spcAft>
            </a:pPr>
            <a:fld id="{27F5DB33-550E-4BA8-BECF-BE468CFCE6C9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 defTabSz="121914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1999569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lIns="121914" tIns="60957" rIns="121914" bIns="60957"/>
          <a:lstStyle/>
          <a:p>
            <a:pPr defTabSz="1219140" eaLnBrk="1" fontAlgn="auto" hangingPunct="1">
              <a:spcBef>
                <a:spcPts val="0"/>
              </a:spcBef>
              <a:spcAft>
                <a:spcPts val="0"/>
              </a:spcAft>
            </a:pPr>
            <a:fld id="{5EED7CE0-54FB-4D0C-93EF-551629C8BCA8}" type="datetimeFigureOut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 defTabSz="1219140" eaLnBrk="1" fontAlgn="auto" hangingPunct="1">
                <a:spcBef>
                  <a:spcPts val="0"/>
                </a:spcBef>
                <a:spcAft>
                  <a:spcPts val="0"/>
                </a:spcAft>
              </a:pPr>
              <a:t>2025/3/11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lIns="121914" tIns="60957" rIns="121914" bIns="60957"/>
          <a:lstStyle/>
          <a:p>
            <a:pPr defTabSz="1219140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lIns="121914" tIns="60957" rIns="121914" bIns="60957"/>
          <a:lstStyle/>
          <a:p>
            <a:pPr defTabSz="1219140" eaLnBrk="1" fontAlgn="auto" hangingPunct="1">
              <a:spcBef>
                <a:spcPts val="0"/>
              </a:spcBef>
              <a:spcAft>
                <a:spcPts val="0"/>
              </a:spcAft>
            </a:pPr>
            <a:fld id="{27F5DB33-550E-4BA8-BECF-BE468CFCE6C9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 defTabSz="121914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7221711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  <a:prstGeom prst="rect">
            <a:avLst/>
          </a:prstGeom>
        </p:spPr>
        <p:txBody>
          <a:bodyPr lIns="121914" tIns="60957" rIns="121914" bIns="60957" anchor="b"/>
          <a:lstStyle>
            <a:lvl1pPr algn="l">
              <a:defRPr sz="27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  <a:prstGeom prst="rect">
            <a:avLst/>
          </a:prstGeom>
        </p:spPr>
        <p:txBody>
          <a:bodyPr lIns="121914" tIns="60957" rIns="121914" bIns="60957"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  <a:prstGeom prst="rect">
            <a:avLst/>
          </a:prstGeom>
        </p:spPr>
        <p:txBody>
          <a:bodyPr lIns="121914" tIns="60957" rIns="121914" bIns="60957"/>
          <a:lstStyle>
            <a:lvl1pPr marL="0" indent="0">
              <a:buNone/>
              <a:defRPr sz="1900"/>
            </a:lvl1pPr>
            <a:lvl2pPr marL="609570" indent="0">
              <a:buNone/>
              <a:defRPr sz="1600"/>
            </a:lvl2pPr>
            <a:lvl3pPr marL="1219140" indent="0">
              <a:buNone/>
              <a:defRPr sz="1300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lIns="121914" tIns="60957" rIns="121914" bIns="60957"/>
          <a:lstStyle/>
          <a:p>
            <a:pPr defTabSz="1219140" eaLnBrk="1" fontAlgn="auto" hangingPunct="1">
              <a:spcBef>
                <a:spcPts val="0"/>
              </a:spcBef>
              <a:spcAft>
                <a:spcPts val="0"/>
              </a:spcAft>
            </a:pPr>
            <a:fld id="{5EED7CE0-54FB-4D0C-93EF-551629C8BCA8}" type="datetimeFigureOut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 defTabSz="1219140" eaLnBrk="1" fontAlgn="auto" hangingPunct="1">
                <a:spcBef>
                  <a:spcPts val="0"/>
                </a:spcBef>
                <a:spcAft>
                  <a:spcPts val="0"/>
                </a:spcAft>
              </a:pPr>
              <a:t>2025/3/11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lIns="121914" tIns="60957" rIns="121914" bIns="60957"/>
          <a:lstStyle/>
          <a:p>
            <a:pPr defTabSz="1219140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lIns="121914" tIns="60957" rIns="121914" bIns="60957"/>
          <a:lstStyle/>
          <a:p>
            <a:pPr defTabSz="1219140" eaLnBrk="1" fontAlgn="auto" hangingPunct="1">
              <a:spcBef>
                <a:spcPts val="0"/>
              </a:spcBef>
              <a:spcAft>
                <a:spcPts val="0"/>
              </a:spcAft>
            </a:pPr>
            <a:fld id="{27F5DB33-550E-4BA8-BECF-BE468CFCE6C9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 defTabSz="121914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6524832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98E78C0C-F076-4EC8-AE3B-1B557D940D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686DA7-3446-417F-9FB3-E9C34F1F8903}" type="datetimeFigureOut">
              <a:rPr lang="zh-CN" altLang="en-US"/>
              <a:pPr>
                <a:defRPr/>
              </a:pPr>
              <a:t>2025/3/11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D0CED0E-B43E-40BE-A4B5-B041CCE89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35F8C3D1-3446-4E32-9E1C-C534504D1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3D3FBD-68E2-4DC6-950B-B0540DB3CAA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9728961"/>
      </p:ext>
    </p:extLst>
  </p:cSld>
  <p:clrMapOvr>
    <a:masterClrMapping/>
  </p:clrMapOvr>
  <p:transition spd="slow" advClick="0" advTm="0">
    <p:randomBar dir="vert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  <a:prstGeom prst="rect">
            <a:avLst/>
          </a:prstGeom>
        </p:spPr>
        <p:txBody>
          <a:bodyPr lIns="121914" tIns="60957" rIns="121914" bIns="60957" anchor="b"/>
          <a:lstStyle>
            <a:lvl1pPr algn="l">
              <a:defRPr sz="27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 lIns="121914" tIns="60957" rIns="121914" bIns="60957"/>
          <a:lstStyle>
            <a:lvl1pPr marL="0" indent="0">
              <a:buNone/>
              <a:defRPr sz="4300"/>
            </a:lvl1pPr>
            <a:lvl2pPr marL="609570" indent="0">
              <a:buNone/>
              <a:defRPr sz="3700"/>
            </a:lvl2pPr>
            <a:lvl3pPr marL="1219140" indent="0">
              <a:buNone/>
              <a:defRPr sz="3200"/>
            </a:lvl3pPr>
            <a:lvl4pPr marL="1828709" indent="0">
              <a:buNone/>
              <a:defRPr sz="2700"/>
            </a:lvl4pPr>
            <a:lvl5pPr marL="2438278" indent="0">
              <a:buNone/>
              <a:defRPr sz="2700"/>
            </a:lvl5pPr>
            <a:lvl6pPr marL="3047848" indent="0">
              <a:buNone/>
              <a:defRPr sz="2700"/>
            </a:lvl6pPr>
            <a:lvl7pPr marL="3657418" indent="0">
              <a:buNone/>
              <a:defRPr sz="2700"/>
            </a:lvl7pPr>
            <a:lvl8pPr marL="4266987" indent="0">
              <a:buNone/>
              <a:defRPr sz="2700"/>
            </a:lvl8pPr>
            <a:lvl9pPr marL="4876557" indent="0">
              <a:buNone/>
              <a:defRPr sz="27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  <a:prstGeom prst="rect">
            <a:avLst/>
          </a:prstGeom>
        </p:spPr>
        <p:txBody>
          <a:bodyPr lIns="121914" tIns="60957" rIns="121914" bIns="60957"/>
          <a:lstStyle>
            <a:lvl1pPr marL="0" indent="0">
              <a:buNone/>
              <a:defRPr sz="1900"/>
            </a:lvl1pPr>
            <a:lvl2pPr marL="609570" indent="0">
              <a:buNone/>
              <a:defRPr sz="1600"/>
            </a:lvl2pPr>
            <a:lvl3pPr marL="1219140" indent="0">
              <a:buNone/>
              <a:defRPr sz="1300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lIns="121914" tIns="60957" rIns="121914" bIns="60957"/>
          <a:lstStyle/>
          <a:p>
            <a:pPr defTabSz="1219140" eaLnBrk="1" fontAlgn="auto" hangingPunct="1">
              <a:spcBef>
                <a:spcPts val="0"/>
              </a:spcBef>
              <a:spcAft>
                <a:spcPts val="0"/>
              </a:spcAft>
            </a:pPr>
            <a:fld id="{5EED7CE0-54FB-4D0C-93EF-551629C8BCA8}" type="datetimeFigureOut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 defTabSz="1219140" eaLnBrk="1" fontAlgn="auto" hangingPunct="1">
                <a:spcBef>
                  <a:spcPts val="0"/>
                </a:spcBef>
                <a:spcAft>
                  <a:spcPts val="0"/>
                </a:spcAft>
              </a:pPr>
              <a:t>2025/3/11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lIns="121914" tIns="60957" rIns="121914" bIns="60957"/>
          <a:lstStyle/>
          <a:p>
            <a:pPr defTabSz="1219140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lIns="121914" tIns="60957" rIns="121914" bIns="60957"/>
          <a:lstStyle/>
          <a:p>
            <a:pPr defTabSz="1219140" eaLnBrk="1" fontAlgn="auto" hangingPunct="1">
              <a:spcBef>
                <a:spcPts val="0"/>
              </a:spcBef>
              <a:spcAft>
                <a:spcPts val="0"/>
              </a:spcAft>
            </a:pPr>
            <a:fld id="{27F5DB33-550E-4BA8-BECF-BE468CFCE6C9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 defTabSz="121914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2307252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lIns="121914" tIns="60957" rIns="121914" bIns="60957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 lIns="121914" tIns="60957" rIns="121914" bIns="60957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lIns="121914" tIns="60957" rIns="121914" bIns="60957"/>
          <a:lstStyle/>
          <a:p>
            <a:pPr defTabSz="1219140" eaLnBrk="1" fontAlgn="auto" hangingPunct="1">
              <a:spcBef>
                <a:spcPts val="0"/>
              </a:spcBef>
              <a:spcAft>
                <a:spcPts val="0"/>
              </a:spcAft>
            </a:pPr>
            <a:fld id="{5EED7CE0-54FB-4D0C-93EF-551629C8BCA8}" type="datetimeFigureOut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 defTabSz="1219140" eaLnBrk="1" fontAlgn="auto" hangingPunct="1">
                <a:spcBef>
                  <a:spcPts val="0"/>
                </a:spcBef>
                <a:spcAft>
                  <a:spcPts val="0"/>
                </a:spcAft>
              </a:pPr>
              <a:t>2025/3/11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lIns="121914" tIns="60957" rIns="121914" bIns="60957"/>
          <a:lstStyle/>
          <a:p>
            <a:pPr defTabSz="1219140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lIns="121914" tIns="60957" rIns="121914" bIns="60957"/>
          <a:lstStyle/>
          <a:p>
            <a:pPr defTabSz="1219140" eaLnBrk="1" fontAlgn="auto" hangingPunct="1">
              <a:spcBef>
                <a:spcPts val="0"/>
              </a:spcBef>
              <a:spcAft>
                <a:spcPts val="0"/>
              </a:spcAft>
            </a:pPr>
            <a:fld id="{27F5DB33-550E-4BA8-BECF-BE468CFCE6C9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 defTabSz="121914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0777012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6"/>
            <a:ext cx="2743200" cy="4387851"/>
          </a:xfrm>
          <a:prstGeom prst="rect">
            <a:avLst/>
          </a:prstGeom>
        </p:spPr>
        <p:txBody>
          <a:bodyPr vert="eaVert" lIns="121914" tIns="60957" rIns="121914" bIns="60957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6"/>
            <a:ext cx="8026400" cy="4387851"/>
          </a:xfrm>
          <a:prstGeom prst="rect">
            <a:avLst/>
          </a:prstGeom>
        </p:spPr>
        <p:txBody>
          <a:bodyPr vert="eaVert" lIns="121914" tIns="60957" rIns="121914" bIns="60957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lIns="121914" tIns="60957" rIns="121914" bIns="60957"/>
          <a:lstStyle/>
          <a:p>
            <a:pPr defTabSz="1219140" eaLnBrk="1" fontAlgn="auto" hangingPunct="1">
              <a:spcBef>
                <a:spcPts val="0"/>
              </a:spcBef>
              <a:spcAft>
                <a:spcPts val="0"/>
              </a:spcAft>
            </a:pPr>
            <a:fld id="{5EED7CE0-54FB-4D0C-93EF-551629C8BCA8}" type="datetimeFigureOut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 defTabSz="1219140" eaLnBrk="1" fontAlgn="auto" hangingPunct="1">
                <a:spcBef>
                  <a:spcPts val="0"/>
                </a:spcBef>
                <a:spcAft>
                  <a:spcPts val="0"/>
                </a:spcAft>
              </a:pPr>
              <a:t>2025/3/11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lIns="121914" tIns="60957" rIns="121914" bIns="60957"/>
          <a:lstStyle/>
          <a:p>
            <a:pPr defTabSz="1219140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lIns="121914" tIns="60957" rIns="121914" bIns="60957"/>
          <a:lstStyle/>
          <a:p>
            <a:pPr defTabSz="1219140" eaLnBrk="1" fontAlgn="auto" hangingPunct="1">
              <a:spcBef>
                <a:spcPts val="0"/>
              </a:spcBef>
              <a:spcAft>
                <a:spcPts val="0"/>
              </a:spcAft>
            </a:pPr>
            <a:fld id="{27F5DB33-550E-4BA8-BECF-BE468CFCE6C9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 defTabSz="121914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0646212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9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8713429"/>
      </p:ext>
    </p:extLst>
  </p:cSld>
  <p:clrMapOvr>
    <a:masterClrMapping/>
  </p:clrMapOvr>
  <p:transition advClick="0" advTm="3000">
    <p:rand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8672296"/>
      </p:ext>
    </p:extLst>
  </p:cSld>
  <p:clrMapOvr>
    <a:masterClrMapping/>
  </p:clrMapOvr>
  <p:transition advClick="0" advTm="3000">
    <p:rand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0956252"/>
      </p:ext>
    </p:extLst>
  </p:cSld>
  <p:clrMapOvr>
    <a:masterClrMapping/>
  </p:clrMapOvr>
  <p:transition advClick="0" advTm="3000"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824829"/>
      </p:ext>
    </p:extLst>
  </p:cSld>
  <p:clrMapOvr>
    <a:masterClrMapping/>
  </p:clrMapOvr>
  <p:transition advClick="0" advTm="3000"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341809"/>
      </p:ext>
    </p:extLst>
  </p:cSld>
  <p:clrMapOvr>
    <a:masterClrMapping/>
  </p:clrMapOvr>
  <p:transition advClick="0" advTm="3000"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49215" y="271340"/>
            <a:ext cx="10515600" cy="525829"/>
          </a:xfrm>
        </p:spPr>
        <p:txBody>
          <a:bodyPr>
            <a:normAutofit/>
          </a:bodyPr>
          <a:lstStyle>
            <a:lvl1pPr>
              <a:defRPr sz="3200" b="1">
                <a:solidFill>
                  <a:schemeClr val="accent2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9289231"/>
      </p:ext>
    </p:extLst>
  </p:cSld>
  <p:clrMapOvr>
    <a:masterClrMapping/>
  </p:clrMapOvr>
  <p:transition advClick="0" advTm="3000"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9126262"/>
      </p:ext>
    </p:extLst>
  </p:cSld>
  <p:clrMapOvr>
    <a:masterClrMapping/>
  </p:clrMapOvr>
  <p:transition advClick="0" advTm="3000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7291F767-22F1-4785-9310-24E2C35BCB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171F85-F021-48E9-BB6B-2924F9D3CDEE}" type="datetimeFigureOut">
              <a:rPr lang="zh-CN" altLang="en-US"/>
              <a:pPr>
                <a:defRPr/>
              </a:pPr>
              <a:t>2025/3/11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9CD57F8-C6F1-4E58-9C17-0DBF2F392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9C575B4-C588-4EBA-B8A9-B2BC44DBB2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CE101A-360A-49B2-BDE2-11BDFECFC0B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0093979"/>
      </p:ext>
    </p:extLst>
  </p:cSld>
  <p:clrMapOvr>
    <a:masterClrMapping/>
  </p:clrMapOvr>
  <p:transition spd="slow" advClick="0" advTm="0">
    <p:randomBar dir="vert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500"/>
            </a:lvl2pPr>
            <a:lvl3pPr marL="914377" indent="0">
              <a:buNone/>
              <a:defRPr sz="12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  <a:lvl6pPr marL="2285943" indent="0">
              <a:buNone/>
              <a:defRPr sz="1100"/>
            </a:lvl6pPr>
            <a:lvl7pPr marL="2743131" indent="0">
              <a:buNone/>
              <a:defRPr sz="1100"/>
            </a:lvl7pPr>
            <a:lvl8pPr marL="3200320" indent="0">
              <a:buNone/>
              <a:defRPr sz="1100"/>
            </a:lvl8pPr>
            <a:lvl9pPr marL="3657509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1829510"/>
      </p:ext>
    </p:extLst>
  </p:cSld>
  <p:clrMapOvr>
    <a:masterClrMapping/>
  </p:clrMapOvr>
  <p:transition advClick="0" advTm="3000">
    <p:rand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500"/>
            </a:lvl2pPr>
            <a:lvl3pPr marL="914377" indent="0">
              <a:buNone/>
              <a:defRPr sz="12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  <a:lvl6pPr marL="2285943" indent="0">
              <a:buNone/>
              <a:defRPr sz="1100"/>
            </a:lvl6pPr>
            <a:lvl7pPr marL="2743131" indent="0">
              <a:buNone/>
              <a:defRPr sz="1100"/>
            </a:lvl7pPr>
            <a:lvl8pPr marL="3200320" indent="0">
              <a:buNone/>
              <a:defRPr sz="1100"/>
            </a:lvl8pPr>
            <a:lvl9pPr marL="3657509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336862"/>
      </p:ext>
    </p:extLst>
  </p:cSld>
  <p:clrMapOvr>
    <a:masterClrMapping/>
  </p:clrMapOvr>
  <p:transition advClick="0" advTm="3000">
    <p:rand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6508635"/>
      </p:ext>
    </p:extLst>
  </p:cSld>
  <p:clrMapOvr>
    <a:masterClrMapping/>
  </p:clrMapOvr>
  <p:transition advClick="0" advTm="3000">
    <p:rand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6484229"/>
      </p:ext>
    </p:extLst>
  </p:cSld>
  <p:clrMapOvr>
    <a:masterClrMapping/>
  </p:clrMapOvr>
  <p:transition advClick="0" advTm="3000">
    <p:rand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3501192"/>
      </p:ext>
    </p:extLst>
  </p:cSld>
  <p:clrMapOvr>
    <a:masterClrMapping/>
  </p:clrMapOvr>
  <p:transition advClick="0" advTm="3000">
    <p:rand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5389218"/>
      </p:ext>
    </p:extLst>
  </p:cSld>
  <p:clrMapOvr>
    <a:masterClrMapping/>
  </p:clrMapOvr>
  <p:transition advClick="0" advTm="3000">
    <p:rand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8677359"/>
      </p:ext>
    </p:extLst>
  </p:cSld>
  <p:clrMapOvr>
    <a:masterClrMapping/>
  </p:clrMapOvr>
  <p:transition advClick="0" advTm="3000">
    <p:rand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295758"/>
      </p:ext>
    </p:extLst>
  </p:cSld>
  <p:clrMapOvr>
    <a:masterClrMapping/>
  </p:clrMapOvr>
  <p:transition advClick="0" advTm="3000">
    <p:rand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7971170"/>
      </p:ext>
    </p:extLst>
  </p:cSld>
  <p:clrMapOvr>
    <a:masterClrMapping/>
  </p:clrMapOvr>
  <p:transition advClick="0" advTm="3000">
    <p:rand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702230"/>
      </p:ext>
    </p:extLst>
  </p:cSld>
  <p:clrMapOvr>
    <a:masterClrMapping/>
  </p:clrMapOvr>
  <p:transition advClick="0" advTm="3000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xmlns="" id="{FE74B609-0641-41FF-84FD-9616F5E613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192AB9-AB77-4044-9089-48A14947FD6F}" type="datetimeFigureOut">
              <a:rPr lang="zh-CN" altLang="en-US"/>
              <a:pPr>
                <a:defRPr/>
              </a:pPr>
              <a:t>2025/3/11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xmlns="" id="{B5EE7F08-AA64-4726-BE71-EF35FE55D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xmlns="" id="{0CBC846B-DF3E-4BA7-9114-C8AC598B7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38ECD6-8DA6-47E8-82EB-1538BF36956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6389064"/>
      </p:ext>
    </p:extLst>
  </p:cSld>
  <p:clrMapOvr>
    <a:masterClrMapping/>
  </p:clrMapOvr>
  <p:transition spd="slow" advClick="0" advTm="0">
    <p:randomBar dir="vert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49215" y="271340"/>
            <a:ext cx="10515600" cy="525829"/>
          </a:xfrm>
        </p:spPr>
        <p:txBody>
          <a:bodyPr>
            <a:normAutofit/>
          </a:bodyPr>
          <a:lstStyle>
            <a:lvl1pPr>
              <a:defRPr sz="3200" b="1">
                <a:solidFill>
                  <a:schemeClr val="accent2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7881719"/>
      </p:ext>
    </p:extLst>
  </p:cSld>
  <p:clrMapOvr>
    <a:masterClrMapping/>
  </p:clrMapOvr>
  <p:transition advClick="0" advTm="3000">
    <p:random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1136920"/>
      </p:ext>
    </p:extLst>
  </p:cSld>
  <p:clrMapOvr>
    <a:masterClrMapping/>
  </p:clrMapOvr>
  <p:transition advClick="0" advTm="3000">
    <p:random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0783912"/>
      </p:ext>
    </p:extLst>
  </p:cSld>
  <p:clrMapOvr>
    <a:masterClrMapping/>
  </p:clrMapOvr>
  <p:transition advClick="0" advTm="3000">
    <p:random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7071854"/>
      </p:ext>
    </p:extLst>
  </p:cSld>
  <p:clrMapOvr>
    <a:masterClrMapping/>
  </p:clrMapOvr>
  <p:transition advClick="0" advTm="3000">
    <p:random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4877589"/>
      </p:ext>
    </p:extLst>
  </p:cSld>
  <p:clrMapOvr>
    <a:masterClrMapping/>
  </p:clrMapOvr>
  <p:transition advClick="0" advTm="3000">
    <p:random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104027"/>
      </p:ext>
    </p:extLst>
  </p:cSld>
  <p:clrMapOvr>
    <a:masterClrMapping/>
  </p:clrMapOvr>
  <p:transition advClick="0" advTm="3000">
    <p:random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4120726"/>
      </p:ext>
    </p:extLst>
  </p:cSld>
  <p:clrMapOvr>
    <a:masterClrMapping/>
  </p:clrMapOvr>
  <p:transition advClick="0" advTm="3000">
    <p:random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8094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326257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195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3">
            <a:extLst>
              <a:ext uri="{FF2B5EF4-FFF2-40B4-BE49-F238E27FC236}">
                <a16:creationId xmlns:a16="http://schemas.microsoft.com/office/drawing/2014/main" xmlns="" id="{08D50B94-4FCF-4A7B-A924-8E36A9F43E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8882A2-ED13-4A87-8D25-C0BB56A59C96}" type="datetimeFigureOut">
              <a:rPr lang="zh-CN" altLang="en-US"/>
              <a:pPr>
                <a:defRPr/>
              </a:pPr>
              <a:t>2025/3/11</a:t>
            </a:fld>
            <a:endParaRPr lang="zh-CN" altLang="en-US"/>
          </a:p>
        </p:txBody>
      </p:sp>
      <p:sp>
        <p:nvSpPr>
          <p:cNvPr id="8" name="页脚占位符 4">
            <a:extLst>
              <a:ext uri="{FF2B5EF4-FFF2-40B4-BE49-F238E27FC236}">
                <a16:creationId xmlns:a16="http://schemas.microsoft.com/office/drawing/2014/main" xmlns="" id="{DD7D702A-DA6E-4ECF-88B9-685667AB32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>
            <a:extLst>
              <a:ext uri="{FF2B5EF4-FFF2-40B4-BE49-F238E27FC236}">
                <a16:creationId xmlns:a16="http://schemas.microsoft.com/office/drawing/2014/main" xmlns="" id="{394DCC49-3D0D-45BE-9E00-5C48EEF98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045F94-1EF7-46DE-ADB9-BDA483E0F1D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4524531"/>
      </p:ext>
    </p:extLst>
  </p:cSld>
  <p:clrMapOvr>
    <a:masterClrMapping/>
  </p:clrMapOvr>
  <p:transition spd="slow" advClick="0" advTm="0">
    <p:randomBar dir="vert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917895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01563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98348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163441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584908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300363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681078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87F77C7-3AC1-47F6-A9A6-872916BEA3D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01660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DBB4674-8818-4644-9D18-74339121828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246773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807F99-73FA-4861-9C81-9481C0CE737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00485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>
            <a:extLst>
              <a:ext uri="{FF2B5EF4-FFF2-40B4-BE49-F238E27FC236}">
                <a16:creationId xmlns:a16="http://schemas.microsoft.com/office/drawing/2014/main" xmlns="" id="{B12A2EA3-96E5-44FE-B0F5-79F089B4E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E77F85-66DD-4863-8375-C15B6176C033}" type="datetimeFigureOut">
              <a:rPr lang="zh-CN" altLang="en-US"/>
              <a:pPr>
                <a:defRPr/>
              </a:pPr>
              <a:t>2025/3/11</a:t>
            </a:fld>
            <a:endParaRPr lang="zh-CN" altLang="en-US"/>
          </a:p>
        </p:txBody>
      </p:sp>
      <p:sp>
        <p:nvSpPr>
          <p:cNvPr id="4" name="页脚占位符 4">
            <a:extLst>
              <a:ext uri="{FF2B5EF4-FFF2-40B4-BE49-F238E27FC236}">
                <a16:creationId xmlns:a16="http://schemas.microsoft.com/office/drawing/2014/main" xmlns="" id="{8517F8F8-15F6-4AA7-B02A-AA7C844671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>
            <a:extLst>
              <a:ext uri="{FF2B5EF4-FFF2-40B4-BE49-F238E27FC236}">
                <a16:creationId xmlns:a16="http://schemas.microsoft.com/office/drawing/2014/main" xmlns="" id="{E1419E46-EC10-495E-9F4D-24F13721B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27F447-CC35-4472-BADC-C2DCC72ACD0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7256875"/>
      </p:ext>
    </p:extLst>
  </p:cSld>
  <p:clrMapOvr>
    <a:masterClrMapping/>
  </p:clrMapOvr>
  <p:transition spd="slow" advClick="0" advTm="0">
    <p:randomBar dir="vert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C26793-84A6-4042-9FA3-812742CF6F9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609295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D2770-97EA-49C9-ACD0-EEF55EFAD8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878423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1CA4A77-05A6-4038-8B55-6AD35FD6581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50981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C0DB45-E74D-49E6-91D2-A6D6A4B2A45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804480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E21AC8D-899F-4616-9AA6-DB3B82F1C99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371881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541C97-7241-4FEA-88A0-76F38C6A027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43601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4FE7C1C-6B53-4567-BF19-1C60ACEB33C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72556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E8A735-4C06-4452-B20B-916911BFBE1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81250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CAE9725-DEA5-47FF-B51A-11F4BEB5C10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36203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C5B20A-C630-42DC-8C83-E364B89BCBA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vi-V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470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xmlns="" id="{35CF8266-BDEB-4782-9DE6-2E13843D418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DC2CE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" name="日期占位符 1">
            <a:extLst>
              <a:ext uri="{FF2B5EF4-FFF2-40B4-BE49-F238E27FC236}">
                <a16:creationId xmlns:a16="http://schemas.microsoft.com/office/drawing/2014/main" xmlns="" id="{1F09F9CC-173D-4333-88C2-E0134A6179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0DD9D0-5B05-481D-BEA5-84714C70DA19}" type="datetimeFigureOut">
              <a:rPr lang="zh-CN" altLang="en-US"/>
              <a:pPr>
                <a:defRPr/>
              </a:pPr>
              <a:t>2025/3/11</a:t>
            </a:fld>
            <a:endParaRPr lang="zh-CN" altLang="en-US"/>
          </a:p>
        </p:txBody>
      </p:sp>
      <p:sp>
        <p:nvSpPr>
          <p:cNvPr id="4" name="页脚占位符 2">
            <a:extLst>
              <a:ext uri="{FF2B5EF4-FFF2-40B4-BE49-F238E27FC236}">
                <a16:creationId xmlns:a16="http://schemas.microsoft.com/office/drawing/2014/main" xmlns="" id="{756F8FB7-8AD0-4A5D-ACE9-969257016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3">
            <a:extLst>
              <a:ext uri="{FF2B5EF4-FFF2-40B4-BE49-F238E27FC236}">
                <a16:creationId xmlns:a16="http://schemas.microsoft.com/office/drawing/2014/main" xmlns="" id="{D01234FF-EF6A-491C-BCD4-D9F94DA5B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0F7FA0-7FF1-4FC3-B763-B73535AB931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4692478"/>
      </p:ext>
    </p:extLst>
  </p:cSld>
  <p:clrMapOvr>
    <a:masterClrMapping/>
  </p:clrMapOvr>
  <p:transition spd="slow" advClick="0" advTm="0">
    <p:randomBar dir="vert"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84873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27659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11524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11/03/2025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73761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11/03/2025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74170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11/03/2025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35312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11/03/2025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60133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11/03/2025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49756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11/03/2025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47064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0889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500"/>
            </a:lvl2pPr>
            <a:lvl3pPr marL="914377" indent="0">
              <a:buNone/>
              <a:defRPr sz="12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  <a:lvl6pPr marL="2285943" indent="0">
              <a:buNone/>
              <a:defRPr sz="1100"/>
            </a:lvl6pPr>
            <a:lvl7pPr marL="2743131" indent="0">
              <a:buNone/>
              <a:defRPr sz="1100"/>
            </a:lvl7pPr>
            <a:lvl8pPr marL="3200320" indent="0">
              <a:buNone/>
              <a:defRPr sz="1100"/>
            </a:lvl8pPr>
            <a:lvl9pPr marL="3657509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xmlns="" id="{6E707A86-C416-4166-9BFD-A2FCB506C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A6FCE4-8E40-4168-A56D-D54C8044A839}" type="datetimeFigureOut">
              <a:rPr lang="zh-CN" altLang="en-US"/>
              <a:pPr>
                <a:defRPr/>
              </a:pPr>
              <a:t>2025/3/11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xmlns="" id="{DC690F22-CFF1-4432-89A3-C49089752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xmlns="" id="{878F7FD3-0EF7-4D78-B831-CB7210FD2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5AC4C0-CD2F-4D25-A923-E60FF14E11E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8477214"/>
      </p:ext>
    </p:extLst>
  </p:cSld>
  <p:clrMapOvr>
    <a:masterClrMapping/>
  </p:clrMapOvr>
  <p:transition spd="slow" advClick="0" advTm="0">
    <p:randomBar dir="vert"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15836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325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50482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500"/>
            </a:lvl2pPr>
            <a:lvl3pPr marL="914377" indent="0">
              <a:buNone/>
              <a:defRPr sz="12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  <a:lvl6pPr marL="2285943" indent="0">
              <a:buNone/>
              <a:defRPr sz="1100"/>
            </a:lvl6pPr>
            <a:lvl7pPr marL="2743131" indent="0">
              <a:buNone/>
              <a:defRPr sz="1100"/>
            </a:lvl7pPr>
            <a:lvl8pPr marL="3200320" indent="0">
              <a:buNone/>
              <a:defRPr sz="1100"/>
            </a:lvl8pPr>
            <a:lvl9pPr marL="3657509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xmlns="" id="{FDF2A4BB-9E82-4E3A-8C5C-E5C4CEE2EE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9CBEB4-153F-47CE-A3C9-54F2181F20DF}" type="datetimeFigureOut">
              <a:rPr lang="zh-CN" altLang="en-US"/>
              <a:pPr>
                <a:defRPr/>
              </a:pPr>
              <a:t>2025/3/11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xmlns="" id="{834E54B6-2D46-4EAE-AF33-FEBC71066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xmlns="" id="{003CC058-2996-48DB-AAB5-B5175FA53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33A370-FBEC-42AB-AB07-05FBF86D751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9545091"/>
      </p:ext>
    </p:extLst>
  </p:cSld>
  <p:clrMapOvr>
    <a:masterClrMapping/>
  </p:clrMapOvr>
  <p:transition spd="slow" advClick="0" advTm="0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1.jp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image" Target="../media/image1.jp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image" Target="../media/image1.jpg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9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slideLayout" Target="../slideLayouts/slideLayout82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slideLayout" Target="../slideLayouts/slideLayout81.xml"/><Relationship Id="rId2" Type="http://schemas.openxmlformats.org/officeDocument/2006/relationships/slideLayout" Target="../slideLayouts/slideLayout71.xml"/><Relationship Id="rId16" Type="http://schemas.openxmlformats.org/officeDocument/2006/relationships/image" Target="../media/image4.svg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Relationship Id="rId14" Type="http://schemas.openxmlformats.org/officeDocument/2006/relationships/theme" Target="../theme/theme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20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xmlns="" id="{1567F0DC-BCC3-CDD7-9603-EA2CB824AB71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1026" name="标题占位符 1">
            <a:extLst>
              <a:ext uri="{FF2B5EF4-FFF2-40B4-BE49-F238E27FC236}">
                <a16:creationId xmlns:a16="http://schemas.microsoft.com/office/drawing/2014/main" xmlns="" id="{AB91824E-5681-45C5-BFA7-7BC8998B649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8" tIns="45719" rIns="91438" bIns="4571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文本占位符 2">
            <a:extLst>
              <a:ext uri="{FF2B5EF4-FFF2-40B4-BE49-F238E27FC236}">
                <a16:creationId xmlns:a16="http://schemas.microsoft.com/office/drawing/2014/main" xmlns="" id="{AF5C96A9-61D2-4FD8-9813-C42DB9E1E49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EA93355-122E-4D1B-B4E7-EDC17930C5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C28F643B-9EE8-42D9-860B-940B840B1C2A}" type="datetimeFigureOut">
              <a:rPr lang="zh-CN" altLang="en-US"/>
              <a:pPr>
                <a:defRPr/>
              </a:pPr>
              <a:t>2025/3/11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A9BD860-DF82-417F-A8E0-9F56E682CD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1DA04289-3880-4389-BDCD-FE4B5CFA4E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552FF246-BA5D-407A-8171-DFA8AC685D0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71" r:id="rId7"/>
    <p:sldLayoutId id="2147483667" r:id="rId8"/>
    <p:sldLayoutId id="2147483668" r:id="rId9"/>
    <p:sldLayoutId id="2147483669" r:id="rId10"/>
    <p:sldLayoutId id="2147483670" r:id="rId11"/>
  </p:sldLayoutIdLst>
  <p:transition spd="slow" advClick="0" advTm="0">
    <p:randomBar dir="vert"/>
  </p:transition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5pPr>
      <a:lvl6pPr marL="457189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6pPr>
      <a:lvl7pPr marL="914377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7pPr>
      <a:lvl8pPr marL="1371566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8pPr>
      <a:lvl9pPr marL="1828754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9pPr>
    </p:titleStyle>
    <p:bodyStyle>
      <a:lvl1pPr marL="228594" indent="-228594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20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xmlns="" id="{E1742278-2079-4383-A232-8A3EF8123E4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532920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121914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8" indent="-457178" algn="l" defTabSz="121914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50" indent="-380981" algn="l" defTabSz="121914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5" indent="-304784" algn="l" defTabSz="121914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defTabSz="121914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2" indent="-304784" algn="l" defTabSz="121914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121914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alphaModFix amt="20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xmlns="" id="{EEC4C0CC-5A80-8FD7-233D-CCC71F18A5B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Arial"/>
                <a:ea typeface="微软雅黑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2025/3/11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/>
              <a:ea typeface="微软雅黑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  <a:latin typeface="Arial"/>
              <a:ea typeface="微软雅黑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Arial"/>
                <a:ea typeface="微软雅黑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4168642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transition advClick="0" advTm="3000">
    <p:random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alphaModFix amt="20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xmlns="" id="{328C2591-7325-9B85-CA48-6D601DCED79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Arial"/>
                <a:ea typeface="微软雅黑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2025/3/11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/>
              <a:ea typeface="微软雅黑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  <a:latin typeface="Arial"/>
              <a:ea typeface="微软雅黑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Arial"/>
                <a:ea typeface="微软雅黑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3146868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</p:sldLayoutIdLst>
  <p:transition advClick="0" advTm="3000"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alphaModFix amt="20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xmlns="" id="{8104AF6C-9BB8-52B9-40C7-3BE9459A20F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0"/>
            <a:r>
              <a:rPr lang="zh-CN" altLang="en-US"/>
              <a:t>第二级</a:t>
            </a:r>
          </a:p>
          <a:p>
            <a:pPr lvl="0"/>
            <a:r>
              <a:rPr lang="zh-CN" altLang="en-US"/>
              <a:t>第三级</a:t>
            </a:r>
          </a:p>
          <a:p>
            <a:pPr lvl="0"/>
            <a:r>
              <a:rPr lang="zh-CN" altLang="en-US"/>
              <a:t>第四级</a:t>
            </a:r>
          </a:p>
          <a:p>
            <a:pPr lvl="0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>
                <a:solidFill>
                  <a:prstClr val="black">
                    <a:tint val="75000"/>
                  </a:prstClr>
                </a:solidFill>
                <a:latin typeface="Calibri"/>
                <a:ea typeface="宋体"/>
              </a:rPr>
              <a:t>2019/5/29</a:t>
            </a:r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  <a:ea typeface="宋体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  <a:ea typeface="宋体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>
                <a:solidFill>
                  <a:prstClr val="black">
                    <a:tint val="75000"/>
                  </a:prstClr>
                </a:solidFill>
                <a:latin typeface="Calibri"/>
                <a:ea typeface="宋体"/>
              </a:rPr>
              <a:t>‹#›</a:t>
            </a:r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662378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alphaModFix amt="20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xmlns="" id="{A88BAA90-3C52-FC83-C8FC-40308A03760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433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  <a:ea typeface="+mn-ea"/>
            </a:endParaRPr>
          </a:p>
        </p:txBody>
      </p:sp>
      <p:sp>
        <p:nvSpPr>
          <p:cNvPr id="1433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  <a:ea typeface="+mn-ea"/>
            </a:endParaRPr>
          </a:p>
        </p:txBody>
      </p:sp>
      <p:sp>
        <p:nvSpPr>
          <p:cNvPr id="1433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F26BE549-FEBD-4B36-A35E-BC260112BE41}" type="slidenum">
              <a:rPr lang="en-US" altLang="en-US" smtClean="0">
                <a:solidFill>
                  <a:srgbClr val="000000"/>
                </a:solidFill>
                <a:latin typeface="Arial" panose="020B0604020202020204" pitchFamily="34" charset="0"/>
                <a:ea typeface="+mn-ea"/>
              </a:rPr>
              <a:pPr/>
              <a:t>‹#›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994604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  <p:sldLayoutId id="2147483812" r:id="rId11"/>
    <p:sldLayoutId id="2147483813" r:id="rId12"/>
    <p:sldLayoutId id="2147483814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print">
            <a:alphaModFix amt="75000"/>
            <a:lum/>
            <a:extLs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xmlns="" id="{4D733590-B464-2924-8690-9E37CA77D87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966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  <p:sldLayoutId id="2147483828" r:id="rId12"/>
    <p:sldLayoutId id="2147483829" r:id="rId13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7" Type="http://schemas.openxmlformats.org/officeDocument/2006/relationships/image" Target="../media/image9.wm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8.gif"/><Relationship Id="rId5" Type="http://schemas.openxmlformats.org/officeDocument/2006/relationships/image" Target="../media/image7.gif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21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image" Target="../media/image1.jp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microsoft.com/office/2007/relationships/hdphoto" Target="../media/hdphoto1.wdp"/><Relationship Id="rId4" Type="http://schemas.openxmlformats.org/officeDocument/2006/relationships/image" Target="../media/image23.png"/><Relationship Id="rId9" Type="http://schemas.openxmlformats.org/officeDocument/2006/relationships/image" Target="../media/image2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4" Type="http://schemas.openxmlformats.org/officeDocument/2006/relationships/image" Target="../media/image1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1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tags" Target="../tags/tag1.xml"/><Relationship Id="rId1" Type="http://schemas.openxmlformats.org/officeDocument/2006/relationships/video" Target="NULL" TargetMode="External"/><Relationship Id="rId5" Type="http://schemas.openxmlformats.org/officeDocument/2006/relationships/image" Target="../media/image13.png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4" Type="http://schemas.openxmlformats.org/officeDocument/2006/relationships/image" Target="../media/image1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28.xml"/><Relationship Id="rId1" Type="http://schemas.openxmlformats.org/officeDocument/2006/relationships/tags" Target="../tags/tag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7628D7DA-7E3F-3FB9-8083-E19321482D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white background with blue clouds and stars&#10;&#10;AI-generated content may be incorrect.">
            <a:extLst>
              <a:ext uri="{FF2B5EF4-FFF2-40B4-BE49-F238E27FC236}">
                <a16:creationId xmlns="" xmlns:a16="http://schemas.microsoft.com/office/drawing/2014/main" id="{FDBDF05D-105F-B3F5-CBC5-431E3D2C53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54"/>
            <a:ext cx="12192000" cy="6852647"/>
          </a:xfrm>
          <a:prstGeom prst="rect">
            <a:avLst/>
          </a:prstGeom>
        </p:spPr>
      </p:pic>
      <p:pic>
        <p:nvPicPr>
          <p:cNvPr id="38" name="Picture 5" descr="POINSET3">
            <a:extLst>
              <a:ext uri="{FF2B5EF4-FFF2-40B4-BE49-F238E27FC236}">
                <a16:creationId xmlns="" xmlns:a16="http://schemas.microsoft.com/office/drawing/2014/main" id="{46AFCCDC-92B0-5E4A-7A95-E165139F8B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4979375"/>
            <a:ext cx="2136539" cy="1873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Text Box 3">
            <a:extLst>
              <a:ext uri="{FF2B5EF4-FFF2-40B4-BE49-F238E27FC236}">
                <a16:creationId xmlns="" xmlns:a16="http://schemas.microsoft.com/office/drawing/2014/main" id="{449162C2-79E9-D0A3-381D-C53C39289A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5135" y="100228"/>
            <a:ext cx="7749874" cy="737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0723" tIns="40361" rIns="80723" bIns="40361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816069">
              <a:spcBef>
                <a:spcPct val="50000"/>
              </a:spcBef>
            </a:pPr>
            <a:r>
              <a:rPr lang="en-US" altLang="en-US" sz="2133" b="1" dirty="0" smtClean="0">
                <a:solidFill>
                  <a:srgbClr val="FF0066"/>
                </a:solidFill>
                <a:latin typeface="Times New Roman" pitchFamily="18" charset="0"/>
              </a:rPr>
              <a:t>UBND </a:t>
            </a:r>
            <a:r>
              <a:rPr lang="vi-VN" altLang="en-US" sz="2133" b="1" dirty="0" smtClean="0">
                <a:solidFill>
                  <a:srgbClr val="FF0066"/>
                </a:solidFill>
                <a:latin typeface="Times New Roman" pitchFamily="18" charset="0"/>
              </a:rPr>
              <a:t>THÀNH </a:t>
            </a:r>
            <a:r>
              <a:rPr lang="vi-VN" altLang="en-US" sz="2133" b="1" dirty="0">
                <a:solidFill>
                  <a:srgbClr val="FF0066"/>
                </a:solidFill>
                <a:latin typeface="Times New Roman" pitchFamily="18" charset="0"/>
              </a:rPr>
              <a:t>PHỐ QUY NHƠN</a:t>
            </a:r>
            <a:br>
              <a:rPr lang="vi-VN" altLang="en-US" sz="2133" b="1" dirty="0">
                <a:solidFill>
                  <a:srgbClr val="FF0066"/>
                </a:solidFill>
                <a:latin typeface="Times New Roman" pitchFamily="18" charset="0"/>
              </a:rPr>
            </a:br>
            <a:r>
              <a:rPr lang="en-US" altLang="en-US" sz="2133" b="1" dirty="0">
                <a:solidFill>
                  <a:srgbClr val="FF0066"/>
                </a:solidFill>
                <a:latin typeface="Times New Roman" pitchFamily="18" charset="0"/>
              </a:rPr>
              <a:t>TRƯỜNG TIỂU HỌC LÊ LỢI</a:t>
            </a:r>
          </a:p>
        </p:txBody>
      </p:sp>
      <p:sp>
        <p:nvSpPr>
          <p:cNvPr id="40" name="Text Box 14">
            <a:extLst>
              <a:ext uri="{FF2B5EF4-FFF2-40B4-BE49-F238E27FC236}">
                <a16:creationId xmlns="" xmlns:a16="http://schemas.microsoft.com/office/drawing/2014/main" id="{FBA269ED-7137-6C56-EC81-F6540726E3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6759" y="4200436"/>
            <a:ext cx="7584177" cy="758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0723" tIns="40361" rIns="80723" bIns="4036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816069" eaLnBrk="1" hangingPunct="1">
              <a:spcBef>
                <a:spcPts val="1011"/>
              </a:spcBef>
              <a:defRPr/>
            </a:pPr>
            <a:r>
              <a:rPr 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MÔN: TIẾNG VIỆT</a:t>
            </a:r>
            <a:endParaRPr 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Text Box 17">
            <a:extLst>
              <a:ext uri="{FF2B5EF4-FFF2-40B4-BE49-F238E27FC236}">
                <a16:creationId xmlns="" xmlns:a16="http://schemas.microsoft.com/office/drawing/2014/main" id="{52F1A29E-A4E5-BCFF-5438-2BF86F43FD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7751" y="2982432"/>
            <a:ext cx="9466392" cy="1385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0723" tIns="40361" rIns="80723" bIns="40361">
            <a:prstTxWarp prst="textArchUp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816069" eaLnBrk="1" hangingPunct="1">
              <a:defRPr/>
            </a:pPr>
            <a:r>
              <a:rPr lang="en-US" sz="1481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</a:t>
            </a:r>
            <a:r>
              <a:rPr lang="en-US" sz="1481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1481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MỪNG</a:t>
            </a:r>
            <a:r>
              <a:rPr lang="en-US" sz="1481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1481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QUÝ</a:t>
            </a:r>
            <a:r>
              <a:rPr lang="en-US" sz="1481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1481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THẦY</a:t>
            </a:r>
            <a:r>
              <a:rPr lang="en-US" sz="1481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1481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CÔ</a:t>
            </a:r>
            <a:endParaRPr lang="en-US" sz="1481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  <a:p>
            <a:pPr algn="ctr" defTabSz="816069" eaLnBrk="1" hangingPunct="1">
              <a:defRPr/>
            </a:pPr>
            <a:r>
              <a:rPr lang="en-US" sz="1481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</a:t>
            </a:r>
            <a:r>
              <a:rPr lang="en-US" sz="1481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1481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DỰ</a:t>
            </a:r>
            <a:r>
              <a:rPr lang="en-US" sz="1481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1481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GIỜ</a:t>
            </a:r>
            <a:r>
              <a:rPr lang="en-US" sz="1481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vi-VN" sz="1481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THĂ</a:t>
            </a:r>
            <a:r>
              <a:rPr lang="en-US" sz="1481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M </a:t>
            </a:r>
            <a:r>
              <a:rPr lang="en-US" sz="1481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LỚP</a:t>
            </a:r>
            <a:endParaRPr lang="en-US" sz="1481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pic>
        <p:nvPicPr>
          <p:cNvPr id="42" name="Picture 22" descr="bd21315_">
            <a:extLst>
              <a:ext uri="{FF2B5EF4-FFF2-40B4-BE49-F238E27FC236}">
                <a16:creationId xmlns="" xmlns:a16="http://schemas.microsoft.com/office/drawing/2014/main" id="{6402961A-D265-0FF9-FD3F-AF5323E77C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6661" y="4864328"/>
            <a:ext cx="3155043" cy="115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3" name="Straight Connector 42">
            <a:extLst>
              <a:ext uri="{FF2B5EF4-FFF2-40B4-BE49-F238E27FC236}">
                <a16:creationId xmlns="" xmlns:a16="http://schemas.microsoft.com/office/drawing/2014/main" id="{4E757C3F-D18F-DF35-ACA2-B8AF508958C3}"/>
              </a:ext>
            </a:extLst>
          </p:cNvPr>
          <p:cNvCxnSpPr>
            <a:cxnSpLocks/>
          </p:cNvCxnSpPr>
          <p:nvPr/>
        </p:nvCxnSpPr>
        <p:spPr>
          <a:xfrm>
            <a:off x="4581127" y="834736"/>
            <a:ext cx="3777889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44" name="Picture 7" descr="BƯỚM 58">
            <a:extLst>
              <a:ext uri="{FF2B5EF4-FFF2-40B4-BE49-F238E27FC236}">
                <a16:creationId xmlns="" xmlns:a16="http://schemas.microsoft.com/office/drawing/2014/main" id="{874D8E4B-06F1-CA38-C88A-41A6FAF6D95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9077709" y="4899355"/>
            <a:ext cx="911783" cy="1188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8" descr="animal-14[1]">
            <a:extLst>
              <a:ext uri="{FF2B5EF4-FFF2-40B4-BE49-F238E27FC236}">
                <a16:creationId xmlns="" xmlns:a16="http://schemas.microsoft.com/office/drawing/2014/main" id="{56346336-AC06-DAE7-1B7F-5A765B6F2D2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429001" y="4764451"/>
            <a:ext cx="836939" cy="608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5" descr="POINSET2">
            <a:extLst>
              <a:ext uri="{FF2B5EF4-FFF2-40B4-BE49-F238E27FC236}">
                <a16:creationId xmlns="" xmlns:a16="http://schemas.microsoft.com/office/drawing/2014/main" id="{415744E7-7FAC-7D32-320F-E538BD3B5D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605271" y="-101602"/>
            <a:ext cx="1445301" cy="1728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Text Box 18">
            <a:extLst>
              <a:ext uri="{FF2B5EF4-FFF2-40B4-BE49-F238E27FC236}">
                <a16:creationId xmlns="" xmlns:a16="http://schemas.microsoft.com/office/drawing/2014/main" id="{03F26570-A38B-8AAE-79AA-B37EF57E3C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1868" y="5372729"/>
            <a:ext cx="4788262" cy="1014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732" tIns="45365" rIns="90732" bIns="4536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816069"/>
            <a:r>
              <a:rPr lang="en-US" altLang="en-US" sz="3000" b="1" i="1" dirty="0">
                <a:solidFill>
                  <a:srgbClr val="FF0066"/>
                </a:solidFill>
                <a:latin typeface="Times New Roman" pitchFamily="18" charset="0"/>
              </a:rPr>
              <a:t>G</a:t>
            </a:r>
            <a:r>
              <a:rPr lang="vi-VN" altLang="en-US" sz="3000" b="1" i="1" dirty="0" smtClean="0">
                <a:solidFill>
                  <a:srgbClr val="FF0066"/>
                </a:solidFill>
                <a:latin typeface="Times New Roman" pitchFamily="18" charset="0"/>
              </a:rPr>
              <a:t>V</a:t>
            </a:r>
            <a:r>
              <a:rPr lang="en-US" altLang="en-US" sz="3000" b="1" i="1" dirty="0" smtClean="0">
                <a:solidFill>
                  <a:srgbClr val="FF0066"/>
                </a:solidFill>
                <a:latin typeface="Times New Roman" pitchFamily="18" charset="0"/>
              </a:rPr>
              <a:t>GD:</a:t>
            </a:r>
            <a:r>
              <a:rPr lang="vi-VN" altLang="en-US" sz="3000" b="1" i="1" dirty="0" smtClean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en-US" sz="3000" b="1" i="1" dirty="0">
                <a:solidFill>
                  <a:srgbClr val="FF0066"/>
                </a:solidFill>
                <a:latin typeface="Times New Roman" pitchFamily="18" charset="0"/>
              </a:rPr>
              <a:t>Lê </a:t>
            </a:r>
            <a:r>
              <a:rPr lang="en-US" altLang="en-US" sz="3000" b="1" i="1" dirty="0" err="1">
                <a:solidFill>
                  <a:srgbClr val="FF0066"/>
                </a:solidFill>
                <a:latin typeface="Times New Roman" pitchFamily="18" charset="0"/>
              </a:rPr>
              <a:t>Thị</a:t>
            </a:r>
            <a:r>
              <a:rPr lang="en-US" altLang="en-US" sz="3000" b="1" i="1" dirty="0">
                <a:solidFill>
                  <a:srgbClr val="FF0066"/>
                </a:solidFill>
                <a:latin typeface="Times New Roman" pitchFamily="18" charset="0"/>
              </a:rPr>
              <a:t> Kim Dung</a:t>
            </a:r>
            <a:endParaRPr lang="vi-VN" altLang="en-US" sz="3000" b="1" i="1" dirty="0">
              <a:solidFill>
                <a:srgbClr val="FF0066"/>
              </a:solidFill>
              <a:latin typeface="Times New Roman" pitchFamily="18" charset="0"/>
            </a:endParaRPr>
          </a:p>
          <a:p>
            <a:pPr defTabSz="816069"/>
            <a:r>
              <a:rPr lang="en-US" altLang="en-US" sz="3000" b="1" i="1" dirty="0" smtClean="0">
                <a:solidFill>
                  <a:srgbClr val="FF0066"/>
                </a:solidFill>
                <a:latin typeface="Times New Roman" pitchFamily="18" charset="0"/>
              </a:rPr>
              <a:t>Năm học 2024-2025</a:t>
            </a:r>
            <a:endParaRPr lang="en-US" altLang="en-US" sz="3000" b="1" i="1" dirty="0">
              <a:solidFill>
                <a:srgbClr val="FF0066"/>
              </a:solidFill>
              <a:latin typeface="Times New Roman" pitchFamily="18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="" xmlns:a16="http://schemas.microsoft.com/office/drawing/2014/main" id="{54E585AE-C36E-6FD8-13F9-3CE8FD759964}"/>
              </a:ext>
            </a:extLst>
          </p:cNvPr>
          <p:cNvSpPr txBox="1"/>
          <p:nvPr/>
        </p:nvSpPr>
        <p:spPr>
          <a:xfrm>
            <a:off x="2286000" y="2418902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689792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C6FDACD-3E5A-04F8-9801-98A1698256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文本框 34">
            <a:extLst>
              <a:ext uri="{FF2B5EF4-FFF2-40B4-BE49-F238E27FC236}">
                <a16:creationId xmlns:a16="http://schemas.microsoft.com/office/drawing/2014/main" xmlns="" id="{812D52E0-A052-E996-7915-9F48C8AFFA90}"/>
              </a:ext>
            </a:extLst>
          </p:cNvPr>
          <p:cNvSpPr txBox="1"/>
          <p:nvPr/>
        </p:nvSpPr>
        <p:spPr>
          <a:xfrm>
            <a:off x="3444453" y="160337"/>
            <a:ext cx="49554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4800">
                <a:solidFill>
                  <a:sysClr val="windowText" lastClr="000000"/>
                </a:solidFill>
                <a:latin typeface="#9Slide02 Tieu de dai" panose="02000000000000000000" pitchFamily="2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Giải nghĩa từ khó</a:t>
            </a:r>
            <a:endParaRPr lang="zh-CN" altLang="en-US" sz="4400" dirty="0">
              <a:solidFill>
                <a:sysClr val="windowText" lastClr="000000"/>
              </a:solidFill>
              <a:latin typeface="#9Slide02 Tieu de dai" panose="02000000000000000000" pitchFamily="2" charset="0"/>
              <a:ea typeface="华康海报体W12(P)" panose="040B0C00000000000000" pitchFamily="82" charset="-122"/>
              <a:cs typeface="Times New Roman" panose="02020603050405020304" pitchFamily="18" charset="0"/>
            </a:endParaRPr>
          </a:p>
        </p:txBody>
      </p:sp>
      <p:sp>
        <p:nvSpPr>
          <p:cNvPr id="2" name="AutoShape 2" descr="Then cửa inox 304 cao cấp nhập khẩu TC304 | Lazada.vn">
            <a:extLst>
              <a:ext uri="{FF2B5EF4-FFF2-40B4-BE49-F238E27FC236}">
                <a16:creationId xmlns:a16="http://schemas.microsoft.com/office/drawing/2014/main" xmlns="" id="{5F43B90E-A34E-3940-C6C2-96084FEC99F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Arial"/>
              <a:ea typeface="微软雅黑"/>
            </a:endParaRPr>
          </a:p>
        </p:txBody>
      </p:sp>
      <p:sp>
        <p:nvSpPr>
          <p:cNvPr id="3" name="AutoShape 4" descr="Then cửa inox 304 cao cấp nhập khẩu TC304 | Lazada.vn">
            <a:extLst>
              <a:ext uri="{FF2B5EF4-FFF2-40B4-BE49-F238E27FC236}">
                <a16:creationId xmlns:a16="http://schemas.microsoft.com/office/drawing/2014/main" xmlns="" id="{316545AA-FD04-EF28-8F5B-50FE4ED685A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Arial"/>
              <a:ea typeface="微软雅黑"/>
            </a:endParaRPr>
          </a:p>
        </p:txBody>
      </p:sp>
      <p:sp>
        <p:nvSpPr>
          <p:cNvPr id="4" name="AutoShape 6" descr="Then cửa inox 304 cao cấp nhập khẩu TC304 | Lazada.vn">
            <a:extLst>
              <a:ext uri="{FF2B5EF4-FFF2-40B4-BE49-F238E27FC236}">
                <a16:creationId xmlns:a16="http://schemas.microsoft.com/office/drawing/2014/main" xmlns="" id="{5CA91D71-56D7-E7BF-CA68-9AAD23E63F4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Arial"/>
              <a:ea typeface="微软雅黑"/>
            </a:endParaRPr>
          </a:p>
        </p:txBody>
      </p:sp>
      <p:sp>
        <p:nvSpPr>
          <p:cNvPr id="5" name="AutoShape 8" descr="Then cửa inox 304 cao cấp nhập khẩu TC304 | Lazada.vn">
            <a:extLst>
              <a:ext uri="{FF2B5EF4-FFF2-40B4-BE49-F238E27FC236}">
                <a16:creationId xmlns:a16="http://schemas.microsoft.com/office/drawing/2014/main" xmlns="" id="{D28B0051-C74F-B6A0-D42D-1221D90122A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Arial"/>
              <a:ea typeface="微软雅黑"/>
            </a:endParaRPr>
          </a:p>
        </p:txBody>
      </p:sp>
      <p:sp>
        <p:nvSpPr>
          <p:cNvPr id="9" name="Google Shape;155;p9">
            <a:extLst>
              <a:ext uri="{FF2B5EF4-FFF2-40B4-BE49-F238E27FC236}">
                <a16:creationId xmlns:a16="http://schemas.microsoft.com/office/drawing/2014/main" xmlns="" id="{82CFB61E-DEB6-887E-5F3E-7C8A6E6F872D}"/>
              </a:ext>
            </a:extLst>
          </p:cNvPr>
          <p:cNvSpPr/>
          <p:nvPr/>
        </p:nvSpPr>
        <p:spPr>
          <a:xfrm>
            <a:off x="765174" y="1072673"/>
            <a:ext cx="3286125" cy="947491"/>
          </a:xfrm>
          <a:prstGeom prst="wedgeRectCallout">
            <a:avLst>
              <a:gd name="adj1" fmla="val -20595"/>
              <a:gd name="adj2" fmla="val 79400"/>
            </a:avLst>
          </a:prstGeom>
          <a:solidFill>
            <a:srgbClr val="FFFFFF"/>
          </a:solidFill>
          <a:ln w="38100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vi-VN" sz="3200" b="1" kern="0" dirty="0">
                <a:solidFill>
                  <a:srgbClr val="000000"/>
                </a:solidFill>
                <a:latin typeface="+mn-lt"/>
                <a:cs typeface="Arial"/>
                <a:sym typeface="Arial"/>
              </a:rPr>
              <a:t>Giao ca</a:t>
            </a:r>
            <a:endParaRPr sz="3200" b="1" kern="0" dirty="0">
              <a:solidFill>
                <a:srgbClr val="000000"/>
              </a:solidFill>
              <a:latin typeface="+mn-lt"/>
              <a:cs typeface="Arial"/>
              <a:sym typeface="Arial"/>
            </a:endParaRPr>
          </a:p>
        </p:txBody>
      </p:sp>
      <p:sp>
        <p:nvSpPr>
          <p:cNvPr id="10" name="Google Shape;156;p9">
            <a:extLst>
              <a:ext uri="{FF2B5EF4-FFF2-40B4-BE49-F238E27FC236}">
                <a16:creationId xmlns:a16="http://schemas.microsoft.com/office/drawing/2014/main" xmlns="" id="{E7173759-4FD8-06C5-1542-193DF5FA8371}"/>
              </a:ext>
            </a:extLst>
          </p:cNvPr>
          <p:cNvSpPr txBox="1"/>
          <p:nvPr/>
        </p:nvSpPr>
        <p:spPr>
          <a:xfrm>
            <a:off x="155575" y="5356280"/>
            <a:ext cx="5082529" cy="1538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marL="304815"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200" kern="0" dirty="0">
                <a:solidFill>
                  <a:srgbClr val="000000"/>
                </a:solidFill>
                <a:latin typeface="+mn-lt"/>
                <a:cs typeface="Arial"/>
                <a:sym typeface="Arial"/>
              </a:rPr>
              <a:t>Bàn giao công việc giữa hai ca làm việc.</a:t>
            </a:r>
            <a:endParaRPr sz="3200" kern="0" dirty="0">
              <a:solidFill>
                <a:srgbClr val="000000"/>
              </a:solidFill>
              <a:latin typeface="+mn-lt"/>
              <a:cs typeface="Arial"/>
              <a:sym typeface="Arial"/>
            </a:endParaRPr>
          </a:p>
        </p:txBody>
      </p:sp>
      <p:sp>
        <p:nvSpPr>
          <p:cNvPr id="11" name="Google Shape;157;p9">
            <a:extLst>
              <a:ext uri="{FF2B5EF4-FFF2-40B4-BE49-F238E27FC236}">
                <a16:creationId xmlns:a16="http://schemas.microsoft.com/office/drawing/2014/main" xmlns="" id="{A6BD97D6-4EA1-15A4-0BA1-91652445C5AC}"/>
              </a:ext>
            </a:extLst>
          </p:cNvPr>
          <p:cNvSpPr/>
          <p:nvPr/>
        </p:nvSpPr>
        <p:spPr>
          <a:xfrm>
            <a:off x="7671215" y="1022459"/>
            <a:ext cx="3123785" cy="830997"/>
          </a:xfrm>
          <a:prstGeom prst="wedgeRectCallout">
            <a:avLst>
              <a:gd name="adj1" fmla="val -20595"/>
              <a:gd name="adj2" fmla="val 87179"/>
            </a:avLst>
          </a:prstGeom>
          <a:solidFill>
            <a:srgbClr val="FFFFFF"/>
          </a:solidFill>
          <a:ln w="38100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vi-VN" sz="3200" b="1" kern="0">
                <a:solidFill>
                  <a:srgbClr val="000000"/>
                </a:solidFill>
                <a:latin typeface="+mn-lt"/>
                <a:cs typeface="Arial"/>
                <a:sym typeface="Arial"/>
              </a:rPr>
              <a:t>Kiêu hùng</a:t>
            </a:r>
            <a:endParaRPr sz="3200" b="1" kern="0">
              <a:solidFill>
                <a:srgbClr val="000000"/>
              </a:solidFill>
              <a:latin typeface="+mn-lt"/>
              <a:cs typeface="Arial"/>
              <a:sym typeface="Arial"/>
            </a:endParaRPr>
          </a:p>
        </p:txBody>
      </p:sp>
      <p:sp>
        <p:nvSpPr>
          <p:cNvPr id="12" name="Google Shape;158;p9">
            <a:extLst>
              <a:ext uri="{FF2B5EF4-FFF2-40B4-BE49-F238E27FC236}">
                <a16:creationId xmlns:a16="http://schemas.microsoft.com/office/drawing/2014/main" xmlns="" id="{CF08E777-417C-59A7-BF9E-5A8EECE17B72}"/>
              </a:ext>
            </a:extLst>
          </p:cNvPr>
          <p:cNvSpPr txBox="1"/>
          <p:nvPr/>
        </p:nvSpPr>
        <p:spPr>
          <a:xfrm>
            <a:off x="7247848" y="5725613"/>
            <a:ext cx="5032681" cy="8001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marL="304815"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200" kern="0" dirty="0">
                <a:solidFill>
                  <a:srgbClr val="000000"/>
                </a:solidFill>
                <a:latin typeface="+mn-lt"/>
                <a:cs typeface="Arial"/>
                <a:sym typeface="Arial"/>
              </a:rPr>
              <a:t>Kiêu hãnh, hùng dũng.</a:t>
            </a:r>
            <a:endParaRPr sz="3200" kern="0" dirty="0">
              <a:solidFill>
                <a:srgbClr val="000000"/>
              </a:solidFill>
              <a:latin typeface="+mn-lt"/>
              <a:cs typeface="Arial"/>
              <a:sym typeface="Arial"/>
            </a:endParaRPr>
          </a:p>
        </p:txBody>
      </p:sp>
      <p:pic>
        <p:nvPicPr>
          <p:cNvPr id="13" name="Google Shape;159;p9" descr="Có ai nghĩ lương làm việc ngoài giàn khoan dầu chỉ 7 - 8 triệu/tháng?">
            <a:extLst>
              <a:ext uri="{FF2B5EF4-FFF2-40B4-BE49-F238E27FC236}">
                <a16:creationId xmlns:a16="http://schemas.microsoft.com/office/drawing/2014/main" xmlns="" id="{C24D72DC-FAEB-0E14-0D32-15528019171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r="20731"/>
          <a:stretch/>
        </p:blipFill>
        <p:spPr>
          <a:xfrm>
            <a:off x="334836" y="2393960"/>
            <a:ext cx="4955475" cy="3090353"/>
          </a:xfrm>
          <a:prstGeom prst="roundRect">
            <a:avLst>
              <a:gd name="adj" fmla="val 9214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4" name="Google Shape;160;p9" descr="Công việc đặc biệt của kỹ sư khoan dầu khí">
            <a:extLst>
              <a:ext uri="{FF2B5EF4-FFF2-40B4-BE49-F238E27FC236}">
                <a16:creationId xmlns:a16="http://schemas.microsoft.com/office/drawing/2014/main" xmlns="" id="{DEA4FB59-76C0-D09F-3F08-E9077811C8A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71215" y="2199639"/>
            <a:ext cx="4185949" cy="3284674"/>
          </a:xfrm>
          <a:prstGeom prst="roundRect">
            <a:avLst>
              <a:gd name="adj" fmla="val 10083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538735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5524500" y="523220"/>
            <a:ext cx="1143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600" b="1" i="1">
                <a:solidFill>
                  <a:srgbClr val="000000"/>
                </a:solidFill>
                <a:ea typeface="+mn-ea"/>
              </a:rPr>
              <a:t>(</a:t>
            </a:r>
            <a:r>
              <a:rPr lang="en-US" altLang="en-US" b="1" i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Trích)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65C3F91-9EA8-85E7-D78D-F8D1487C5768}"/>
              </a:ext>
            </a:extLst>
          </p:cNvPr>
          <p:cNvSpPr txBox="1"/>
          <p:nvPr/>
        </p:nvSpPr>
        <p:spPr>
          <a:xfrm>
            <a:off x="4083050" y="0"/>
            <a:ext cx="63119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>
                <a:solidFill>
                  <a:srgbClr val="C00000"/>
                </a:solidFill>
                <a:latin typeface="#9Slide01 Tieu de ngan" panose="00000800000000000000" pitchFamily="2" charset="0"/>
              </a:rPr>
              <a:t>Người giàn khoan</a:t>
            </a:r>
            <a:endParaRPr lang="en-US" sz="3200">
              <a:solidFill>
                <a:srgbClr val="C00000"/>
              </a:solidFill>
              <a:latin typeface="#9Slide01 Tieu de ngan" panose="000008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B3839B3-3F49-2F5A-16D5-D83AAB911FD3}"/>
              </a:ext>
            </a:extLst>
          </p:cNvPr>
          <p:cNvSpPr txBox="1"/>
          <p:nvPr/>
        </p:nvSpPr>
        <p:spPr>
          <a:xfrm>
            <a:off x="1460500" y="776386"/>
            <a:ext cx="9931400" cy="6124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>
                <a:latin typeface="#9Slide02 Noi dung dai" panose="02000000000000000000" pitchFamily="2" charset="0"/>
                <a:ea typeface="#9Slide02 Noi dung dai" panose="02000000000000000000" pitchFamily="2" charset="0"/>
              </a:rPr>
              <a:t>Ở nơi này </a:t>
            </a:r>
            <a:r>
              <a:rPr lang="en-US" sz="2800">
                <a:solidFill>
                  <a:srgbClr val="C00000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/</a:t>
            </a:r>
            <a:r>
              <a:rPr lang="vi-VN" sz="2800">
                <a:latin typeface="#9Slide02 Noi dung dai" panose="02000000000000000000" pitchFamily="2" charset="0"/>
                <a:ea typeface="#9Slide02 Noi dung dai" panose="02000000000000000000" pitchFamily="2" charset="0"/>
              </a:rPr>
              <a:t>thăm thẳm biển khơi xa</a:t>
            </a:r>
            <a:r>
              <a:rPr lang="en-US" sz="2800">
                <a:solidFill>
                  <a:srgbClr val="C00000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//</a:t>
            </a:r>
          </a:p>
          <a:p>
            <a:r>
              <a:rPr lang="vi-VN" sz="2800">
                <a:latin typeface="#9Slide02 Noi dung dai" panose="02000000000000000000" pitchFamily="2" charset="0"/>
                <a:ea typeface="#9Slide02 Noi dung dai" panose="02000000000000000000" pitchFamily="2" charset="0"/>
              </a:rPr>
              <a:t>Những giàn khoan </a:t>
            </a:r>
            <a:r>
              <a:rPr lang="en-US" sz="2800">
                <a:solidFill>
                  <a:srgbClr val="C00000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/</a:t>
            </a:r>
            <a:r>
              <a:rPr lang="vi-VN" sz="2800">
                <a:latin typeface="#9Slide02 Noi dung dai" panose="02000000000000000000" pitchFamily="2" charset="0"/>
                <a:ea typeface="#9Slide02 Noi dung dai" panose="02000000000000000000" pitchFamily="2" charset="0"/>
              </a:rPr>
              <a:t>vẫn nở hoa trên sóng nước</a:t>
            </a:r>
            <a:endParaRPr lang="en-US" sz="2800">
              <a:latin typeface="#9Slide02 Noi dung dai" panose="02000000000000000000" pitchFamily="2" charset="0"/>
              <a:ea typeface="#9Slide02 Noi dung dai" panose="02000000000000000000" pitchFamily="2" charset="0"/>
            </a:endParaRPr>
          </a:p>
          <a:p>
            <a:r>
              <a:rPr lang="vi-VN" sz="2800">
                <a:latin typeface="#9Slide02 Noi dung dai" panose="02000000000000000000" pitchFamily="2" charset="0"/>
                <a:ea typeface="#9Slide02 Noi dung dai" panose="02000000000000000000" pitchFamily="2" charset="0"/>
              </a:rPr>
              <a:t>Giữa chớp bể -</a:t>
            </a:r>
            <a:r>
              <a:rPr lang="vi-VN" sz="2800">
                <a:solidFill>
                  <a:srgbClr val="C00000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 </a:t>
            </a:r>
            <a:r>
              <a:rPr lang="en-US" sz="2800">
                <a:solidFill>
                  <a:srgbClr val="C00000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/</a:t>
            </a:r>
            <a:r>
              <a:rPr lang="vi-VN" sz="2800">
                <a:latin typeface="#9Slide02 Noi dung dai" panose="02000000000000000000" pitchFamily="2" charset="0"/>
                <a:ea typeface="#9Slide02 Noi dung dai" panose="02000000000000000000" pitchFamily="2" charset="0"/>
              </a:rPr>
              <a:t>mưa nguồn, </a:t>
            </a:r>
            <a:r>
              <a:rPr lang="en-US" sz="2800">
                <a:solidFill>
                  <a:srgbClr val="C00000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/</a:t>
            </a:r>
            <a:r>
              <a:rPr lang="vi-VN" sz="2800">
                <a:latin typeface="#9Slide02 Noi dung dai" panose="02000000000000000000" pitchFamily="2" charset="0"/>
                <a:ea typeface="#9Slide02 Noi dung dai" panose="02000000000000000000" pitchFamily="2" charset="0"/>
              </a:rPr>
              <a:t>giữa dòng xuôi – </a:t>
            </a:r>
            <a:r>
              <a:rPr lang="en-US" sz="2800">
                <a:solidFill>
                  <a:srgbClr val="C00000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/</a:t>
            </a:r>
            <a:r>
              <a:rPr lang="vi-VN" sz="2800">
                <a:latin typeface="#9Slide02 Noi dung dai" panose="02000000000000000000" pitchFamily="2" charset="0"/>
                <a:ea typeface="#9Slide02 Noi dung dai" panose="02000000000000000000" pitchFamily="2" charset="0"/>
              </a:rPr>
              <a:t>luồng ngược. </a:t>
            </a:r>
            <a:endParaRPr lang="en-US" sz="2800">
              <a:latin typeface="#9Slide02 Noi dung dai" panose="02000000000000000000" pitchFamily="2" charset="0"/>
              <a:ea typeface="#9Slide02 Noi dung dai" panose="02000000000000000000" pitchFamily="2" charset="0"/>
            </a:endParaRPr>
          </a:p>
          <a:p>
            <a:r>
              <a:rPr lang="vi-VN" sz="2800">
                <a:latin typeface="#9Slide02 Noi dung dai" panose="02000000000000000000" pitchFamily="2" charset="0"/>
                <a:ea typeface="#9Slide02 Noi dung dai" panose="02000000000000000000" pitchFamily="2" charset="0"/>
              </a:rPr>
              <a:t>Lửa vẫn bừng lên</a:t>
            </a:r>
            <a:r>
              <a:rPr lang="en-US" sz="2800">
                <a:solidFill>
                  <a:srgbClr val="C00000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/</a:t>
            </a:r>
            <a:r>
              <a:rPr lang="vi-VN" sz="2800">
                <a:latin typeface="#9Slide02 Noi dung dai" panose="02000000000000000000" pitchFamily="2" charset="0"/>
                <a:ea typeface="#9Slide02 Noi dung dai" panose="02000000000000000000" pitchFamily="2" charset="0"/>
              </a:rPr>
              <a:t> một sức sống diệu kì.</a:t>
            </a:r>
            <a:endParaRPr lang="en-US" sz="2800">
              <a:latin typeface="#9Slide02 Noi dung dai" panose="02000000000000000000" pitchFamily="2" charset="0"/>
              <a:ea typeface="#9Slide02 Noi dung dai" panose="02000000000000000000" pitchFamily="2" charset="0"/>
            </a:endParaRPr>
          </a:p>
          <a:p>
            <a:endParaRPr lang="en-US" sz="2800">
              <a:latin typeface="#9Slide02 Noi dung dai" panose="02000000000000000000" pitchFamily="2" charset="0"/>
              <a:ea typeface="#9Slide02 Noi dung dai" panose="02000000000000000000" pitchFamily="2" charset="0"/>
            </a:endParaRPr>
          </a:p>
          <a:p>
            <a:r>
              <a:rPr lang="vi-VN" sz="2800">
                <a:latin typeface="#9Slide02 Noi dung dai" panose="02000000000000000000" pitchFamily="2" charset="0"/>
                <a:ea typeface="#9Slide02 Noi dung dai" panose="02000000000000000000" pitchFamily="2" charset="0"/>
              </a:rPr>
              <a:t>Những chàng trai </a:t>
            </a:r>
            <a:r>
              <a:rPr lang="en-US" sz="2800">
                <a:solidFill>
                  <a:srgbClr val="C00000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/</a:t>
            </a:r>
            <a:r>
              <a:rPr lang="vi-VN" sz="2800">
                <a:latin typeface="#9Slide02 Noi dung dai" panose="02000000000000000000" pitchFamily="2" charset="0"/>
                <a:ea typeface="#9Slide02 Noi dung dai" panose="02000000000000000000" pitchFamily="2" charset="0"/>
              </a:rPr>
              <a:t>vội vã từ bước đi</a:t>
            </a:r>
            <a:endParaRPr lang="en-US" sz="2800">
              <a:latin typeface="#9Slide02 Noi dung dai" panose="02000000000000000000" pitchFamily="2" charset="0"/>
              <a:ea typeface="#9Slide02 Noi dung dai" panose="02000000000000000000" pitchFamily="2" charset="0"/>
            </a:endParaRPr>
          </a:p>
          <a:p>
            <a:r>
              <a:rPr lang="vi-VN" sz="2800">
                <a:latin typeface="#9Slide02 Noi dung dai" panose="02000000000000000000" pitchFamily="2" charset="0"/>
                <a:ea typeface="#9Slide02 Noi dung dai" panose="02000000000000000000" pitchFamily="2" charset="0"/>
              </a:rPr>
              <a:t>Vội vã cả cái bắt tay </a:t>
            </a:r>
            <a:r>
              <a:rPr lang="en-US" sz="2800">
                <a:solidFill>
                  <a:srgbClr val="C00000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/</a:t>
            </a:r>
            <a:r>
              <a:rPr lang="vi-VN" sz="2800">
                <a:latin typeface="#9Slide02 Noi dung dai" panose="02000000000000000000" pitchFamily="2" charset="0"/>
                <a:ea typeface="#9Slide02 Noi dung dai" panose="02000000000000000000" pitchFamily="2" charset="0"/>
              </a:rPr>
              <a:t>lúc giao ca gặp mặt….</a:t>
            </a:r>
            <a:endParaRPr lang="en-US" sz="2800">
              <a:latin typeface="#9Slide02 Noi dung dai" panose="02000000000000000000" pitchFamily="2" charset="0"/>
              <a:ea typeface="#9Slide02 Noi dung dai" panose="02000000000000000000" pitchFamily="2" charset="0"/>
            </a:endParaRPr>
          </a:p>
          <a:p>
            <a:r>
              <a:rPr lang="vi-VN" sz="2800">
                <a:latin typeface="#9Slide02 Noi dung dai" panose="02000000000000000000" pitchFamily="2" charset="0"/>
                <a:ea typeface="#9Slide02 Noi dung dai" panose="02000000000000000000" pitchFamily="2" charset="0"/>
              </a:rPr>
              <a:t>Nhưng nụ cười</a:t>
            </a:r>
            <a:r>
              <a:rPr lang="en-US" sz="2800">
                <a:solidFill>
                  <a:srgbClr val="C00000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/</a:t>
            </a:r>
            <a:r>
              <a:rPr lang="vi-VN" sz="2800">
                <a:solidFill>
                  <a:srgbClr val="C00000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 </a:t>
            </a:r>
            <a:r>
              <a:rPr lang="vi-VN" sz="2800">
                <a:latin typeface="#9Slide02 Noi dung dai" panose="02000000000000000000" pitchFamily="2" charset="0"/>
                <a:ea typeface="#9Slide02 Noi dung dai" panose="02000000000000000000" pitchFamily="2" charset="0"/>
              </a:rPr>
              <a:t>cứ ngời lên trong ánh mắt </a:t>
            </a:r>
            <a:endParaRPr lang="en-US" sz="2800">
              <a:latin typeface="#9Slide02 Noi dung dai" panose="02000000000000000000" pitchFamily="2" charset="0"/>
              <a:ea typeface="#9Slide02 Noi dung dai" panose="02000000000000000000" pitchFamily="2" charset="0"/>
            </a:endParaRPr>
          </a:p>
          <a:p>
            <a:r>
              <a:rPr lang="vi-VN" sz="2800">
                <a:latin typeface="#9Slide02 Noi dung dai" panose="02000000000000000000" pitchFamily="2" charset="0"/>
                <a:ea typeface="#9Slide02 Noi dung dai" panose="02000000000000000000" pitchFamily="2" charset="0"/>
              </a:rPr>
              <a:t>Gắn bó bên nhau </a:t>
            </a:r>
            <a:r>
              <a:rPr lang="en-US" sz="2800">
                <a:solidFill>
                  <a:srgbClr val="C00000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/</a:t>
            </a:r>
            <a:r>
              <a:rPr lang="vi-VN" sz="2800">
                <a:latin typeface="#9Slide02 Noi dung dai" panose="02000000000000000000" pitchFamily="2" charset="0"/>
                <a:ea typeface="#9Slide02 Noi dung dai" panose="02000000000000000000" pitchFamily="2" charset="0"/>
              </a:rPr>
              <a:t>gần trọn nửa cuộc đời…</a:t>
            </a:r>
            <a:endParaRPr lang="en-US" sz="2800">
              <a:latin typeface="#9Slide02 Noi dung dai" panose="02000000000000000000" pitchFamily="2" charset="0"/>
              <a:ea typeface="#9Slide02 Noi dung dai" panose="02000000000000000000" pitchFamily="2" charset="0"/>
            </a:endParaRPr>
          </a:p>
          <a:p>
            <a:endParaRPr lang="en-US" sz="2800">
              <a:latin typeface="#9Slide02 Noi dung dai" panose="02000000000000000000" pitchFamily="2" charset="0"/>
              <a:ea typeface="#9Slide02 Noi dung dai" panose="02000000000000000000" pitchFamily="2" charset="0"/>
            </a:endParaRPr>
          </a:p>
          <a:p>
            <a:r>
              <a:rPr lang="vi-VN" sz="2800">
                <a:latin typeface="#9Slide02 Noi dung dai" panose="02000000000000000000" pitchFamily="2" charset="0"/>
                <a:ea typeface="#9Slide02 Noi dung dai" panose="02000000000000000000" pitchFamily="2" charset="0"/>
              </a:rPr>
              <a:t>Những con người </a:t>
            </a:r>
            <a:r>
              <a:rPr lang="en-US" sz="2800">
                <a:solidFill>
                  <a:srgbClr val="C00000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/</a:t>
            </a:r>
            <a:r>
              <a:rPr lang="vi-VN" sz="2800">
                <a:latin typeface="#9Slide02 Noi dung dai" panose="02000000000000000000" pitchFamily="2" charset="0"/>
                <a:ea typeface="#9Slide02 Noi dung dai" panose="02000000000000000000" pitchFamily="2" charset="0"/>
              </a:rPr>
              <a:t>mang dòng máu cuộn sôi</a:t>
            </a:r>
            <a:endParaRPr lang="en-US" sz="2800">
              <a:latin typeface="#9Slide02 Noi dung dai" panose="02000000000000000000" pitchFamily="2" charset="0"/>
              <a:ea typeface="#9Slide02 Noi dung dai" panose="02000000000000000000" pitchFamily="2" charset="0"/>
            </a:endParaRPr>
          </a:p>
          <a:p>
            <a:r>
              <a:rPr lang="vi-VN" sz="2800">
                <a:latin typeface="#9Slide02 Noi dung dai" panose="02000000000000000000" pitchFamily="2" charset="0"/>
                <a:ea typeface="#9Slide02 Noi dung dai" panose="02000000000000000000" pitchFamily="2" charset="0"/>
              </a:rPr>
              <a:t>Của cha Lạc Long Quân </a:t>
            </a:r>
            <a:r>
              <a:rPr lang="en-US" sz="2800">
                <a:solidFill>
                  <a:srgbClr val="C00000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/</a:t>
            </a:r>
            <a:r>
              <a:rPr lang="vi-VN" sz="2800">
                <a:latin typeface="#9Slide02 Noi dung dai" panose="02000000000000000000" pitchFamily="2" charset="0"/>
                <a:ea typeface="#9Slide02 Noi dung dai" panose="02000000000000000000" pitchFamily="2" charset="0"/>
              </a:rPr>
              <a:t>từ nghìn xưa cưỡi sóng</a:t>
            </a:r>
            <a:endParaRPr lang="en-US" sz="2800">
              <a:latin typeface="#9Slide02 Noi dung dai" panose="02000000000000000000" pitchFamily="2" charset="0"/>
              <a:ea typeface="#9Slide02 Noi dung dai" panose="02000000000000000000" pitchFamily="2" charset="0"/>
            </a:endParaRPr>
          </a:p>
          <a:p>
            <a:r>
              <a:rPr lang="vi-VN" sz="2800">
                <a:latin typeface="#9Slide02 Noi dung dai" panose="02000000000000000000" pitchFamily="2" charset="0"/>
                <a:ea typeface="#9Slide02 Noi dung dai" panose="02000000000000000000" pitchFamily="2" charset="0"/>
              </a:rPr>
              <a:t>Đại dương mênh mông </a:t>
            </a:r>
            <a:r>
              <a:rPr lang="en-US" sz="2800">
                <a:solidFill>
                  <a:srgbClr val="C00000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/</a:t>
            </a:r>
            <a:r>
              <a:rPr lang="vi-VN" sz="2800">
                <a:latin typeface="#9Slide02 Noi dung dai" panose="02000000000000000000" pitchFamily="2" charset="0"/>
                <a:ea typeface="#9Slide02 Noi dung dai" panose="02000000000000000000" pitchFamily="2" charset="0"/>
              </a:rPr>
              <a:t>trở nên bé bỏng</a:t>
            </a:r>
            <a:endParaRPr lang="en-US" sz="2800">
              <a:latin typeface="#9Slide02 Noi dung dai" panose="02000000000000000000" pitchFamily="2" charset="0"/>
              <a:ea typeface="#9Slide02 Noi dung dai" panose="02000000000000000000" pitchFamily="2" charset="0"/>
            </a:endParaRPr>
          </a:p>
          <a:p>
            <a:r>
              <a:rPr lang="vi-VN" sz="2800">
                <a:latin typeface="#9Slide02 Noi dung dai" panose="02000000000000000000" pitchFamily="2" charset="0"/>
                <a:ea typeface="#9Slide02 Noi dung dai" panose="02000000000000000000" pitchFamily="2" charset="0"/>
              </a:rPr>
              <a:t>Trước con tim </a:t>
            </a:r>
            <a:r>
              <a:rPr lang="en-US" sz="2800">
                <a:solidFill>
                  <a:srgbClr val="C00000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/</a:t>
            </a:r>
            <a:r>
              <a:rPr lang="vi-VN" sz="2800">
                <a:latin typeface="#9Slide02 Noi dung dai" panose="02000000000000000000" pitchFamily="2" charset="0"/>
                <a:ea typeface="#9Slide02 Noi dung dai" panose="02000000000000000000" pitchFamily="2" charset="0"/>
              </a:rPr>
              <a:t>chỉ biết nhịp kiêu hùng!</a:t>
            </a:r>
            <a:endParaRPr lang="en-US" sz="2800">
              <a:latin typeface="#9Slide02 Noi dung dai" panose="02000000000000000000" pitchFamily="2" charset="0"/>
              <a:ea typeface="#9Slide02 Noi dung dai" panose="020000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ADAFF40-93D5-720D-799D-7C47309B8F6F}"/>
              </a:ext>
            </a:extLst>
          </p:cNvPr>
          <p:cNvSpPr txBox="1"/>
          <p:nvPr/>
        </p:nvSpPr>
        <p:spPr>
          <a:xfrm>
            <a:off x="9194800" y="6488668"/>
            <a:ext cx="2400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+mj-lt"/>
              </a:rPr>
              <a:t>VŨ VIỆT HOA</a:t>
            </a:r>
          </a:p>
        </p:txBody>
      </p:sp>
    </p:spTree>
    <p:extLst>
      <p:ext uri="{BB962C8B-B14F-4D97-AF65-F5344CB8AC3E}">
        <p14:creationId xmlns:p14="http://schemas.microsoft.com/office/powerpoint/2010/main" val="3307623040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图片 6">
            <a:extLst>
              <a:ext uri="{FF2B5EF4-FFF2-40B4-BE49-F238E27FC236}">
                <a16:creationId xmlns:a16="http://schemas.microsoft.com/office/drawing/2014/main" xmlns="" id="{7BBC6EA3-06B8-4F99-B416-12F69B88C4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14876"/>
            <a:ext cx="12192000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图片 2">
            <a:extLst>
              <a:ext uri="{FF2B5EF4-FFF2-40B4-BE49-F238E27FC236}">
                <a16:creationId xmlns:a16="http://schemas.microsoft.com/office/drawing/2014/main" xmlns="" id="{4299085A-7706-4702-9C62-6F65E3F51F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6451" y="1635126"/>
            <a:ext cx="9080500" cy="681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43D235BB-ABED-41CB-AB07-3FA2D1897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892" b="58246"/>
          <a:stretch>
            <a:fillRect/>
          </a:stretch>
        </p:blipFill>
        <p:spPr bwMode="auto">
          <a:xfrm>
            <a:off x="947386" y="828531"/>
            <a:ext cx="7505331" cy="5241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622832" y="2606077"/>
            <a:ext cx="402995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TÌM HIỂU BÀI</a:t>
            </a:r>
          </a:p>
        </p:txBody>
      </p:sp>
    </p:spTree>
    <p:extLst>
      <p:ext uri="{BB962C8B-B14F-4D97-AF65-F5344CB8AC3E}">
        <p14:creationId xmlns:p14="http://schemas.microsoft.com/office/powerpoint/2010/main" val="425509357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0566400" y="5110746"/>
            <a:ext cx="2122909" cy="2122909"/>
          </a:xfrm>
          <a:custGeom>
            <a:avLst/>
            <a:gdLst/>
            <a:ahLst/>
            <a:cxnLst/>
            <a:rect l="l" t="t" r="r" b="b"/>
            <a:pathLst>
              <a:path w="3184364" h="3184364">
                <a:moveTo>
                  <a:pt x="0" y="0"/>
                </a:moveTo>
                <a:lnTo>
                  <a:pt x="3184364" y="0"/>
                </a:lnTo>
                <a:lnTo>
                  <a:pt x="3184364" y="3184364"/>
                </a:lnTo>
                <a:lnTo>
                  <a:pt x="0" y="31843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AutoShape 4"/>
          <p:cNvSpPr/>
          <p:nvPr/>
        </p:nvSpPr>
        <p:spPr>
          <a:xfrm>
            <a:off x="-152401" y="533400"/>
            <a:ext cx="12496801" cy="1016000"/>
          </a:xfrm>
          <a:prstGeom prst="rect">
            <a:avLst/>
          </a:prstGeom>
          <a:solidFill>
            <a:srgbClr val="FFC000"/>
          </a:solidFill>
          <a:ln w="28575">
            <a:noFill/>
          </a:ln>
        </p:spPr>
        <p:txBody>
          <a:bodyPr/>
          <a:lstStyle/>
          <a:p>
            <a:endParaRPr lang="vi-V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C76F6D46-DFB0-FBEC-06D5-BD458280A3CB}"/>
              </a:ext>
            </a:extLst>
          </p:cNvPr>
          <p:cNvSpPr txBox="1"/>
          <p:nvPr/>
        </p:nvSpPr>
        <p:spPr>
          <a:xfrm>
            <a:off x="4114800" y="702845"/>
            <a:ext cx="39624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40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Trả lời câu hỏi</a:t>
            </a:r>
            <a:endParaRPr lang="vi-VN" sz="4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xmlns="" id="{3D28DDFE-8373-6A13-39A3-BDC556FCF0BA}"/>
              </a:ext>
            </a:extLst>
          </p:cNvPr>
          <p:cNvSpPr/>
          <p:nvPr/>
        </p:nvSpPr>
        <p:spPr>
          <a:xfrm>
            <a:off x="3556000" y="5653715"/>
            <a:ext cx="5080000" cy="731520"/>
          </a:xfrm>
          <a:prstGeom prst="homePlate">
            <a:avLst/>
          </a:prstGeom>
          <a:solidFill>
            <a:schemeClr val="bg1"/>
          </a:solidFill>
          <a:ln>
            <a:solidFill>
              <a:srgbClr val="FFDD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667" b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THẢO LUẬN NHÓM ĐÔI</a:t>
            </a:r>
            <a:endParaRPr lang="vi-VN" sz="266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Freeform 28">
            <a:extLst>
              <a:ext uri="{FF2B5EF4-FFF2-40B4-BE49-F238E27FC236}">
                <a16:creationId xmlns:a16="http://schemas.microsoft.com/office/drawing/2014/main" xmlns="" id="{4D808A59-8C58-0971-ED4E-EA95BE3AF237}"/>
              </a:ext>
            </a:extLst>
          </p:cNvPr>
          <p:cNvSpPr/>
          <p:nvPr/>
        </p:nvSpPr>
        <p:spPr>
          <a:xfrm>
            <a:off x="4044925" y="1905000"/>
            <a:ext cx="4102151" cy="3594509"/>
          </a:xfrm>
          <a:custGeom>
            <a:avLst/>
            <a:gdLst/>
            <a:ahLst/>
            <a:cxnLst/>
            <a:rect l="l" t="t" r="r" b="b"/>
            <a:pathLst>
              <a:path w="1212036" h="1062047">
                <a:moveTo>
                  <a:pt x="0" y="0"/>
                </a:moveTo>
                <a:lnTo>
                  <a:pt x="1212036" y="0"/>
                </a:lnTo>
                <a:lnTo>
                  <a:pt x="1212036" y="1062047"/>
                </a:lnTo>
                <a:lnTo>
                  <a:pt x="0" y="10620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7329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0601124" y="5110745"/>
            <a:ext cx="2122909" cy="2122909"/>
          </a:xfrm>
          <a:custGeom>
            <a:avLst/>
            <a:gdLst/>
            <a:ahLst/>
            <a:cxnLst/>
            <a:rect l="l" t="t" r="r" b="b"/>
            <a:pathLst>
              <a:path w="3184364" h="3184364">
                <a:moveTo>
                  <a:pt x="0" y="0"/>
                </a:moveTo>
                <a:lnTo>
                  <a:pt x="3184364" y="0"/>
                </a:lnTo>
                <a:lnTo>
                  <a:pt x="3184364" y="3184364"/>
                </a:lnTo>
                <a:lnTo>
                  <a:pt x="0" y="31843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AutoShape 4"/>
          <p:cNvSpPr/>
          <p:nvPr/>
        </p:nvSpPr>
        <p:spPr>
          <a:xfrm>
            <a:off x="-152401" y="381000"/>
            <a:ext cx="12496801" cy="1016000"/>
          </a:xfrm>
          <a:prstGeom prst="rect">
            <a:avLst/>
          </a:prstGeom>
          <a:solidFill>
            <a:srgbClr val="FFC000"/>
          </a:solidFill>
          <a:ln w="28575">
            <a:noFill/>
          </a:ln>
        </p:spPr>
        <p:txBody>
          <a:bodyPr/>
          <a:lstStyle/>
          <a:p>
            <a:endParaRPr lang="vi-V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C76F6D46-DFB0-FBEC-06D5-BD458280A3CB}"/>
              </a:ext>
            </a:extLst>
          </p:cNvPr>
          <p:cNvSpPr txBox="1"/>
          <p:nvPr/>
        </p:nvSpPr>
        <p:spPr>
          <a:xfrm>
            <a:off x="4114800" y="550445"/>
            <a:ext cx="39624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4000" b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Trả lời câu hỏi</a:t>
            </a:r>
            <a:endParaRPr lang="vi-VN" sz="4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Speech Bubble: Rectangle 14">
            <a:extLst>
              <a:ext uri="{FF2B5EF4-FFF2-40B4-BE49-F238E27FC236}">
                <a16:creationId xmlns:a16="http://schemas.microsoft.com/office/drawing/2014/main" xmlns="" id="{A434693F-AB7C-C2B5-AF47-32E2542DC950}"/>
              </a:ext>
            </a:extLst>
          </p:cNvPr>
          <p:cNvSpPr/>
          <p:nvPr/>
        </p:nvSpPr>
        <p:spPr>
          <a:xfrm>
            <a:off x="0" y="1566445"/>
            <a:ext cx="12191999" cy="4605755"/>
          </a:xfrm>
          <a:prstGeom prst="wedgeRectCallout">
            <a:avLst>
              <a:gd name="adj1" fmla="val -20595"/>
              <a:gd name="adj2" fmla="val 56613"/>
            </a:avLst>
          </a:prstGeom>
          <a:solidFill>
            <a:schemeClr val="bg1"/>
          </a:solidFill>
          <a:ln>
            <a:solidFill>
              <a:srgbClr val="FFDD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40000" rIns="240000" bIns="120000" rtlCol="0" anchor="ctr"/>
          <a:lstStyle/>
          <a:p>
            <a:pPr marL="381019" indent="-381019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800" b="1" dirty="0">
                <a:solidFill>
                  <a:srgbClr val="000000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  <a:cs typeface="Arial" panose="020B0604020202020204" pitchFamily="34" charset="0"/>
              </a:rPr>
              <a:t>Câu 1. </a:t>
            </a:r>
            <a:r>
              <a:rPr lang="vi-VN" sz="2800" dirty="0">
                <a:solidFill>
                  <a:srgbClr val="000000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  <a:cs typeface="Arial" panose="020B0604020202020204" pitchFamily="34" charset="0"/>
              </a:rPr>
              <a:t>Qua khổ thơ 1, hình ảnh minh họa và chú thích về giàn khoan, em hiểu những người lao động trên giàn khoan làm công việc gì, ở đâu?</a:t>
            </a:r>
            <a:endParaRPr lang="vi-VN" sz="2800" dirty="0">
              <a:latin typeface="#9Slide02 Noi dung dai" panose="02000000000000000000" pitchFamily="2" charset="0"/>
              <a:ea typeface="#9Slide02 Noi dung dai" panose="02000000000000000000" pitchFamily="2" charset="0"/>
              <a:cs typeface="Arial" panose="020B0604020202020204" pitchFamily="34" charset="0"/>
            </a:endParaRPr>
          </a:p>
          <a:p>
            <a:pPr marL="381019" indent="-381019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800" b="1" dirty="0">
                <a:solidFill>
                  <a:srgbClr val="000000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  <a:cs typeface="Arial" panose="020B0604020202020204" pitchFamily="34" charset="0"/>
              </a:rPr>
              <a:t>Câu 2. </a:t>
            </a:r>
            <a:r>
              <a:rPr lang="vi-VN" sz="2800" dirty="0">
                <a:solidFill>
                  <a:srgbClr val="000000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  <a:cs typeface="Arial" panose="020B0604020202020204" pitchFamily="34" charset="0"/>
              </a:rPr>
              <a:t>Những từ ngữ, hình ảnh nào giúp em hình dung được khó khăn, thách thức đối với người làm việc trên giàn khoan?</a:t>
            </a:r>
            <a:endParaRPr lang="vi-VN" sz="2800" dirty="0">
              <a:latin typeface="#9Slide02 Noi dung dai" panose="02000000000000000000" pitchFamily="2" charset="0"/>
              <a:ea typeface="#9Slide02 Noi dung dai" panose="02000000000000000000" pitchFamily="2" charset="0"/>
              <a:cs typeface="Arial" panose="020B0604020202020204" pitchFamily="34" charset="0"/>
            </a:endParaRPr>
          </a:p>
          <a:p>
            <a:pPr marL="381019" indent="-381019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800" b="1" dirty="0">
                <a:solidFill>
                  <a:srgbClr val="000000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  <a:cs typeface="Arial" panose="020B0604020202020204" pitchFamily="34" charset="0"/>
              </a:rPr>
              <a:t>Câu 3. </a:t>
            </a:r>
            <a:r>
              <a:rPr lang="vi-VN" sz="2800" dirty="0">
                <a:solidFill>
                  <a:srgbClr val="000000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  <a:cs typeface="Arial" panose="020B0604020202020204" pitchFamily="34" charset="0"/>
              </a:rPr>
              <a:t>Em cảm nhận như thế nào về "người giàn khoan" qua các từ ngữ, hình ảnh ở khổ thơ 2?</a:t>
            </a:r>
            <a:endParaRPr lang="vi-VN" sz="2800" dirty="0">
              <a:latin typeface="#9Slide02 Noi dung dai" panose="02000000000000000000" pitchFamily="2" charset="0"/>
              <a:ea typeface="#9Slide02 Noi dung dai" panose="02000000000000000000" pitchFamily="2" charset="0"/>
              <a:cs typeface="Arial" panose="020B0604020202020204" pitchFamily="34" charset="0"/>
            </a:endParaRPr>
          </a:p>
          <a:p>
            <a:pPr marL="381019" indent="-381019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800" b="1" dirty="0">
                <a:solidFill>
                  <a:srgbClr val="000000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  <a:cs typeface="Arial" panose="020B0604020202020204" pitchFamily="34" charset="0"/>
              </a:rPr>
              <a:t>Câu 4. </a:t>
            </a:r>
            <a:r>
              <a:rPr lang="vi-VN" sz="2800" dirty="0">
                <a:solidFill>
                  <a:srgbClr val="000000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  <a:cs typeface="Arial" panose="020B0604020202020204" pitchFamily="34" charset="0"/>
              </a:rPr>
              <a:t>Qua khổ thơ 3, tác giả muốn nói điều gì về “người giàn khoan"?</a:t>
            </a:r>
            <a:endParaRPr lang="vi-VN" sz="2800" dirty="0">
              <a:latin typeface="#9Slide02 Noi dung dai" panose="02000000000000000000" pitchFamily="2" charset="0"/>
              <a:ea typeface="#9Slide02 Noi dung dai" panose="020000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70039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1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A779A780-7E42-4011-AAC4-97C7A8F831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01" b="93162" l="2691" r="100000">
                        <a14:foregroundMark x1="17489" y1="18803" x2="18834" y2="21795"/>
                        <a14:foregroundMark x1="79821" y1="83761" x2="79821" y2="90171"/>
                        <a14:foregroundMark x1="84305" y1="60684" x2="86099" y2="60684"/>
                        <a14:foregroundMark x1="13004" y1="73932" x2="14350" y2="76496"/>
                        <a14:foregroundMark x1="17489" y1="51282" x2="17489" y2="51282"/>
                        <a14:foregroundMark x1="25561" y1="47009" x2="25561" y2="47009"/>
                        <a14:foregroundMark x1="86547" y1="28205" x2="86547" y2="28205"/>
                        <a14:foregroundMark x1="60090" y1="9402" x2="60090" y2="9402"/>
                      </a14:backgroundRemoval>
                    </a14:imgEffect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5207483"/>
            <a:ext cx="1842836" cy="1933739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F69BD888-7C43-4EE9-A550-AA14297545C7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01" b="93162" l="2691" r="100000">
                        <a14:foregroundMark x1="17489" y1="18803" x2="18834" y2="21795"/>
                        <a14:foregroundMark x1="79821" y1="83761" x2="79821" y2="90171"/>
                        <a14:foregroundMark x1="84305" y1="60684" x2="86099" y2="60684"/>
                        <a14:foregroundMark x1="13004" y1="73932" x2="14350" y2="76496"/>
                        <a14:foregroundMark x1="17489" y1="51282" x2="17489" y2="51282"/>
                        <a14:foregroundMark x1="25561" y1="47009" x2="25561" y2="47009"/>
                        <a14:foregroundMark x1="86547" y1="28205" x2="86547" y2="28205"/>
                        <a14:foregroundMark x1="60090" y1="9402" x2="60090" y2="9402"/>
                      </a14:backgroundRemoval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286554" y="5207482"/>
            <a:ext cx="1842836" cy="193373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F3EED355-3015-4B4C-84E1-76E41A078A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01" b="93162" l="2691" r="100000">
                        <a14:foregroundMark x1="17489" y1="18803" x2="18834" y2="21795"/>
                        <a14:foregroundMark x1="79821" y1="83761" x2="79821" y2="90171"/>
                        <a14:foregroundMark x1="84305" y1="60684" x2="86099" y2="60684"/>
                        <a14:foregroundMark x1="13004" y1="73932" x2="14350" y2="76496"/>
                        <a14:foregroundMark x1="17489" y1="51282" x2="17489" y2="51282"/>
                        <a14:foregroundMark x1="25561" y1="47009" x2="25561" y2="47009"/>
                        <a14:foregroundMark x1="86547" y1="28205" x2="86547" y2="28205"/>
                        <a14:foregroundMark x1="60090" y1="9402" x2="60090" y2="9402"/>
                      </a14:backgroundRemoval>
                    </a14:imgEffect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19184" y="5207483"/>
            <a:ext cx="1842836" cy="193373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8C0F622F-4A11-4896-A4C6-C70D2B1DFF31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01" b="93162" l="2691" r="100000">
                        <a14:foregroundMark x1="17489" y1="18803" x2="18834" y2="21795"/>
                        <a14:foregroundMark x1="79821" y1="83761" x2="79821" y2="90171"/>
                        <a14:foregroundMark x1="84305" y1="60684" x2="86099" y2="60684"/>
                        <a14:foregroundMark x1="13004" y1="73932" x2="14350" y2="76496"/>
                        <a14:foregroundMark x1="17489" y1="51282" x2="17489" y2="51282"/>
                        <a14:foregroundMark x1="25561" y1="47009" x2="25561" y2="47009"/>
                        <a14:foregroundMark x1="86547" y1="28205" x2="86547" y2="28205"/>
                        <a14:foregroundMark x1="60090" y1="9402" x2="60090" y2="9402"/>
                      </a14:backgroundRemoval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3114174" y="5352550"/>
            <a:ext cx="1842836" cy="193373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4E1E7792-D85D-4705-926B-2A4F633643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800" y="5504284"/>
            <a:ext cx="12192000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CDCA2BEB-07E2-3A14-CF0F-87BA425DB82C}"/>
              </a:ext>
            </a:extLst>
          </p:cNvPr>
          <p:cNvSpPr/>
          <p:nvPr/>
        </p:nvSpPr>
        <p:spPr>
          <a:xfrm>
            <a:off x="101600" y="190499"/>
            <a:ext cx="12039600" cy="2154157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51204B5C-76B1-D391-2B4B-D624BB4D9E32}"/>
              </a:ext>
            </a:extLst>
          </p:cNvPr>
          <p:cNvSpPr txBox="1"/>
          <p:nvPr/>
        </p:nvSpPr>
        <p:spPr>
          <a:xfrm>
            <a:off x="229980" y="333858"/>
            <a:ext cx="11732040" cy="19541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#9Slide01 Tieu de ngan" panose="00000800000000000000" pitchFamily="2" charset="0"/>
                <a:ea typeface="+mn-ea"/>
              </a:rPr>
              <a:t>Câu 1.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#9Slide01 Tieu de ngan" panose="00000800000000000000" pitchFamily="2" charset="0"/>
                <a:ea typeface="+mn-ea"/>
              </a:rPr>
              <a:t>Qua khổ thơ 1, hình ảnh minh họa và chú thích về giàn khoan, em hiểu những người lao động trên giàn khoan làm công việc gì, ở đâu?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#9Slide01 Tieu de ngan" panose="00000800000000000000" pitchFamily="2" charset="0"/>
              <a:ea typeface="+mn-ea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D2CC5186-92B4-FA8E-F075-E74FA889D041}"/>
              </a:ext>
            </a:extLst>
          </p:cNvPr>
          <p:cNvSpPr/>
          <p:nvPr/>
        </p:nvSpPr>
        <p:spPr>
          <a:xfrm>
            <a:off x="0" y="2565400"/>
            <a:ext cx="12141200" cy="1498600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63D3DE50-3764-FA9C-026F-B3EBCE15E52C}"/>
              </a:ext>
            </a:extLst>
          </p:cNvPr>
          <p:cNvSpPr txBox="1"/>
          <p:nvPr/>
        </p:nvSpPr>
        <p:spPr>
          <a:xfrm>
            <a:off x="-158499" y="2756565"/>
            <a:ext cx="11944099" cy="1107992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marL="304815" algn="just"/>
            <a:r>
              <a:rPr lang="vi-VN" sz="3200" dirty="0">
                <a:solidFill>
                  <a:schemeClr val="bg1"/>
                </a:solidFill>
                <a:latin typeface="#9Slide01 Noi dung ngan" panose="00000600000000000000" pitchFamily="2" charset="0"/>
              </a:rPr>
              <a:t>“Người giàn khoan” làm nhiệm vụ khai thác dầu khí giữa biển khơi.</a:t>
            </a:r>
          </a:p>
        </p:txBody>
      </p:sp>
      <p:pic>
        <p:nvPicPr>
          <p:cNvPr id="15" name="Google Shape;202;p14" descr="Chuyện ít người biết trên giàn khoan">
            <a:extLst>
              <a:ext uri="{FF2B5EF4-FFF2-40B4-BE49-F238E27FC236}">
                <a16:creationId xmlns:a16="http://schemas.microsoft.com/office/drawing/2014/main" xmlns="" id="{E00E4BE0-DD1F-64EA-333B-93E2D34EBE04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14521" y="4327946"/>
            <a:ext cx="4779780" cy="2958343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Google Shape;203;p14" descr="Có ai nghĩ lương làm việc ngoài giàn khoan dầu chỉ 7 - 8 triệu/tháng?">
            <a:extLst>
              <a:ext uri="{FF2B5EF4-FFF2-40B4-BE49-F238E27FC236}">
                <a16:creationId xmlns:a16="http://schemas.microsoft.com/office/drawing/2014/main" xmlns="" id="{BB1BD7F8-DB3A-4E43-067D-7407FB44C695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662492" y="4255166"/>
            <a:ext cx="4779780" cy="2958344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1866566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1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D951411F-273E-D166-7C90-B6347BF6ED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18DF66F1-069C-B716-C3C5-D362479DC8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800" y="5504284"/>
            <a:ext cx="12192000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865947E5-3460-3A63-AC96-32707883E642}"/>
              </a:ext>
            </a:extLst>
          </p:cNvPr>
          <p:cNvSpPr/>
          <p:nvPr/>
        </p:nvSpPr>
        <p:spPr>
          <a:xfrm>
            <a:off x="101600" y="190500"/>
            <a:ext cx="12014200" cy="1752600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7BCD82B9-AC04-6314-057A-2A4AE4EC691C}"/>
              </a:ext>
            </a:extLst>
          </p:cNvPr>
          <p:cNvSpPr txBox="1"/>
          <p:nvPr/>
        </p:nvSpPr>
        <p:spPr>
          <a:xfrm>
            <a:off x="229980" y="333858"/>
            <a:ext cx="11732040" cy="13077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#9Slide01 Tieu de ngan" panose="00000800000000000000" pitchFamily="2" charset="0"/>
                <a:ea typeface="+mn-ea"/>
              </a:rPr>
              <a:t>Câu 2. Những từ ngữ, hình ảnh nào giúp em hình dung được khó khăn, thách thức đối với người làm việc trên giàn khoan?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#9Slide01 Tieu de ngan" panose="00000800000000000000" pitchFamily="2" charset="0"/>
              <a:ea typeface="+mn-ea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7452357F-1DF2-E8CD-B653-7D40A7507C9D}"/>
              </a:ext>
            </a:extLst>
          </p:cNvPr>
          <p:cNvSpPr/>
          <p:nvPr/>
        </p:nvSpPr>
        <p:spPr>
          <a:xfrm>
            <a:off x="0" y="2565399"/>
            <a:ext cx="12115800" cy="1955801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6D352661-826B-8C72-CBBB-A0DC523F8715}"/>
              </a:ext>
            </a:extLst>
          </p:cNvPr>
          <p:cNvSpPr txBox="1"/>
          <p:nvPr/>
        </p:nvSpPr>
        <p:spPr>
          <a:xfrm>
            <a:off x="-158499" y="2756565"/>
            <a:ext cx="11944099" cy="160043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marL="304815" algn="just"/>
            <a:r>
              <a:rPr lang="vi-VN" sz="3200">
                <a:solidFill>
                  <a:schemeClr val="bg1"/>
                </a:solidFill>
                <a:latin typeface="#9Slide01 Noi dung ngan" panose="00000600000000000000" pitchFamily="2" charset="0"/>
              </a:rPr>
              <a:t>Các từ ngữ, hình ảnh: thăm thẳm biển khơi xa, chớp bể, mưa nguồn, dòng xuôi, luồng ngược, đại dương mênh mông.</a:t>
            </a:r>
            <a:endParaRPr lang="vi-VN" sz="3200" dirty="0">
              <a:solidFill>
                <a:schemeClr val="bg1"/>
              </a:solidFill>
              <a:latin typeface="#9Slide01 Noi dung ngan" panose="00000600000000000000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4AA0E4D-5B57-81C5-56E9-9554F5AB8F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980" y="4712366"/>
            <a:ext cx="4380120" cy="26119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83AEA08-DA1E-A924-9DE7-A2B5178004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13550" y="4712366"/>
            <a:ext cx="5057650" cy="2617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4090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1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349D14A8-1AFD-56E7-912F-B9D30D198D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680AD2EA-36DB-E590-EA38-075FF5645D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800" y="5504284"/>
            <a:ext cx="12192000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8A30BA18-5A05-5D34-D344-656238B58983}"/>
              </a:ext>
            </a:extLst>
          </p:cNvPr>
          <p:cNvSpPr/>
          <p:nvPr/>
        </p:nvSpPr>
        <p:spPr>
          <a:xfrm>
            <a:off x="101600" y="190500"/>
            <a:ext cx="12014200" cy="1752600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2017838-0977-FBF5-41CB-30385C705C92}"/>
              </a:ext>
            </a:extLst>
          </p:cNvPr>
          <p:cNvSpPr txBox="1"/>
          <p:nvPr/>
        </p:nvSpPr>
        <p:spPr>
          <a:xfrm>
            <a:off x="229980" y="333858"/>
            <a:ext cx="11732040" cy="13077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#9Slide01 Tieu de ngan" panose="00000800000000000000" pitchFamily="2" charset="0"/>
                <a:ea typeface="+mn-ea"/>
              </a:rPr>
              <a:t>Câu 3. Em cảm nhận như thế nào về "người giàn khoan" qua các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#9Slide01 Tieu de ngan" panose="00000800000000000000" pitchFamily="2" charset="0"/>
                <a:ea typeface="+mn-ea"/>
              </a:rPr>
              <a:t>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#9Slide01 Tieu de ngan" panose="00000800000000000000" pitchFamily="2" charset="0"/>
                <a:ea typeface="+mn-ea"/>
              </a:rPr>
              <a:t>từ ngữ, hình ảnh ở khổ thơ 2?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#9Slide01 Tieu de ngan" panose="00000800000000000000" pitchFamily="2" charset="0"/>
              <a:ea typeface="+mn-ea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08072D08-4FC6-4BCC-1F06-01AE848DC5B1}"/>
              </a:ext>
            </a:extLst>
          </p:cNvPr>
          <p:cNvSpPr/>
          <p:nvPr/>
        </p:nvSpPr>
        <p:spPr>
          <a:xfrm>
            <a:off x="0" y="2565399"/>
            <a:ext cx="12192000" cy="3390901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FA23A801-7CCD-E5D9-796C-9C96ACE309A0}"/>
              </a:ext>
            </a:extLst>
          </p:cNvPr>
          <p:cNvSpPr txBox="1"/>
          <p:nvPr/>
        </p:nvSpPr>
        <p:spPr>
          <a:xfrm>
            <a:off x="-158499" y="2756565"/>
            <a:ext cx="11944099" cy="3077762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marL="762015" indent="-457200" algn="just">
              <a:buFont typeface="Courier New" panose="02070309020205020404" pitchFamily="49" charset="0"/>
              <a:buChar char="o"/>
            </a:pPr>
            <a:r>
              <a:rPr lang="vi-VN" sz="3200">
                <a:solidFill>
                  <a:schemeClr val="bg1"/>
                </a:solidFill>
                <a:latin typeface="#9Slide01 Noi dung ngan" panose="00000600000000000000" pitchFamily="2" charset="0"/>
              </a:rPr>
              <a:t>“Người giàn khoan” rất bận rộn, khẩn trương; rất vui vẻ, lạc quan; luôn gắn bó với đồng nghiệp. </a:t>
            </a:r>
          </a:p>
          <a:p>
            <a:pPr marL="762015" indent="-457200" algn="just">
              <a:buFont typeface="Courier New" panose="02070309020205020404" pitchFamily="49" charset="0"/>
              <a:buChar char="o"/>
            </a:pPr>
            <a:endParaRPr lang="en-US" sz="3200">
              <a:solidFill>
                <a:schemeClr val="bg1"/>
              </a:solidFill>
              <a:latin typeface="#9Slide01 Noi dung ngan" panose="00000600000000000000" pitchFamily="2" charset="0"/>
            </a:endParaRPr>
          </a:p>
          <a:p>
            <a:pPr marL="762015" indent="-457200" algn="just">
              <a:buFont typeface="Courier New" panose="02070309020205020404" pitchFamily="49" charset="0"/>
              <a:buChar char="o"/>
            </a:pPr>
            <a:r>
              <a:rPr lang="vi-VN" sz="3200">
                <a:solidFill>
                  <a:schemeClr val="bg1"/>
                </a:solidFill>
                <a:latin typeface="#9Slide01 Noi dung ngan" panose="00000600000000000000" pitchFamily="2" charset="0"/>
              </a:rPr>
              <a:t>Họ luôn vội vã nhưng nụ cười luôn “ngời lên trong ánh mắt”; họ gắn bó bên đồng nghiệp “gần trọn nửa cuộc đời".</a:t>
            </a:r>
          </a:p>
        </p:txBody>
      </p:sp>
    </p:spTree>
    <p:extLst>
      <p:ext uri="{BB962C8B-B14F-4D97-AF65-F5344CB8AC3E}">
        <p14:creationId xmlns:p14="http://schemas.microsoft.com/office/powerpoint/2010/main" val="37408213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1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AC0502E5-3754-5C90-F7A2-521D7FCFE2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1DB759BF-7F1B-4679-29AE-4234B1FFD6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800" y="5504284"/>
            <a:ext cx="12192000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35189C13-B81E-A831-EFB9-546CAF4698D9}"/>
              </a:ext>
            </a:extLst>
          </p:cNvPr>
          <p:cNvSpPr/>
          <p:nvPr/>
        </p:nvSpPr>
        <p:spPr>
          <a:xfrm>
            <a:off x="101600" y="190500"/>
            <a:ext cx="12014200" cy="1752600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1082022D-0CF9-B3E8-64A1-6A27E732DBEE}"/>
              </a:ext>
            </a:extLst>
          </p:cNvPr>
          <p:cNvSpPr txBox="1"/>
          <p:nvPr/>
        </p:nvSpPr>
        <p:spPr>
          <a:xfrm>
            <a:off x="229980" y="333858"/>
            <a:ext cx="11732040" cy="13077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#9Slide01 Tieu de ngan" panose="00000800000000000000" pitchFamily="2" charset="0"/>
                <a:ea typeface="+mn-ea"/>
              </a:rPr>
              <a:t>Câu 4. Qua khổ thơ 3, tác giả muốn nói điều gì về “người giàn khoan"?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7165E816-468B-92E9-D4EF-3EBCF1925E23}"/>
              </a:ext>
            </a:extLst>
          </p:cNvPr>
          <p:cNvSpPr/>
          <p:nvPr/>
        </p:nvSpPr>
        <p:spPr>
          <a:xfrm>
            <a:off x="0" y="2565399"/>
            <a:ext cx="12014200" cy="2143125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795C7B56-97F5-897E-880A-128080B1057F}"/>
              </a:ext>
            </a:extLst>
          </p:cNvPr>
          <p:cNvSpPr txBox="1"/>
          <p:nvPr/>
        </p:nvSpPr>
        <p:spPr>
          <a:xfrm>
            <a:off x="-158499" y="2756565"/>
            <a:ext cx="11944099" cy="160043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marL="304815" algn="just"/>
            <a:r>
              <a:rPr lang="vi-VN" sz="3200">
                <a:solidFill>
                  <a:schemeClr val="bg1"/>
                </a:solidFill>
                <a:latin typeface="#9Slide01 Noi dung ngan" panose="00000600000000000000" pitchFamily="2" charset="0"/>
              </a:rPr>
              <a:t>Đó là những người đầy nhiệt huyết, rất mạnh mẽ. Họ mang trong mình “dòng máu cuộn sôi của cha Lạc Long Quân” với “con tim chỉ biết nhịp kiêu hùng”.</a:t>
            </a:r>
          </a:p>
        </p:txBody>
      </p:sp>
    </p:spTree>
    <p:extLst>
      <p:ext uri="{BB962C8B-B14F-4D97-AF65-F5344CB8AC3E}">
        <p14:creationId xmlns:p14="http://schemas.microsoft.com/office/powerpoint/2010/main" val="21650383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>
            <a:extLst>
              <a:ext uri="{FF2B5EF4-FFF2-40B4-BE49-F238E27FC236}">
                <a16:creationId xmlns:a16="http://schemas.microsoft.com/office/drawing/2014/main" xmlns="" id="{9BD9AD64-9305-485A-91BB-7144FA448DC2}"/>
              </a:ext>
            </a:extLst>
          </p:cNvPr>
          <p:cNvGrpSpPr/>
          <p:nvPr/>
        </p:nvGrpSpPr>
        <p:grpSpPr>
          <a:xfrm>
            <a:off x="316659" y="292247"/>
            <a:ext cx="648000" cy="505327"/>
            <a:chOff x="828000" y="890335"/>
            <a:chExt cx="648000" cy="505326"/>
          </a:xfrm>
        </p:grpSpPr>
        <p:cxnSp>
          <p:nvCxnSpPr>
            <p:cNvPr id="12" name="直接连接符 11">
              <a:extLst>
                <a:ext uri="{FF2B5EF4-FFF2-40B4-BE49-F238E27FC236}">
                  <a16:creationId xmlns:a16="http://schemas.microsoft.com/office/drawing/2014/main" xmlns="" id="{4C766433-BAA0-4595-ABCC-48EA66C4B35A}"/>
                </a:ext>
              </a:extLst>
            </p:cNvPr>
            <p:cNvCxnSpPr/>
            <p:nvPr/>
          </p:nvCxnSpPr>
          <p:spPr>
            <a:xfrm>
              <a:off x="866273" y="890335"/>
              <a:ext cx="0" cy="505326"/>
            </a:xfrm>
            <a:prstGeom prst="line">
              <a:avLst/>
            </a:prstGeom>
            <a:ln w="76200">
              <a:solidFill>
                <a:srgbClr val="5C9F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>
              <a:extLst>
                <a:ext uri="{FF2B5EF4-FFF2-40B4-BE49-F238E27FC236}">
                  <a16:creationId xmlns:a16="http://schemas.microsoft.com/office/drawing/2014/main" xmlns="" id="{FADC8BC7-812A-4C33-A62D-8C34AE235C0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8000" y="900000"/>
              <a:ext cx="648000" cy="0"/>
            </a:xfrm>
            <a:prstGeom prst="line">
              <a:avLst/>
            </a:prstGeom>
            <a:ln w="76200">
              <a:solidFill>
                <a:srgbClr val="5C9F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>
            <a:extLst>
              <a:ext uri="{FF2B5EF4-FFF2-40B4-BE49-F238E27FC236}">
                <a16:creationId xmlns:a16="http://schemas.microsoft.com/office/drawing/2014/main" xmlns="" id="{AC260536-DD3A-47BC-9ADE-542D83F392BF}"/>
              </a:ext>
            </a:extLst>
          </p:cNvPr>
          <p:cNvGrpSpPr/>
          <p:nvPr/>
        </p:nvGrpSpPr>
        <p:grpSpPr>
          <a:xfrm rot="10800000">
            <a:off x="11340800" y="6171735"/>
            <a:ext cx="648000" cy="505327"/>
            <a:chOff x="828000" y="890335"/>
            <a:chExt cx="648000" cy="505326"/>
          </a:xfrm>
        </p:grpSpPr>
        <p:cxnSp>
          <p:nvCxnSpPr>
            <p:cNvPr id="17" name="直接连接符 16">
              <a:extLst>
                <a:ext uri="{FF2B5EF4-FFF2-40B4-BE49-F238E27FC236}">
                  <a16:creationId xmlns:a16="http://schemas.microsoft.com/office/drawing/2014/main" xmlns="" id="{37F0FF8B-27FB-4944-A4F0-380BC60E531A}"/>
                </a:ext>
              </a:extLst>
            </p:cNvPr>
            <p:cNvCxnSpPr/>
            <p:nvPr/>
          </p:nvCxnSpPr>
          <p:spPr>
            <a:xfrm>
              <a:off x="866273" y="890335"/>
              <a:ext cx="0" cy="505326"/>
            </a:xfrm>
            <a:prstGeom prst="line">
              <a:avLst/>
            </a:prstGeom>
            <a:ln w="76200">
              <a:solidFill>
                <a:srgbClr val="5C9F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>
              <a:extLst>
                <a:ext uri="{FF2B5EF4-FFF2-40B4-BE49-F238E27FC236}">
                  <a16:creationId xmlns:a16="http://schemas.microsoft.com/office/drawing/2014/main" xmlns="" id="{8120CCFF-8B68-4039-8B23-E068EB8220D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8000" y="900000"/>
              <a:ext cx="648000" cy="0"/>
            </a:xfrm>
            <a:prstGeom prst="line">
              <a:avLst/>
            </a:prstGeom>
            <a:ln w="76200">
              <a:solidFill>
                <a:srgbClr val="5C9F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Rectangle 1"/>
          <p:cNvSpPr>
            <a:spLocks noChangeArrowheads="1"/>
          </p:cNvSpPr>
          <p:nvPr/>
        </p:nvSpPr>
        <p:spPr bwMode="auto">
          <a:xfrm>
            <a:off x="81024" y="949772"/>
            <a:ext cx="12135706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0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kumimoji="0" lang="vi-VN" altLang="en-US" sz="4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thơ giúp em hiểu điều gì? Chọn ý trả lời đúng nhất.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Bài </a:t>
            </a:r>
            <a:r>
              <a:rPr kumimoji="0" lang="vi-VN" altLang="en-US" sz="4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thơ nói về công việc của những người làm nhiệm vụ khai thác dầu khí ở giàn khoan.</a:t>
            </a:r>
            <a:endParaRPr kumimoji="0" lang="vi-VN" altLang="en-US" sz="4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Bài </a:t>
            </a:r>
            <a:r>
              <a:rPr kumimoji="0" lang="vi-VN" altLang="en-US" sz="4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thơ ca ngợi sức mạnh, ý chí quyết tâm và tình yêu công việc của “người giàn khoan”.</a:t>
            </a:r>
            <a:endParaRPr kumimoji="0" lang="vi-VN" altLang="en-US" sz="4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Cả hai ý trên.</a:t>
            </a:r>
          </a:p>
        </p:txBody>
      </p:sp>
      <p:sp>
        <p:nvSpPr>
          <p:cNvPr id="26" name="Oval 25"/>
          <p:cNvSpPr>
            <a:spLocks noChangeArrowheads="1"/>
          </p:cNvSpPr>
          <p:nvPr/>
        </p:nvSpPr>
        <p:spPr bwMode="auto">
          <a:xfrm>
            <a:off x="81024" y="4665177"/>
            <a:ext cx="533400" cy="685800"/>
          </a:xfrm>
          <a:prstGeom prst="ellipse">
            <a:avLst/>
          </a:prstGeom>
          <a:noFill/>
          <a:ln w="762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27" name="图片 1">
            <a:extLst>
              <a:ext uri="{FF2B5EF4-FFF2-40B4-BE49-F238E27FC236}">
                <a16:creationId xmlns:a16="http://schemas.microsoft.com/office/drawing/2014/main" xmlns="" id="{B46A2A97-BE39-45EE-8CA4-011D2D3589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701" b="93162" l="2691" r="100000">
                        <a14:foregroundMark x1="17489" y1="18803" x2="18834" y2="21795"/>
                        <a14:foregroundMark x1="79821" y1="83761" x2="79821" y2="90171"/>
                        <a14:foregroundMark x1="84305" y1="60684" x2="86099" y2="60684"/>
                        <a14:foregroundMark x1="13004" y1="73932" x2="14350" y2="76496"/>
                        <a14:foregroundMark x1="17489" y1="51282" x2="17489" y2="51282"/>
                        <a14:foregroundMark x1="25561" y1="47009" x2="25561" y2="47009"/>
                        <a14:foregroundMark x1="86547" y1="28205" x2="86547" y2="28205"/>
                        <a14:foregroundMark x1="60090" y1="9402" x2="60090" y2="9402"/>
                      </a14:backgroundRemoval>
                    </a14:imgEffect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20889" y="5643441"/>
            <a:ext cx="1951641" cy="2047910"/>
          </a:xfrm>
          <a:prstGeom prst="rect">
            <a:avLst/>
          </a:prstGeom>
        </p:spPr>
      </p:pic>
      <p:pic>
        <p:nvPicPr>
          <p:cNvPr id="28" name="图片 2">
            <a:extLst>
              <a:ext uri="{FF2B5EF4-FFF2-40B4-BE49-F238E27FC236}">
                <a16:creationId xmlns:a16="http://schemas.microsoft.com/office/drawing/2014/main" xmlns="" id="{14EBC255-6556-429F-A0DC-B4A84AFB0794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701" b="93162" l="2691" r="100000">
                        <a14:foregroundMark x1="17489" y1="18803" x2="18834" y2="21795"/>
                        <a14:foregroundMark x1="79821" y1="83761" x2="79821" y2="90171"/>
                        <a14:foregroundMark x1="84305" y1="60684" x2="86099" y2="60684"/>
                        <a14:foregroundMark x1="13004" y1="73932" x2="14350" y2="76496"/>
                        <a14:foregroundMark x1="17489" y1="51282" x2="17489" y2="51282"/>
                        <a14:foregroundMark x1="25561" y1="47009" x2="25561" y2="47009"/>
                        <a14:foregroundMark x1="86547" y1="28205" x2="86547" y2="28205"/>
                        <a14:foregroundMark x1="60090" y1="9402" x2="60090" y2="9402"/>
                      </a14:backgroundRemoval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0861247" y="-83848"/>
            <a:ext cx="1951641" cy="2047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6310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图片 6">
            <a:extLst>
              <a:ext uri="{FF2B5EF4-FFF2-40B4-BE49-F238E27FC236}">
                <a16:creationId xmlns:a16="http://schemas.microsoft.com/office/drawing/2014/main" xmlns="" id="{7BBC6EA3-06B8-4F99-B416-12F69B88C4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14876"/>
            <a:ext cx="12192000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图片 2">
            <a:extLst>
              <a:ext uri="{FF2B5EF4-FFF2-40B4-BE49-F238E27FC236}">
                <a16:creationId xmlns:a16="http://schemas.microsoft.com/office/drawing/2014/main" xmlns="" id="{4299085A-7706-4702-9C62-6F65E3F51F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6995" y="1586487"/>
            <a:ext cx="9080500" cy="681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43D235BB-ABED-41CB-AB07-3FA2D1897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892" b="58246"/>
          <a:stretch>
            <a:fillRect/>
          </a:stretch>
        </p:blipFill>
        <p:spPr bwMode="auto">
          <a:xfrm>
            <a:off x="1430339" y="874713"/>
            <a:ext cx="6846887" cy="462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xmlns="" id="{63CCB1B3-6749-4FD7-B987-5FA5A65D25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6154" y="2307465"/>
            <a:ext cx="467402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8" tIns="45719" rIns="91438" bIns="45719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/>
            <a:r>
              <a:rPr lang="en-US" altLang="zh-CN" sz="7200" b="1" dirty="0" err="1">
                <a:solidFill>
                  <a:srgbClr val="FF0000"/>
                </a:solidFill>
                <a:latin typeface="Times New Roman" pitchFamily="18" charset="0"/>
                <a:ea typeface="字魂7号-温暖童稚体" panose="00000500000000000000" pitchFamily="2" charset="-122"/>
                <a:cs typeface="Times New Roman" pitchFamily="18" charset="0"/>
              </a:rPr>
              <a:t>Khởi</a:t>
            </a:r>
            <a:r>
              <a:rPr lang="en-US" altLang="zh-CN" sz="7200" b="1" dirty="0">
                <a:solidFill>
                  <a:srgbClr val="FF0000"/>
                </a:solidFill>
                <a:latin typeface="Times New Roman" pitchFamily="18" charset="0"/>
                <a:ea typeface="字魂7号-温暖童稚体" panose="00000500000000000000" pitchFamily="2" charset="-122"/>
                <a:cs typeface="Times New Roman" pitchFamily="18" charset="0"/>
              </a:rPr>
              <a:t> </a:t>
            </a:r>
            <a:r>
              <a:rPr lang="en-US" altLang="zh-CN" sz="7200" b="1" dirty="0" err="1">
                <a:solidFill>
                  <a:srgbClr val="FF0000"/>
                </a:solidFill>
                <a:latin typeface="Times New Roman" pitchFamily="18" charset="0"/>
                <a:ea typeface="字魂7号-温暖童稚体" panose="00000500000000000000" pitchFamily="2" charset="-122"/>
                <a:cs typeface="Times New Roman" pitchFamily="18" charset="0"/>
              </a:rPr>
              <a:t>động</a:t>
            </a:r>
            <a:endParaRPr lang="zh-CN" altLang="en-US" sz="7200" b="1" dirty="0">
              <a:solidFill>
                <a:srgbClr val="FF0000"/>
              </a:solidFill>
              <a:latin typeface="Times New Roman" pitchFamily="18" charset="0"/>
              <a:ea typeface="字魂7号-温暖童稚体" panose="00000500000000000000" pitchFamily="2" charset="-122"/>
              <a:cs typeface="Times New Roman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2C0B8491-FB26-B799-E8B3-60AB953551D9}"/>
              </a:ext>
            </a:extLst>
          </p:cNvPr>
          <p:cNvSpPr>
            <a:spLocks noChangeAspect="1"/>
          </p:cNvSpPr>
          <p:nvPr>
            <p:custDataLst>
              <p:tags r:id="rId1"/>
            </p:custDataLst>
          </p:nvPr>
        </p:nvSpPr>
        <p:spPr>
          <a:xfrm>
            <a:off x="6362700" y="857250"/>
            <a:ext cx="5638800" cy="5905500"/>
          </a:xfrm>
          <a:prstGeom prst="roundRect">
            <a:avLst/>
          </a:prstGeom>
          <a:blipFill dpi="0" rotWithShape="0">
            <a:blip r:embed="rId4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2687" r="-12687"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xmlns="" id="{0E967AF7-22B6-80E8-FE78-F5BC4F79B1CD}"/>
              </a:ext>
            </a:extLst>
          </p:cNvPr>
          <p:cNvSpPr/>
          <p:nvPr/>
        </p:nvSpPr>
        <p:spPr>
          <a:xfrm>
            <a:off x="190500" y="857250"/>
            <a:ext cx="5384800" cy="5486400"/>
          </a:xfrm>
          <a:prstGeom prst="wedgeRoundRectCallout">
            <a:avLst>
              <a:gd name="adj1" fmla="val 62917"/>
              <a:gd name="adj2" fmla="val -4629"/>
              <a:gd name="adj3" fmla="val 16667"/>
            </a:avLst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79A5B262-7207-79E9-337E-8078A6531CDB}"/>
              </a:ext>
            </a:extLst>
          </p:cNvPr>
          <p:cNvSpPr/>
          <p:nvPr/>
        </p:nvSpPr>
        <p:spPr>
          <a:xfrm>
            <a:off x="0" y="0"/>
            <a:ext cx="12192000" cy="7493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#9Slide01 Tieu de ngan" panose="00000800000000000000" pitchFamily="2" charset="0"/>
              </a:rPr>
              <a:t>NỘI DUNG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7D91E91F-EEE3-159A-84A4-187FE56D2E70}"/>
              </a:ext>
            </a:extLst>
          </p:cNvPr>
          <p:cNvSpPr txBox="1"/>
          <p:nvPr/>
        </p:nvSpPr>
        <p:spPr>
          <a:xfrm>
            <a:off x="342900" y="1374734"/>
            <a:ext cx="5080000" cy="38985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#9Slide02 Noi dung dai" panose="02000000000000000000" pitchFamily="2" charset="0"/>
                <a:ea typeface="#9Slide02 Noi dung dai" panose="02000000000000000000" pitchFamily="2" charset="0"/>
                <a:cs typeface="Arial"/>
                <a:sym typeface="Arial"/>
              </a:rPr>
              <a:t>Bài thơ nói về công việc của những người làm nhiệm vụ khai thác dầu khí ở giàn khoan; ca ngợi sức mạnh, ý chí quyết tâm và tình yêu công việc của “người giàn khoan”.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#9Slide02 Noi dung dai" panose="02000000000000000000" pitchFamily="2" charset="0"/>
              <a:ea typeface="#9Slide02 Noi dung dai" panose="02000000000000000000" pitchFamily="2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01606639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直接连接符 24">
            <a:extLst>
              <a:ext uri="{FF2B5EF4-FFF2-40B4-BE49-F238E27FC236}">
                <a16:creationId xmlns:a16="http://schemas.microsoft.com/office/drawing/2014/main" xmlns="" id="{14E4D592-6E10-4B59-BEC8-C5040EAE077F}"/>
              </a:ext>
            </a:extLst>
          </p:cNvPr>
          <p:cNvCxnSpPr>
            <a:cxnSpLocks/>
          </p:cNvCxnSpPr>
          <p:nvPr/>
        </p:nvCxnSpPr>
        <p:spPr>
          <a:xfrm>
            <a:off x="0" y="750476"/>
            <a:ext cx="12192000" cy="0"/>
          </a:xfrm>
          <a:prstGeom prst="line">
            <a:avLst/>
          </a:prstGeom>
          <a:ln w="120650">
            <a:solidFill>
              <a:srgbClr val="F19C1D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>
            <a:extLst>
              <a:ext uri="{FF2B5EF4-FFF2-40B4-BE49-F238E27FC236}">
                <a16:creationId xmlns:a16="http://schemas.microsoft.com/office/drawing/2014/main" xmlns="" id="{1DC2D9EB-A02A-4D2E-907B-B559EED09F84}"/>
              </a:ext>
            </a:extLst>
          </p:cNvPr>
          <p:cNvCxnSpPr>
            <a:cxnSpLocks/>
          </p:cNvCxnSpPr>
          <p:nvPr/>
        </p:nvCxnSpPr>
        <p:spPr>
          <a:xfrm>
            <a:off x="0" y="6215808"/>
            <a:ext cx="12192000" cy="0"/>
          </a:xfrm>
          <a:prstGeom prst="line">
            <a:avLst/>
          </a:prstGeom>
          <a:ln w="120650">
            <a:solidFill>
              <a:srgbClr val="F19C1D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3521122" y="750476"/>
            <a:ext cx="5268036" cy="1037381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LUYỆN ĐỌC DIỄN CẢM</a:t>
            </a:r>
          </a:p>
        </p:txBody>
      </p:sp>
      <p:sp>
        <p:nvSpPr>
          <p:cNvPr id="4" name="Google Shape;261;p21">
            <a:extLst>
              <a:ext uri="{FF2B5EF4-FFF2-40B4-BE49-F238E27FC236}">
                <a16:creationId xmlns:a16="http://schemas.microsoft.com/office/drawing/2014/main" xmlns="" id="{07682C1F-CC44-E701-3BD5-235F74595AD1}"/>
              </a:ext>
            </a:extLst>
          </p:cNvPr>
          <p:cNvSpPr txBox="1"/>
          <p:nvPr/>
        </p:nvSpPr>
        <p:spPr>
          <a:xfrm>
            <a:off x="59140" y="2000012"/>
            <a:ext cx="12192000" cy="3385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vi-VN" sz="3600" kern="0" dirty="0">
                <a:solidFill>
                  <a:srgbClr val="000000"/>
                </a:solidFill>
                <a:latin typeface="+mj-lt"/>
                <a:ea typeface="#9Slide02 Noi dung dai" panose="02000000000000000000" pitchFamily="2" charset="0"/>
                <a:cs typeface="Arial"/>
                <a:sym typeface="Arial"/>
              </a:rPr>
              <a:t>Ở nơi này </a:t>
            </a:r>
            <a:r>
              <a:rPr lang="vi-VN" sz="3600" kern="0" dirty="0">
                <a:solidFill>
                  <a:srgbClr val="FF0000"/>
                </a:solidFill>
                <a:latin typeface="+mj-lt"/>
                <a:ea typeface="#9Slide02 Noi dung dai" panose="02000000000000000000" pitchFamily="2" charset="0"/>
                <a:cs typeface="Arial"/>
                <a:sym typeface="Arial"/>
              </a:rPr>
              <a:t>/</a:t>
            </a:r>
            <a:r>
              <a:rPr lang="vi-VN" sz="3600" kern="0" dirty="0">
                <a:solidFill>
                  <a:srgbClr val="000000"/>
                </a:solidFill>
                <a:latin typeface="+mj-lt"/>
                <a:ea typeface="#9Slide02 Noi dung dai" panose="02000000000000000000" pitchFamily="2" charset="0"/>
                <a:cs typeface="Arial"/>
                <a:sym typeface="Arial"/>
              </a:rPr>
              <a:t> </a:t>
            </a:r>
            <a:r>
              <a:rPr lang="vi-VN" sz="3600" b="1" kern="0" dirty="0">
                <a:solidFill>
                  <a:srgbClr val="FF0000"/>
                </a:solidFill>
                <a:latin typeface="+mj-lt"/>
                <a:ea typeface="#9Slide02 Noi dung dai" panose="02000000000000000000" pitchFamily="2" charset="0"/>
                <a:cs typeface="Arial"/>
                <a:sym typeface="Arial"/>
              </a:rPr>
              <a:t>thăm thẳm</a:t>
            </a:r>
            <a:r>
              <a:rPr lang="vi-VN" sz="3600" kern="0" dirty="0">
                <a:solidFill>
                  <a:srgbClr val="FF0000"/>
                </a:solidFill>
                <a:latin typeface="+mj-lt"/>
                <a:ea typeface="#9Slide02 Noi dung dai" panose="02000000000000000000" pitchFamily="2" charset="0"/>
                <a:cs typeface="Arial"/>
                <a:sym typeface="Arial"/>
              </a:rPr>
              <a:t> </a:t>
            </a:r>
            <a:r>
              <a:rPr lang="vi-VN" sz="3600" kern="0" dirty="0">
                <a:solidFill>
                  <a:srgbClr val="000000"/>
                </a:solidFill>
                <a:latin typeface="+mj-lt"/>
                <a:ea typeface="#9Slide02 Noi dung dai" panose="02000000000000000000" pitchFamily="2" charset="0"/>
                <a:cs typeface="Arial"/>
                <a:sym typeface="Arial"/>
              </a:rPr>
              <a:t>biển khơi xa </a:t>
            </a:r>
            <a:r>
              <a:rPr lang="vi-VN" sz="3600" kern="0" dirty="0">
                <a:solidFill>
                  <a:srgbClr val="FF0000"/>
                </a:solidFill>
                <a:latin typeface="+mj-lt"/>
                <a:ea typeface="#9Slide02 Noi dung dai" panose="02000000000000000000" pitchFamily="2" charset="0"/>
                <a:cs typeface="Arial"/>
                <a:sym typeface="Arial"/>
              </a:rPr>
              <a:t>//</a:t>
            </a:r>
            <a:endParaRPr sz="3600" kern="0" dirty="0">
              <a:solidFill>
                <a:srgbClr val="FF0000"/>
              </a:solidFill>
              <a:latin typeface="+mj-lt"/>
              <a:ea typeface="#9Slide02 Noi dung dai" panose="02000000000000000000" pitchFamily="2" charset="0"/>
              <a:cs typeface="Arial"/>
              <a:sym typeface="Arial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vi-VN" sz="3600" kern="0" dirty="0">
                <a:solidFill>
                  <a:srgbClr val="000000"/>
                </a:solidFill>
                <a:latin typeface="+mj-lt"/>
                <a:ea typeface="#9Slide02 Noi dung dai" panose="02000000000000000000" pitchFamily="2" charset="0"/>
                <a:cs typeface="Arial"/>
                <a:sym typeface="Arial"/>
              </a:rPr>
              <a:t>Những giàn khoan</a:t>
            </a:r>
            <a:r>
              <a:rPr lang="vi-VN" sz="3600" kern="0" dirty="0">
                <a:solidFill>
                  <a:srgbClr val="FF0000"/>
                </a:solidFill>
                <a:latin typeface="+mj-lt"/>
                <a:ea typeface="#9Slide02 Noi dung dai" panose="02000000000000000000" pitchFamily="2" charset="0"/>
                <a:cs typeface="Arial"/>
                <a:sym typeface="Arial"/>
              </a:rPr>
              <a:t> / </a:t>
            </a:r>
            <a:r>
              <a:rPr lang="vi-VN" sz="3600" b="1" kern="0" dirty="0">
                <a:solidFill>
                  <a:srgbClr val="FF0000"/>
                </a:solidFill>
                <a:latin typeface="+mj-lt"/>
                <a:ea typeface="#9Slide02 Noi dung dai" panose="02000000000000000000" pitchFamily="2" charset="0"/>
                <a:cs typeface="Arial"/>
                <a:sym typeface="Arial"/>
              </a:rPr>
              <a:t>vẫn nở hoa</a:t>
            </a:r>
            <a:r>
              <a:rPr lang="vi-VN" sz="3600" kern="0" dirty="0">
                <a:solidFill>
                  <a:srgbClr val="FF0000"/>
                </a:solidFill>
                <a:latin typeface="+mj-lt"/>
                <a:ea typeface="#9Slide02 Noi dung dai" panose="02000000000000000000" pitchFamily="2" charset="0"/>
                <a:cs typeface="Arial"/>
                <a:sym typeface="Arial"/>
              </a:rPr>
              <a:t> </a:t>
            </a:r>
            <a:r>
              <a:rPr lang="vi-VN" sz="3600" kern="0" dirty="0">
                <a:solidFill>
                  <a:srgbClr val="000000"/>
                </a:solidFill>
                <a:latin typeface="+mj-lt"/>
                <a:ea typeface="#9Slide02 Noi dung dai" panose="02000000000000000000" pitchFamily="2" charset="0"/>
                <a:cs typeface="Arial"/>
                <a:sym typeface="Arial"/>
              </a:rPr>
              <a:t>trên sóng nước </a:t>
            </a:r>
            <a:r>
              <a:rPr lang="vi-VN" sz="3600" kern="0" dirty="0">
                <a:solidFill>
                  <a:srgbClr val="FF0000"/>
                </a:solidFill>
                <a:latin typeface="+mj-lt"/>
                <a:ea typeface="#9Slide02 Noi dung dai" panose="02000000000000000000" pitchFamily="2" charset="0"/>
                <a:cs typeface="Arial"/>
                <a:sym typeface="Arial"/>
              </a:rPr>
              <a:t>//</a:t>
            </a:r>
            <a:endParaRPr sz="3600" kern="0" dirty="0">
              <a:solidFill>
                <a:srgbClr val="FF0000"/>
              </a:solidFill>
              <a:latin typeface="+mj-lt"/>
              <a:ea typeface="#9Slide02 Noi dung dai" panose="02000000000000000000" pitchFamily="2" charset="0"/>
              <a:cs typeface="Arial"/>
              <a:sym typeface="Arial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vi-VN" sz="3600" kern="0" dirty="0">
                <a:solidFill>
                  <a:srgbClr val="000000"/>
                </a:solidFill>
                <a:latin typeface="+mj-lt"/>
                <a:ea typeface="#9Slide02 Noi dung dai" panose="02000000000000000000" pitchFamily="2" charset="0"/>
                <a:cs typeface="Arial"/>
                <a:sym typeface="Arial"/>
              </a:rPr>
              <a:t>Giữa </a:t>
            </a:r>
            <a:r>
              <a:rPr lang="vi-VN" sz="3600" b="1" kern="0" dirty="0">
                <a:solidFill>
                  <a:srgbClr val="FF0000"/>
                </a:solidFill>
                <a:latin typeface="+mj-lt"/>
                <a:ea typeface="#9Slide02 Noi dung dai" panose="02000000000000000000" pitchFamily="2" charset="0"/>
                <a:cs typeface="Arial"/>
                <a:sym typeface="Arial"/>
              </a:rPr>
              <a:t>chớp </a:t>
            </a:r>
            <a:r>
              <a:rPr lang="vi-VN" sz="3600" b="1" kern="0">
                <a:solidFill>
                  <a:srgbClr val="FF0000"/>
                </a:solidFill>
                <a:latin typeface="+mj-lt"/>
                <a:ea typeface="#9Slide02 Noi dung dai" panose="02000000000000000000" pitchFamily="2" charset="0"/>
                <a:cs typeface="Arial"/>
                <a:sym typeface="Arial"/>
              </a:rPr>
              <a:t>bể</a:t>
            </a:r>
            <a:r>
              <a:rPr lang="vi-VN" sz="3600" kern="0">
                <a:solidFill>
                  <a:srgbClr val="FF0000"/>
                </a:solidFill>
                <a:latin typeface="+mj-lt"/>
                <a:ea typeface="#9Slide02 Noi dung dai" panose="02000000000000000000" pitchFamily="2" charset="0"/>
                <a:cs typeface="Arial"/>
                <a:sym typeface="Arial"/>
              </a:rPr>
              <a:t> </a:t>
            </a:r>
            <a:r>
              <a:rPr lang="vi-VN" sz="3600" kern="0">
                <a:solidFill>
                  <a:srgbClr val="000000"/>
                </a:solidFill>
                <a:latin typeface="+mj-lt"/>
                <a:ea typeface="#9Slide02 Noi dung dai" panose="02000000000000000000" pitchFamily="2" charset="0"/>
                <a:cs typeface="Arial"/>
                <a:sym typeface="Arial"/>
              </a:rPr>
              <a:t>–</a:t>
            </a:r>
            <a:r>
              <a:rPr lang="vi-VN" sz="3600" kern="0">
                <a:solidFill>
                  <a:srgbClr val="FF0000"/>
                </a:solidFill>
                <a:latin typeface="+mj-lt"/>
                <a:ea typeface="#9Slide02 Noi dung dai" panose="02000000000000000000" pitchFamily="2" charset="0"/>
                <a:cs typeface="Arial"/>
                <a:sym typeface="Arial"/>
              </a:rPr>
              <a:t>/</a:t>
            </a:r>
            <a:r>
              <a:rPr lang="vi-VN" sz="3600" kern="0">
                <a:solidFill>
                  <a:srgbClr val="000000"/>
                </a:solidFill>
                <a:latin typeface="+mj-lt"/>
                <a:ea typeface="#9Slide02 Noi dung dai" panose="02000000000000000000" pitchFamily="2" charset="0"/>
                <a:cs typeface="Arial"/>
                <a:sym typeface="Arial"/>
              </a:rPr>
              <a:t> </a:t>
            </a:r>
            <a:r>
              <a:rPr lang="vi-VN" sz="3600" b="1" kern="0" dirty="0">
                <a:solidFill>
                  <a:srgbClr val="FF0000"/>
                </a:solidFill>
                <a:latin typeface="+mj-lt"/>
                <a:ea typeface="#9Slide02 Noi dung dai" panose="02000000000000000000" pitchFamily="2" charset="0"/>
                <a:cs typeface="Arial"/>
                <a:sym typeface="Arial"/>
              </a:rPr>
              <a:t>mưa </a:t>
            </a:r>
            <a:r>
              <a:rPr lang="vi-VN" sz="3600" b="1" kern="0">
                <a:solidFill>
                  <a:srgbClr val="FF0000"/>
                </a:solidFill>
                <a:latin typeface="+mj-lt"/>
                <a:ea typeface="#9Slide02 Noi dung dai" panose="02000000000000000000" pitchFamily="2" charset="0"/>
                <a:cs typeface="Arial"/>
                <a:sym typeface="Arial"/>
              </a:rPr>
              <a:t>nguồn</a:t>
            </a:r>
            <a:r>
              <a:rPr lang="vi-VN" sz="3600" kern="0">
                <a:solidFill>
                  <a:srgbClr val="000000"/>
                </a:solidFill>
                <a:latin typeface="+mj-lt"/>
                <a:ea typeface="#9Slide02 Noi dung dai" panose="02000000000000000000" pitchFamily="2" charset="0"/>
                <a:cs typeface="Arial"/>
                <a:sym typeface="Arial"/>
              </a:rPr>
              <a:t>,</a:t>
            </a:r>
            <a:r>
              <a:rPr lang="vi-VN" sz="3600" kern="0">
                <a:solidFill>
                  <a:srgbClr val="FF0000"/>
                </a:solidFill>
                <a:latin typeface="+mj-lt"/>
                <a:ea typeface="#9Slide02 Noi dung dai" panose="02000000000000000000" pitchFamily="2" charset="0"/>
                <a:cs typeface="Arial"/>
                <a:sym typeface="Arial"/>
              </a:rPr>
              <a:t>/</a:t>
            </a:r>
            <a:r>
              <a:rPr lang="vi-VN" sz="3600" kern="0">
                <a:solidFill>
                  <a:srgbClr val="000000"/>
                </a:solidFill>
                <a:latin typeface="+mj-lt"/>
                <a:ea typeface="#9Slide02 Noi dung dai" panose="02000000000000000000" pitchFamily="2" charset="0"/>
                <a:cs typeface="Arial"/>
                <a:sym typeface="Arial"/>
              </a:rPr>
              <a:t> </a:t>
            </a:r>
            <a:r>
              <a:rPr lang="vi-VN" sz="3600" kern="0" dirty="0">
                <a:solidFill>
                  <a:srgbClr val="000000"/>
                </a:solidFill>
                <a:latin typeface="+mj-lt"/>
                <a:ea typeface="#9Slide02 Noi dung dai" panose="02000000000000000000" pitchFamily="2" charset="0"/>
                <a:cs typeface="Arial"/>
                <a:sym typeface="Arial"/>
              </a:rPr>
              <a:t>giữa </a:t>
            </a:r>
            <a:r>
              <a:rPr lang="vi-VN" sz="3600" b="1" kern="0" dirty="0">
                <a:solidFill>
                  <a:srgbClr val="FF0000"/>
                </a:solidFill>
                <a:latin typeface="+mj-lt"/>
                <a:ea typeface="#9Slide02 Noi dung dai" panose="02000000000000000000" pitchFamily="2" charset="0"/>
                <a:cs typeface="Arial"/>
                <a:sym typeface="Arial"/>
              </a:rPr>
              <a:t>dòng </a:t>
            </a:r>
            <a:r>
              <a:rPr lang="vi-VN" sz="3600" b="1" kern="0">
                <a:solidFill>
                  <a:srgbClr val="FF0000"/>
                </a:solidFill>
                <a:latin typeface="+mj-lt"/>
                <a:ea typeface="#9Slide02 Noi dung dai" panose="02000000000000000000" pitchFamily="2" charset="0"/>
                <a:cs typeface="Arial"/>
                <a:sym typeface="Arial"/>
              </a:rPr>
              <a:t>xuôi</a:t>
            </a:r>
            <a:r>
              <a:rPr lang="vi-VN" sz="3600" kern="0">
                <a:solidFill>
                  <a:srgbClr val="FF0000"/>
                </a:solidFill>
                <a:latin typeface="+mj-lt"/>
                <a:ea typeface="#9Slide02 Noi dung dai" panose="02000000000000000000" pitchFamily="2" charset="0"/>
                <a:cs typeface="Arial"/>
                <a:sym typeface="Arial"/>
              </a:rPr>
              <a:t> </a:t>
            </a:r>
            <a:r>
              <a:rPr lang="vi-VN" sz="3600" kern="0">
                <a:solidFill>
                  <a:srgbClr val="000000"/>
                </a:solidFill>
                <a:latin typeface="+mj-lt"/>
                <a:ea typeface="#9Slide02 Noi dung dai" panose="02000000000000000000" pitchFamily="2" charset="0"/>
                <a:cs typeface="Arial"/>
                <a:sym typeface="Arial"/>
              </a:rPr>
              <a:t>–</a:t>
            </a:r>
            <a:r>
              <a:rPr lang="vi-VN" sz="3600" kern="0">
                <a:solidFill>
                  <a:srgbClr val="FF0000"/>
                </a:solidFill>
                <a:latin typeface="+mj-lt"/>
                <a:ea typeface="#9Slide02 Noi dung dai" panose="02000000000000000000" pitchFamily="2" charset="0"/>
                <a:cs typeface="Arial"/>
                <a:sym typeface="Arial"/>
              </a:rPr>
              <a:t>/</a:t>
            </a:r>
            <a:r>
              <a:rPr lang="vi-VN" sz="3600" kern="0">
                <a:solidFill>
                  <a:srgbClr val="000000"/>
                </a:solidFill>
                <a:latin typeface="+mj-lt"/>
                <a:ea typeface="#9Slide02 Noi dung dai" panose="02000000000000000000" pitchFamily="2" charset="0"/>
                <a:cs typeface="Arial"/>
                <a:sym typeface="Arial"/>
              </a:rPr>
              <a:t> </a:t>
            </a:r>
            <a:r>
              <a:rPr lang="vi-VN" sz="3600" b="1" kern="0" dirty="0">
                <a:solidFill>
                  <a:srgbClr val="FF0000"/>
                </a:solidFill>
                <a:latin typeface="+mj-lt"/>
                <a:ea typeface="#9Slide02 Noi dung dai" panose="02000000000000000000" pitchFamily="2" charset="0"/>
                <a:cs typeface="Arial"/>
                <a:sym typeface="Arial"/>
              </a:rPr>
              <a:t>luồng ngược</a:t>
            </a:r>
            <a:r>
              <a:rPr lang="vi-VN" sz="3600" kern="0" dirty="0">
                <a:solidFill>
                  <a:srgbClr val="FF0000"/>
                </a:solidFill>
                <a:latin typeface="+mj-lt"/>
                <a:ea typeface="#9Slide02 Noi dung dai" panose="02000000000000000000" pitchFamily="2" charset="0"/>
                <a:cs typeface="Arial"/>
                <a:sym typeface="Arial"/>
              </a:rPr>
              <a:t> //</a:t>
            </a:r>
            <a:endParaRPr sz="3600" kern="0" dirty="0">
              <a:solidFill>
                <a:srgbClr val="FF0000"/>
              </a:solidFill>
              <a:latin typeface="+mj-lt"/>
              <a:ea typeface="#9Slide02 Noi dung dai" panose="02000000000000000000" pitchFamily="2" charset="0"/>
              <a:cs typeface="Arial"/>
              <a:sym typeface="Arial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vi-VN" sz="3600" kern="0" dirty="0">
                <a:solidFill>
                  <a:srgbClr val="000000"/>
                </a:solidFill>
                <a:latin typeface="+mj-lt"/>
                <a:ea typeface="#9Slide02 Noi dung dai" panose="02000000000000000000" pitchFamily="2" charset="0"/>
                <a:cs typeface="Arial"/>
                <a:sym typeface="Arial"/>
              </a:rPr>
              <a:t>Lửa vẫn </a:t>
            </a:r>
            <a:r>
              <a:rPr lang="vi-VN" sz="3600" b="1" kern="0" dirty="0">
                <a:solidFill>
                  <a:srgbClr val="FF0000"/>
                </a:solidFill>
                <a:latin typeface="+mj-lt"/>
                <a:ea typeface="#9Slide02 Noi dung dai" panose="02000000000000000000" pitchFamily="2" charset="0"/>
                <a:cs typeface="Arial"/>
                <a:sym typeface="Arial"/>
              </a:rPr>
              <a:t>bừng lên</a:t>
            </a:r>
            <a:r>
              <a:rPr lang="vi-VN" sz="3600" kern="0" dirty="0">
                <a:solidFill>
                  <a:srgbClr val="FF0000"/>
                </a:solidFill>
                <a:latin typeface="+mj-lt"/>
                <a:ea typeface="#9Slide02 Noi dung dai" panose="02000000000000000000" pitchFamily="2" charset="0"/>
                <a:cs typeface="Arial"/>
                <a:sym typeface="Arial"/>
              </a:rPr>
              <a:t> /</a:t>
            </a:r>
            <a:r>
              <a:rPr lang="vi-VN" sz="3600" kern="0" dirty="0">
                <a:solidFill>
                  <a:srgbClr val="000000"/>
                </a:solidFill>
                <a:latin typeface="+mj-lt"/>
                <a:ea typeface="#9Slide02 Noi dung dai" panose="02000000000000000000" pitchFamily="2" charset="0"/>
                <a:cs typeface="Arial"/>
                <a:sym typeface="Arial"/>
              </a:rPr>
              <a:t> một </a:t>
            </a:r>
            <a:r>
              <a:rPr lang="vi-VN" sz="3600" b="1" kern="0" dirty="0">
                <a:solidFill>
                  <a:srgbClr val="FF0000"/>
                </a:solidFill>
                <a:latin typeface="+mj-lt"/>
                <a:ea typeface="#9Slide02 Noi dung dai" panose="02000000000000000000" pitchFamily="2" charset="0"/>
                <a:cs typeface="Arial"/>
                <a:sym typeface="Arial"/>
              </a:rPr>
              <a:t>sức sống</a:t>
            </a:r>
            <a:r>
              <a:rPr lang="vi-VN" sz="3600" kern="0" dirty="0">
                <a:solidFill>
                  <a:srgbClr val="FF0000"/>
                </a:solidFill>
                <a:latin typeface="+mj-lt"/>
                <a:ea typeface="#9Slide02 Noi dung dai" panose="02000000000000000000" pitchFamily="2" charset="0"/>
                <a:cs typeface="Arial"/>
                <a:sym typeface="Arial"/>
              </a:rPr>
              <a:t> </a:t>
            </a:r>
            <a:r>
              <a:rPr lang="vi-VN" sz="3600" kern="0" dirty="0">
                <a:solidFill>
                  <a:srgbClr val="000000"/>
                </a:solidFill>
                <a:latin typeface="+mj-lt"/>
                <a:ea typeface="#9Slide02 Noi dung dai" panose="02000000000000000000" pitchFamily="2" charset="0"/>
                <a:cs typeface="Arial"/>
                <a:sym typeface="Arial"/>
              </a:rPr>
              <a:t>diệu kì.</a:t>
            </a:r>
            <a:endParaRPr sz="3600" kern="0" dirty="0">
              <a:solidFill>
                <a:srgbClr val="000000"/>
              </a:solidFill>
              <a:latin typeface="+mj-lt"/>
              <a:ea typeface="#9Slide02 Noi dung dai" panose="02000000000000000000" pitchFamily="2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174269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AE794F2-D1E8-9D8E-CCCA-7D3F50221B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图片 6">
            <a:extLst>
              <a:ext uri="{FF2B5EF4-FFF2-40B4-BE49-F238E27FC236}">
                <a16:creationId xmlns:a16="http://schemas.microsoft.com/office/drawing/2014/main" xmlns="" id="{2B59EB5F-C363-0BC2-A6DE-B1661F1382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14876"/>
            <a:ext cx="12192000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图片 2">
            <a:extLst>
              <a:ext uri="{FF2B5EF4-FFF2-40B4-BE49-F238E27FC236}">
                <a16:creationId xmlns:a16="http://schemas.microsoft.com/office/drawing/2014/main" xmlns="" id="{FAA5B738-9323-B29C-1EF3-B9375BCFB8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6451" y="1635126"/>
            <a:ext cx="9080500" cy="681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772EEF6E-9234-A9E8-2701-AF58DBD0E6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892" b="58246"/>
          <a:stretch>
            <a:fillRect/>
          </a:stretch>
        </p:blipFill>
        <p:spPr bwMode="auto">
          <a:xfrm>
            <a:off x="982110" y="808435"/>
            <a:ext cx="7505331" cy="5241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DA658A05-4BDF-341A-E7B3-B5A03B8FF5E9}"/>
              </a:ext>
            </a:extLst>
          </p:cNvPr>
          <p:cNvSpPr/>
          <p:nvPr/>
        </p:nvSpPr>
        <p:spPr>
          <a:xfrm>
            <a:off x="1949687" y="2606077"/>
            <a:ext cx="337624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VẬN DỤNG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2107258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87EC051E-A50E-E288-7F4E-CBC0FF73C1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xmlns="" id="{DBDC6E88-08DF-284D-AC84-0BB7FED78F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43528" y="1058903"/>
            <a:ext cx="5410200" cy="5457825"/>
          </a:xfrm>
          <a:prstGeom prst="rect">
            <a:avLst/>
          </a:prstGeom>
        </p:spPr>
      </p:pic>
      <p:sp>
        <p:nvSpPr>
          <p:cNvPr id="6" name="Speech Bubble: Oval 5">
            <a:extLst>
              <a:ext uri="{FF2B5EF4-FFF2-40B4-BE49-F238E27FC236}">
                <a16:creationId xmlns:a16="http://schemas.microsoft.com/office/drawing/2014/main" xmlns="" id="{01BDA192-EB3B-B8BD-4307-A6219B7D4467}"/>
              </a:ext>
            </a:extLst>
          </p:cNvPr>
          <p:cNvSpPr/>
          <p:nvPr/>
        </p:nvSpPr>
        <p:spPr>
          <a:xfrm>
            <a:off x="6570080" y="127321"/>
            <a:ext cx="5023412" cy="4074288"/>
          </a:xfrm>
          <a:prstGeom prst="wedgeEllipseCallout">
            <a:avLst>
              <a:gd name="adj1" fmla="val -93874"/>
              <a:gd name="adj2" fmla="val 7955"/>
            </a:avLst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qq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EC3077E-7D36-ABF4-8A12-5485A27C1F43}"/>
              </a:ext>
            </a:extLst>
          </p:cNvPr>
          <p:cNvSpPr txBox="1"/>
          <p:nvPr/>
        </p:nvSpPr>
        <p:spPr>
          <a:xfrm>
            <a:off x="7130003" y="1287302"/>
            <a:ext cx="428263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#9Slide01 Tieu de ngan" panose="00000800000000000000" pitchFamily="2" charset="0"/>
              </a:rPr>
              <a:t>Qua bài học trên em hiểu được điều gì?</a:t>
            </a:r>
          </a:p>
        </p:txBody>
      </p:sp>
    </p:spTree>
    <p:extLst>
      <p:ext uri="{BB962C8B-B14F-4D97-AF65-F5344CB8AC3E}">
        <p14:creationId xmlns:p14="http://schemas.microsoft.com/office/powerpoint/2010/main" val="1896615474"/>
      </p:ext>
    </p:extLst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xmlns="" id="{074C25FF-4DF3-49D8-87C4-CB0AA8D9B23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CF0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71383137-46C8-448E-A271-ABC45213BB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96" y="-216187"/>
            <a:ext cx="11429682" cy="7112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6600E732-D2E8-4AA9-9260-AB94E4E0DAE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8" t="14294" r="84498" b="6817"/>
          <a:stretch/>
        </p:blipFill>
        <p:spPr>
          <a:xfrm>
            <a:off x="11090864" y="1504520"/>
            <a:ext cx="1101136" cy="541020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76DE34E7-E5CF-43BB-B92D-F79D999E390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99" t="14294" r="36531" b="15804"/>
          <a:stretch/>
        </p:blipFill>
        <p:spPr>
          <a:xfrm>
            <a:off x="0" y="2722656"/>
            <a:ext cx="2930946" cy="4166664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xmlns="" id="{F9A7C17C-8C0F-4CEE-8836-47A7902097A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4615" y="355882"/>
            <a:ext cx="2045736" cy="2045736"/>
          </a:xfrm>
          <a:prstGeom prst="rect">
            <a:avLst/>
          </a:prstGeom>
        </p:spPr>
      </p:pic>
      <p:sp>
        <p:nvSpPr>
          <p:cNvPr id="20" name="TextBox 4">
            <a:extLst>
              <a:ext uri="{FF2B5EF4-FFF2-40B4-BE49-F238E27FC236}">
                <a16:creationId xmlns:a16="http://schemas.microsoft.com/office/drawing/2014/main" xmlns="" id="{D2E12B5F-F8CA-444F-B736-DEC0E69571D6}"/>
              </a:ext>
            </a:extLst>
          </p:cNvPr>
          <p:cNvSpPr txBox="1"/>
          <p:nvPr/>
        </p:nvSpPr>
        <p:spPr>
          <a:xfrm>
            <a:off x="1465473" y="1720875"/>
            <a:ext cx="5681288" cy="3416249"/>
          </a:xfrm>
          <a:prstGeom prst="rect">
            <a:avLst/>
          </a:prstGeom>
          <a:noFill/>
        </p:spPr>
        <p:txBody>
          <a:bodyPr wrap="square" lIns="91375" tIns="45685" rIns="91375" bIns="45685" rtlCol="0">
            <a:spAutoFit/>
          </a:bodyPr>
          <a:lstStyle>
            <a:defPPr>
              <a:defRPr lang="zh-CN"/>
            </a:defPPr>
            <a:lvl1pPr algn="ctr">
              <a:defRPr sz="4000" b="1">
                <a:gradFill flip="none" rotWithShape="1">
                  <a:gsLst>
                    <a:gs pos="0">
                      <a:srgbClr val="FBD04E">
                        <a:lumMod val="65000"/>
                        <a:lumOff val="35000"/>
                      </a:srgbClr>
                    </a:gs>
                    <a:gs pos="51000">
                      <a:srgbClr val="B87600">
                        <a:lumMod val="98000"/>
                        <a:lumOff val="2000"/>
                      </a:srgbClr>
                    </a:gs>
                    <a:gs pos="78000">
                      <a:srgbClr val="F4CF68">
                        <a:lumMod val="90000"/>
                        <a:lumOff val="10000"/>
                      </a:srgbClr>
                    </a:gs>
                    <a:gs pos="28000">
                      <a:srgbClr val="F4CF68">
                        <a:lumMod val="93000"/>
                        <a:lumOff val="7000"/>
                      </a:srgbClr>
                    </a:gs>
                    <a:gs pos="100000">
                      <a:srgbClr val="FBD04E">
                        <a:lumMod val="64000"/>
                        <a:lumOff val="36000"/>
                      </a:srgbClr>
                    </a:gs>
                  </a:gsLst>
                  <a:lin ang="2700000" scaled="1"/>
                  <a:tileRect/>
                </a:gradFill>
                <a:effectLst>
                  <a:outerShdw blurRad="317500" dist="38100" dir="2700000" algn="tl" rotWithShape="0">
                    <a:prstClr val="black">
                      <a:alpha val="59000"/>
                    </a:prstClr>
                  </a:outerShdw>
                </a:effectLst>
                <a:latin typeface="微软雅黑" pitchFamily="34" charset="-122"/>
                <a:ea typeface="微软雅黑" pitchFamily="34" charset="-122"/>
              </a:defRPr>
            </a:lvl1pPr>
          </a:lstStyle>
          <a:p>
            <a:pPr marL="0" marR="0" lvl="0" indent="0" algn="ctr" defTabSz="9137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0" cap="none" spc="400" normalizeH="0" baseline="0" noProof="0" dirty="0">
                <a:ln w="25400">
                  <a:solidFill>
                    <a:prstClr val="white"/>
                  </a:solidFill>
                  <a:prstDash val="solid"/>
                </a:ln>
                <a:solidFill>
                  <a:srgbClr val="D13063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CHÀO</a:t>
            </a:r>
            <a:r>
              <a:rPr kumimoji="0" lang="en-US" altLang="zh-CN" sz="5400" b="1" i="0" u="none" strike="noStrike" kern="0" cap="none" spc="400" normalizeH="0" noProof="0" dirty="0">
                <a:ln w="25400">
                  <a:solidFill>
                    <a:prstClr val="white"/>
                  </a:solidFill>
                  <a:prstDash val="solid"/>
                </a:ln>
                <a:solidFill>
                  <a:srgbClr val="D13063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TẠM BIỆT CÁC THẦY CÔ VÀ CÁC EM</a:t>
            </a:r>
            <a:endParaRPr kumimoji="0" lang="zh-CN" altLang="en-US" sz="4800" b="1" i="0" u="none" strike="noStrike" kern="0" cap="none" spc="400" normalizeH="0" baseline="0" noProof="0" dirty="0">
              <a:ln w="25400">
                <a:solidFill>
                  <a:prstClr val="white"/>
                </a:solidFill>
                <a:prstDash val="solid"/>
              </a:ln>
              <a:solidFill>
                <a:srgbClr val="D13063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字魂27号-布丁体" panose="00000500000000000000" pitchFamily="2" charset="-122"/>
              <a:cs typeface="+mn-cs"/>
            </a:endParaRPr>
          </a:p>
        </p:txBody>
      </p:sp>
      <p:pic>
        <p:nvPicPr>
          <p:cNvPr id="11" name="图片 12">
            <a:extLst>
              <a:ext uri="{FF2B5EF4-FFF2-40B4-BE49-F238E27FC236}">
                <a16:creationId xmlns:a16="http://schemas.microsoft.com/office/drawing/2014/main" xmlns="" id="{388FC952-DC0F-4D0C-898E-3B49B2CF26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4279" y="1504520"/>
            <a:ext cx="4925428" cy="4925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718359"/>
      </p:ext>
    </p:extLst>
  </p:cSld>
  <p:clrMapOvr>
    <a:masterClrMapping/>
  </p:clrMapOvr>
  <p:transition spd="slow" advTm="3000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y2mate.com - Người giàn khoan  Tiếng Việt 4  Cánh Diều_360P">
            <a:hlinkClick r:id="" action="ppaction://media"/>
            <a:extLst>
              <a:ext uri="{FF2B5EF4-FFF2-40B4-BE49-F238E27FC236}">
                <a16:creationId xmlns:a16="http://schemas.microsoft.com/office/drawing/2014/main" xmlns="" id="{0A3813FC-0AAC-0F9E-BEA8-F4611882F1A7}"/>
              </a:ext>
            </a:extLst>
          </p:cNvPr>
          <p:cNvPicPr>
            <a:picLocks noChangeAspect="1"/>
          </p:cNvPicPr>
          <p:nvPr>
            <a:videoFile r:link="rId1"/>
            <p:custDataLst>
              <p:tags r:id="rId2"/>
            </p:custDataLst>
            <p:extLst>
              <p:ext uri="{DAA4B4D4-6D71-4841-9C94-3DE7FCFB9230}">
                <p14:media xmlns:p14="http://schemas.microsoft.com/office/powerpoint/2010/main" r:embed="rId3">
                  <p14:trim st="51029" end="162117"/>
                </p14:media>
              </p:ext>
            </p:extLst>
          </p:nvPr>
        </p:nvPicPr>
        <p:blipFill rotWithShape="1">
          <a:blip r:embed="rId5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0"/>
            </a:schemeClr>
          </a:solidFill>
        </p:spPr>
      </p:pic>
    </p:spTree>
    <p:extLst>
      <p:ext uri="{BB962C8B-B14F-4D97-AF65-F5344CB8AC3E}">
        <p14:creationId xmlns:p14="http://schemas.microsoft.com/office/powerpoint/2010/main" val="41199262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1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9D747D7-E27D-2E3B-5BEC-37CB8DCCA5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4300" y="0"/>
            <a:ext cx="9118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282006"/>
      </p:ext>
    </p:extLst>
  </p:cSld>
  <p:clrMapOvr>
    <a:masterClrMapping/>
  </p:clrMapOvr>
  <p:transition spd="slow">
    <p:randomBar dir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FE12A8E-EC4C-338A-E445-1F2AE3F9E235}"/>
              </a:ext>
            </a:extLst>
          </p:cNvPr>
          <p:cNvSpPr>
            <a:spLocks noChangeAspect="1"/>
          </p:cNvSpPr>
          <p:nvPr>
            <p:custDataLst>
              <p:tags r:id="rId1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0">
            <a:blip r:embed="rId4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9069" t="-12891" r="-8885" b="-12891"/>
            </a:stretch>
          </a:blip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2BF6019-D45C-5D94-6450-A03D10E21A2F}"/>
              </a:ext>
            </a:extLst>
          </p:cNvPr>
          <p:cNvSpPr txBox="1"/>
          <p:nvPr/>
        </p:nvSpPr>
        <p:spPr>
          <a:xfrm>
            <a:off x="1698949" y="607249"/>
            <a:ext cx="9366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chemeClr val="bg1"/>
                </a:solidFill>
                <a:latin typeface="HP001 4 hàng" panose="020B0603050302020204" pitchFamily="34" charset="0"/>
              </a:rPr>
              <a:t>Thứ Năm ngày 20 tháng 2 năm 2025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2ADA411-4F6C-481B-D39C-7690F6840246}"/>
              </a:ext>
            </a:extLst>
          </p:cNvPr>
          <p:cNvSpPr txBox="1"/>
          <p:nvPr/>
        </p:nvSpPr>
        <p:spPr>
          <a:xfrm>
            <a:off x="4836498" y="1475350"/>
            <a:ext cx="38087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chemeClr val="bg1"/>
                </a:solidFill>
                <a:latin typeface="HP001 4 hàng" panose="020B0603050302020204" pitchFamily="34" charset="0"/>
              </a:rPr>
              <a:t>Tiếng Việt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B9684A5-9A87-B5CF-579F-EA771428A6A4}"/>
              </a:ext>
            </a:extLst>
          </p:cNvPr>
          <p:cNvSpPr txBox="1"/>
          <p:nvPr/>
        </p:nvSpPr>
        <p:spPr>
          <a:xfrm>
            <a:off x="2668606" y="2229120"/>
            <a:ext cx="81445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chemeClr val="bg1"/>
                </a:solidFill>
                <a:latin typeface="HP001 4 hàng" panose="020B0603050302020204" pitchFamily="34" charset="0"/>
              </a:rPr>
              <a:t>Bài đọc 2: Người giàn khoan</a:t>
            </a:r>
          </a:p>
        </p:txBody>
      </p:sp>
    </p:spTree>
    <p:extLst>
      <p:ext uri="{BB962C8B-B14F-4D97-AF65-F5344CB8AC3E}">
        <p14:creationId xmlns:p14="http://schemas.microsoft.com/office/powerpoint/2010/main" val="3372001122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0C5E7E44-DEF3-029B-006E-6DE8099B6BF7}"/>
              </a:ext>
            </a:extLst>
          </p:cNvPr>
          <p:cNvSpPr>
            <a:spLocks noChangeAspect="1"/>
          </p:cNvSpPr>
          <p:nvPr>
            <p:custDataLst>
              <p:tags r:id="rId1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0">
            <a:blip r:embed="rId3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460" t="-8081" r="3" b="-23412"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5171AB10-14C5-4CEE-1EE1-C126D5B519AE}"/>
              </a:ext>
            </a:extLst>
          </p:cNvPr>
          <p:cNvSpPr/>
          <p:nvPr/>
        </p:nvSpPr>
        <p:spPr>
          <a:xfrm>
            <a:off x="277792" y="1585732"/>
            <a:ext cx="763930" cy="763930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latin typeface="#9Slide01 Tieu de ngan" panose="00000800000000000000" pitchFamily="2" charset="0"/>
              </a:rPr>
              <a:t>1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D339F06A-7538-26C5-59B6-5CF1D50F36D0}"/>
              </a:ext>
            </a:extLst>
          </p:cNvPr>
          <p:cNvSpPr/>
          <p:nvPr/>
        </p:nvSpPr>
        <p:spPr>
          <a:xfrm>
            <a:off x="277792" y="3429000"/>
            <a:ext cx="763930" cy="763930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latin typeface="#9Slide01 Tieu de ngan" panose="00000800000000000000" pitchFamily="2" charset="0"/>
              </a:rPr>
              <a:t>2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0BFDFEA6-F1DC-3E4A-3378-7A91350AEB8B}"/>
              </a:ext>
            </a:extLst>
          </p:cNvPr>
          <p:cNvSpPr/>
          <p:nvPr/>
        </p:nvSpPr>
        <p:spPr>
          <a:xfrm>
            <a:off x="277792" y="5143500"/>
            <a:ext cx="763930" cy="763930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latin typeface="#9Slide01 Tieu de ngan" panose="00000800000000000000" pitchFamily="2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7636049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-876858" y="4618304"/>
            <a:ext cx="2741861" cy="2741861"/>
          </a:xfrm>
          <a:custGeom>
            <a:avLst/>
            <a:gdLst/>
            <a:ahLst/>
            <a:cxnLst/>
            <a:rect l="l" t="t" r="r" b="b"/>
            <a:pathLst>
              <a:path w="4112792" h="4112792">
                <a:moveTo>
                  <a:pt x="0" y="0"/>
                </a:moveTo>
                <a:lnTo>
                  <a:pt x="4112792" y="0"/>
                </a:lnTo>
                <a:lnTo>
                  <a:pt x="4112792" y="4112792"/>
                </a:lnTo>
                <a:lnTo>
                  <a:pt x="0" y="41127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62123F05-0416-A95F-AC0A-BBE23E81589E}"/>
              </a:ext>
            </a:extLst>
          </p:cNvPr>
          <p:cNvGrpSpPr/>
          <p:nvPr/>
        </p:nvGrpSpPr>
        <p:grpSpPr>
          <a:xfrm>
            <a:off x="6451600" y="1676400"/>
            <a:ext cx="4826000" cy="3505200"/>
            <a:chOff x="6451600" y="1676400"/>
            <a:chExt cx="4826000" cy="3505200"/>
          </a:xfrm>
        </p:grpSpPr>
        <p:grpSp>
          <p:nvGrpSpPr>
            <p:cNvPr id="10" name="Group 2">
              <a:extLst>
                <a:ext uri="{FF2B5EF4-FFF2-40B4-BE49-F238E27FC236}">
                  <a16:creationId xmlns:a16="http://schemas.microsoft.com/office/drawing/2014/main" xmlns="" id="{DE413D7D-1A59-0481-CD35-CD31A03A6FFE}"/>
                </a:ext>
              </a:extLst>
            </p:cNvPr>
            <p:cNvGrpSpPr/>
            <p:nvPr/>
          </p:nvGrpSpPr>
          <p:grpSpPr>
            <a:xfrm>
              <a:off x="6451600" y="1676400"/>
              <a:ext cx="4826000" cy="3505200"/>
              <a:chOff x="0" y="0"/>
              <a:chExt cx="1504703" cy="959265"/>
            </a:xfrm>
          </p:grpSpPr>
          <p:sp>
            <p:nvSpPr>
              <p:cNvPr id="12" name="Freeform 3">
                <a:extLst>
                  <a:ext uri="{FF2B5EF4-FFF2-40B4-BE49-F238E27FC236}">
                    <a16:creationId xmlns:a16="http://schemas.microsoft.com/office/drawing/2014/main" xmlns="" id="{1F2A6BF5-3F8B-29CE-805A-F21168042EA5}"/>
                  </a:ext>
                </a:extLst>
              </p:cNvPr>
              <p:cNvSpPr/>
              <p:nvPr/>
            </p:nvSpPr>
            <p:spPr>
              <a:xfrm>
                <a:off x="0" y="0"/>
                <a:ext cx="1504703" cy="959265"/>
              </a:xfrm>
              <a:custGeom>
                <a:avLst/>
                <a:gdLst/>
                <a:ahLst/>
                <a:cxnLst/>
                <a:rect l="l" t="t" r="r" b="b"/>
                <a:pathLst>
                  <a:path w="1504703" h="959265">
                    <a:moveTo>
                      <a:pt x="0" y="0"/>
                    </a:moveTo>
                    <a:lnTo>
                      <a:pt x="1504703" y="0"/>
                    </a:lnTo>
                    <a:lnTo>
                      <a:pt x="1504703" y="959265"/>
                    </a:lnTo>
                    <a:lnTo>
                      <a:pt x="0" y="95926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="ctr"/>
              <a:lstStyle/>
              <a:p>
                <a:pPr algn="ctr">
                  <a:lnSpc>
                    <a:spcPct val="150000"/>
                  </a:lnSpc>
                </a:pPr>
                <a:r>
                  <a:rPr lang="en-US" sz="4400" b="1">
                    <a:latin typeface="Arial" panose="020B0604020202020204" pitchFamily="34" charset="0"/>
                    <a:cs typeface="Arial" panose="020B0604020202020204" pitchFamily="34" charset="0"/>
                  </a:rPr>
                  <a:t>Tìm từ khó</a:t>
                </a:r>
                <a:endParaRPr lang="vi-VN" sz="4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1" name="AutoShape 14">
              <a:extLst>
                <a:ext uri="{FF2B5EF4-FFF2-40B4-BE49-F238E27FC236}">
                  <a16:creationId xmlns:a16="http://schemas.microsoft.com/office/drawing/2014/main" xmlns="" id="{1C7D7A26-829A-E15A-5DCF-B6EA1F48D8ED}"/>
                </a:ext>
              </a:extLst>
            </p:cNvPr>
            <p:cNvSpPr/>
            <p:nvPr/>
          </p:nvSpPr>
          <p:spPr>
            <a:xfrm>
              <a:off x="6451600" y="5130812"/>
              <a:ext cx="4821271" cy="0"/>
            </a:xfrm>
            <a:prstGeom prst="line">
              <a:avLst/>
            </a:prstGeom>
            <a:ln w="76200" cap="flat">
              <a:solidFill>
                <a:srgbClr val="002060"/>
              </a:solidFill>
              <a:prstDash val="solid"/>
              <a:headEnd type="none" w="sm" len="sm"/>
              <a:tailEnd type="none" w="sm" len="sm"/>
            </a:ln>
          </p:spPr>
          <p:txBody>
            <a:bodyPr anchor="ctr"/>
            <a:lstStyle/>
            <a:p>
              <a:pPr>
                <a:lnSpc>
                  <a:spcPct val="150000"/>
                </a:lnSpc>
              </a:pPr>
              <a:endParaRPr lang="vi-VN" b="1"/>
            </a:p>
          </p:txBody>
        </p:sp>
      </p:grpSp>
      <p:pic>
        <p:nvPicPr>
          <p:cNvPr id="13" name="Picture 2" descr="Cách để trở thành diễn viên lồng tiếng phim - Á Châu Media Digital Marketing">
            <a:extLst>
              <a:ext uri="{FF2B5EF4-FFF2-40B4-BE49-F238E27FC236}">
                <a16:creationId xmlns:a16="http://schemas.microsoft.com/office/drawing/2014/main" xmlns="" id="{9654722C-0A37-F74B-2FB8-5EC9F63A2A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040" y="1660676"/>
            <a:ext cx="5091821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1"/>
          <p:cNvSpPr>
            <a:spLocks noGrp="1"/>
          </p:cNvSpPr>
          <p:nvPr/>
        </p:nvSpPr>
        <p:spPr>
          <a:xfrm>
            <a:off x="3069105" y="-194735"/>
            <a:ext cx="7590372" cy="1858249"/>
          </a:xfrm>
          <a:prstGeom prst="rect">
            <a:avLst/>
          </a:prstGeom>
        </p:spPr>
        <p:txBody>
          <a:bodyPr vert="horz" lIns="121917" tIns="60958" rIns="121917" bIns="6095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tabLst>
                <a:tab pos="395288" algn="l"/>
              </a:tabLst>
            </a:pPr>
            <a:r>
              <a:rPr lang="en-US" sz="640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6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đọc câu dài</a:t>
            </a:r>
            <a:endParaRPr lang="en-US" sz="6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6" name="Straight Connector 35"/>
          <p:cNvCxnSpPr/>
          <p:nvPr/>
        </p:nvCxnSpPr>
        <p:spPr>
          <a:xfrm>
            <a:off x="4140961" y="2432995"/>
            <a:ext cx="36395" cy="4094328"/>
          </a:xfrm>
          <a:prstGeom prst="line">
            <a:avLst/>
          </a:prstGeom>
          <a:noFill/>
          <a:ln w="38100" cap="flat" cmpd="sng" algn="ctr">
            <a:solidFill>
              <a:schemeClr val="bg1"/>
            </a:solidFill>
            <a:prstDash val="solid"/>
            <a:miter lim="800000"/>
          </a:ln>
          <a:effectLst/>
        </p:spPr>
      </p:cxnSp>
      <p:sp>
        <p:nvSpPr>
          <p:cNvPr id="2" name="Google Shape;261;p21">
            <a:extLst>
              <a:ext uri="{FF2B5EF4-FFF2-40B4-BE49-F238E27FC236}">
                <a16:creationId xmlns:a16="http://schemas.microsoft.com/office/drawing/2014/main" xmlns="" id="{271073BF-5B56-4D3A-AF3E-AFD2F033F0D0}"/>
              </a:ext>
            </a:extLst>
          </p:cNvPr>
          <p:cNvSpPr txBox="1"/>
          <p:nvPr/>
        </p:nvSpPr>
        <p:spPr>
          <a:xfrm>
            <a:off x="0" y="2432995"/>
            <a:ext cx="12224385" cy="3385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vi-VN" sz="3600" kern="0" dirty="0">
                <a:solidFill>
                  <a:srgbClr val="000000"/>
                </a:solidFill>
                <a:latin typeface="+mj-lt"/>
                <a:ea typeface="#9Slide02 Noi dung dai" panose="02000000000000000000" pitchFamily="2" charset="0"/>
                <a:cs typeface="Arial"/>
                <a:sym typeface="Arial"/>
              </a:rPr>
              <a:t>Ở nơi này </a:t>
            </a:r>
            <a:r>
              <a:rPr lang="vi-VN" sz="3600" kern="0" dirty="0">
                <a:solidFill>
                  <a:srgbClr val="FF0000"/>
                </a:solidFill>
                <a:latin typeface="+mj-lt"/>
                <a:ea typeface="#9Slide02 Noi dung dai" panose="02000000000000000000" pitchFamily="2" charset="0"/>
                <a:cs typeface="Arial"/>
                <a:sym typeface="Arial"/>
              </a:rPr>
              <a:t>/</a:t>
            </a:r>
            <a:r>
              <a:rPr lang="vi-VN" sz="3600" kern="0" dirty="0">
                <a:solidFill>
                  <a:srgbClr val="000000"/>
                </a:solidFill>
                <a:latin typeface="+mj-lt"/>
                <a:ea typeface="#9Slide02 Noi dung dai" panose="02000000000000000000" pitchFamily="2" charset="0"/>
                <a:cs typeface="Arial"/>
                <a:sym typeface="Arial"/>
              </a:rPr>
              <a:t> </a:t>
            </a:r>
            <a:r>
              <a:rPr lang="vi-VN" sz="3600" b="1" kern="0" dirty="0">
                <a:solidFill>
                  <a:srgbClr val="FF0000"/>
                </a:solidFill>
                <a:latin typeface="+mj-lt"/>
                <a:ea typeface="#9Slide02 Noi dung dai" panose="02000000000000000000" pitchFamily="2" charset="0"/>
                <a:cs typeface="Arial"/>
                <a:sym typeface="Arial"/>
              </a:rPr>
              <a:t>thăm thẳm</a:t>
            </a:r>
            <a:r>
              <a:rPr lang="vi-VN" sz="3600" kern="0" dirty="0">
                <a:solidFill>
                  <a:srgbClr val="FF0000"/>
                </a:solidFill>
                <a:latin typeface="+mj-lt"/>
                <a:ea typeface="#9Slide02 Noi dung dai" panose="02000000000000000000" pitchFamily="2" charset="0"/>
                <a:cs typeface="Arial"/>
                <a:sym typeface="Arial"/>
              </a:rPr>
              <a:t> </a:t>
            </a:r>
            <a:r>
              <a:rPr lang="vi-VN" sz="3600" kern="0" dirty="0">
                <a:solidFill>
                  <a:srgbClr val="000000"/>
                </a:solidFill>
                <a:latin typeface="+mj-lt"/>
                <a:ea typeface="#9Slide02 Noi dung dai" panose="02000000000000000000" pitchFamily="2" charset="0"/>
                <a:cs typeface="Arial"/>
                <a:sym typeface="Arial"/>
              </a:rPr>
              <a:t>biển khơi xa </a:t>
            </a:r>
            <a:r>
              <a:rPr lang="vi-VN" sz="3600" kern="0" dirty="0">
                <a:solidFill>
                  <a:srgbClr val="FF0000"/>
                </a:solidFill>
                <a:latin typeface="+mj-lt"/>
                <a:ea typeface="#9Slide02 Noi dung dai" panose="02000000000000000000" pitchFamily="2" charset="0"/>
                <a:cs typeface="Arial"/>
                <a:sym typeface="Arial"/>
              </a:rPr>
              <a:t>//</a:t>
            </a:r>
            <a:endParaRPr sz="3600" kern="0" dirty="0">
              <a:solidFill>
                <a:srgbClr val="FF0000"/>
              </a:solidFill>
              <a:latin typeface="+mj-lt"/>
              <a:ea typeface="#9Slide02 Noi dung dai" panose="02000000000000000000" pitchFamily="2" charset="0"/>
              <a:cs typeface="Arial"/>
              <a:sym typeface="Arial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vi-VN" sz="3600" kern="0" dirty="0">
                <a:solidFill>
                  <a:srgbClr val="000000"/>
                </a:solidFill>
                <a:latin typeface="+mj-lt"/>
                <a:ea typeface="#9Slide02 Noi dung dai" panose="02000000000000000000" pitchFamily="2" charset="0"/>
                <a:cs typeface="Arial"/>
                <a:sym typeface="Arial"/>
              </a:rPr>
              <a:t>Những giàn khoan</a:t>
            </a:r>
            <a:r>
              <a:rPr lang="vi-VN" sz="3600" kern="0" dirty="0">
                <a:solidFill>
                  <a:srgbClr val="FF0000"/>
                </a:solidFill>
                <a:latin typeface="+mj-lt"/>
                <a:ea typeface="#9Slide02 Noi dung dai" panose="02000000000000000000" pitchFamily="2" charset="0"/>
                <a:cs typeface="Arial"/>
                <a:sym typeface="Arial"/>
              </a:rPr>
              <a:t> / </a:t>
            </a:r>
            <a:r>
              <a:rPr lang="vi-VN" sz="3600" b="1" kern="0" dirty="0">
                <a:solidFill>
                  <a:srgbClr val="FF0000"/>
                </a:solidFill>
                <a:latin typeface="+mj-lt"/>
                <a:ea typeface="#9Slide02 Noi dung dai" panose="02000000000000000000" pitchFamily="2" charset="0"/>
                <a:cs typeface="Arial"/>
                <a:sym typeface="Arial"/>
              </a:rPr>
              <a:t>vẫn nở hoa</a:t>
            </a:r>
            <a:r>
              <a:rPr lang="vi-VN" sz="3600" kern="0" dirty="0">
                <a:solidFill>
                  <a:srgbClr val="FF0000"/>
                </a:solidFill>
                <a:latin typeface="+mj-lt"/>
                <a:ea typeface="#9Slide02 Noi dung dai" panose="02000000000000000000" pitchFamily="2" charset="0"/>
                <a:cs typeface="Arial"/>
                <a:sym typeface="Arial"/>
              </a:rPr>
              <a:t> </a:t>
            </a:r>
            <a:r>
              <a:rPr lang="vi-VN" sz="3600" kern="0" dirty="0">
                <a:solidFill>
                  <a:srgbClr val="000000"/>
                </a:solidFill>
                <a:latin typeface="+mj-lt"/>
                <a:ea typeface="#9Slide02 Noi dung dai" panose="02000000000000000000" pitchFamily="2" charset="0"/>
                <a:cs typeface="Arial"/>
                <a:sym typeface="Arial"/>
              </a:rPr>
              <a:t>trên sóng nước </a:t>
            </a:r>
            <a:r>
              <a:rPr lang="vi-VN" sz="3600" kern="0" dirty="0">
                <a:solidFill>
                  <a:srgbClr val="FF0000"/>
                </a:solidFill>
                <a:latin typeface="+mj-lt"/>
                <a:ea typeface="#9Slide02 Noi dung dai" panose="02000000000000000000" pitchFamily="2" charset="0"/>
                <a:cs typeface="Arial"/>
                <a:sym typeface="Arial"/>
              </a:rPr>
              <a:t>//</a:t>
            </a:r>
            <a:endParaRPr sz="3600" kern="0" dirty="0">
              <a:solidFill>
                <a:srgbClr val="FF0000"/>
              </a:solidFill>
              <a:latin typeface="+mj-lt"/>
              <a:ea typeface="#9Slide02 Noi dung dai" panose="02000000000000000000" pitchFamily="2" charset="0"/>
              <a:cs typeface="Arial"/>
              <a:sym typeface="Arial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vi-VN" sz="3600" kern="0" dirty="0">
                <a:solidFill>
                  <a:srgbClr val="000000"/>
                </a:solidFill>
                <a:latin typeface="+mj-lt"/>
                <a:ea typeface="#9Slide02 Noi dung dai" panose="02000000000000000000" pitchFamily="2" charset="0"/>
                <a:cs typeface="Arial"/>
                <a:sym typeface="Arial"/>
              </a:rPr>
              <a:t>Giữa </a:t>
            </a:r>
            <a:r>
              <a:rPr lang="vi-VN" sz="3600" b="1" kern="0" dirty="0">
                <a:solidFill>
                  <a:srgbClr val="FF0000"/>
                </a:solidFill>
                <a:latin typeface="+mj-lt"/>
                <a:ea typeface="#9Slide02 Noi dung dai" panose="02000000000000000000" pitchFamily="2" charset="0"/>
                <a:cs typeface="Arial"/>
                <a:sym typeface="Arial"/>
              </a:rPr>
              <a:t>chớp </a:t>
            </a:r>
            <a:r>
              <a:rPr lang="vi-VN" sz="3600" b="1" kern="0">
                <a:solidFill>
                  <a:srgbClr val="FF0000"/>
                </a:solidFill>
                <a:latin typeface="+mj-lt"/>
                <a:ea typeface="#9Slide02 Noi dung dai" panose="02000000000000000000" pitchFamily="2" charset="0"/>
                <a:cs typeface="Arial"/>
                <a:sym typeface="Arial"/>
              </a:rPr>
              <a:t>bể</a:t>
            </a:r>
            <a:r>
              <a:rPr lang="vi-VN" sz="3600" kern="0">
                <a:solidFill>
                  <a:srgbClr val="FF0000"/>
                </a:solidFill>
                <a:latin typeface="+mj-lt"/>
                <a:ea typeface="#9Slide02 Noi dung dai" panose="02000000000000000000" pitchFamily="2" charset="0"/>
                <a:cs typeface="Arial"/>
                <a:sym typeface="Arial"/>
              </a:rPr>
              <a:t> </a:t>
            </a:r>
            <a:r>
              <a:rPr lang="vi-VN" sz="3600" kern="0">
                <a:solidFill>
                  <a:srgbClr val="000000"/>
                </a:solidFill>
                <a:latin typeface="+mj-lt"/>
                <a:ea typeface="#9Slide02 Noi dung dai" panose="02000000000000000000" pitchFamily="2" charset="0"/>
                <a:cs typeface="Arial"/>
                <a:sym typeface="Arial"/>
              </a:rPr>
              <a:t>–</a:t>
            </a:r>
            <a:r>
              <a:rPr lang="vi-VN" sz="3600" kern="0">
                <a:solidFill>
                  <a:srgbClr val="FF0000"/>
                </a:solidFill>
                <a:latin typeface="+mj-lt"/>
                <a:ea typeface="#9Slide02 Noi dung dai" panose="02000000000000000000" pitchFamily="2" charset="0"/>
                <a:cs typeface="Arial"/>
                <a:sym typeface="Arial"/>
              </a:rPr>
              <a:t>/</a:t>
            </a:r>
            <a:r>
              <a:rPr lang="vi-VN" sz="3600" kern="0">
                <a:solidFill>
                  <a:srgbClr val="000000"/>
                </a:solidFill>
                <a:latin typeface="+mj-lt"/>
                <a:ea typeface="#9Slide02 Noi dung dai" panose="02000000000000000000" pitchFamily="2" charset="0"/>
                <a:cs typeface="Arial"/>
                <a:sym typeface="Arial"/>
              </a:rPr>
              <a:t> </a:t>
            </a:r>
            <a:r>
              <a:rPr lang="vi-VN" sz="3600" b="1" kern="0" dirty="0">
                <a:solidFill>
                  <a:srgbClr val="FF0000"/>
                </a:solidFill>
                <a:latin typeface="+mj-lt"/>
                <a:ea typeface="#9Slide02 Noi dung dai" panose="02000000000000000000" pitchFamily="2" charset="0"/>
                <a:cs typeface="Arial"/>
                <a:sym typeface="Arial"/>
              </a:rPr>
              <a:t>mưa </a:t>
            </a:r>
            <a:r>
              <a:rPr lang="vi-VN" sz="3600" b="1" kern="0">
                <a:solidFill>
                  <a:srgbClr val="FF0000"/>
                </a:solidFill>
                <a:latin typeface="+mj-lt"/>
                <a:ea typeface="#9Slide02 Noi dung dai" panose="02000000000000000000" pitchFamily="2" charset="0"/>
                <a:cs typeface="Arial"/>
                <a:sym typeface="Arial"/>
              </a:rPr>
              <a:t>nguồn</a:t>
            </a:r>
            <a:r>
              <a:rPr lang="vi-VN" sz="3600" kern="0">
                <a:solidFill>
                  <a:srgbClr val="000000"/>
                </a:solidFill>
                <a:latin typeface="+mj-lt"/>
                <a:ea typeface="#9Slide02 Noi dung dai" panose="02000000000000000000" pitchFamily="2" charset="0"/>
                <a:cs typeface="Arial"/>
                <a:sym typeface="Arial"/>
              </a:rPr>
              <a:t>,</a:t>
            </a:r>
            <a:r>
              <a:rPr lang="vi-VN" sz="3600" kern="0">
                <a:solidFill>
                  <a:srgbClr val="FF0000"/>
                </a:solidFill>
                <a:latin typeface="+mj-lt"/>
                <a:ea typeface="#9Slide02 Noi dung dai" panose="02000000000000000000" pitchFamily="2" charset="0"/>
                <a:cs typeface="Arial"/>
                <a:sym typeface="Arial"/>
              </a:rPr>
              <a:t>/</a:t>
            </a:r>
            <a:r>
              <a:rPr lang="vi-VN" sz="3600" kern="0">
                <a:solidFill>
                  <a:srgbClr val="000000"/>
                </a:solidFill>
                <a:latin typeface="+mj-lt"/>
                <a:ea typeface="#9Slide02 Noi dung dai" panose="02000000000000000000" pitchFamily="2" charset="0"/>
                <a:cs typeface="Arial"/>
                <a:sym typeface="Arial"/>
              </a:rPr>
              <a:t> </a:t>
            </a:r>
            <a:r>
              <a:rPr lang="vi-VN" sz="3600" kern="0" dirty="0">
                <a:solidFill>
                  <a:srgbClr val="000000"/>
                </a:solidFill>
                <a:latin typeface="+mj-lt"/>
                <a:ea typeface="#9Slide02 Noi dung dai" panose="02000000000000000000" pitchFamily="2" charset="0"/>
                <a:cs typeface="Arial"/>
                <a:sym typeface="Arial"/>
              </a:rPr>
              <a:t>giữa </a:t>
            </a:r>
            <a:r>
              <a:rPr lang="vi-VN" sz="3600" b="1" kern="0" dirty="0">
                <a:solidFill>
                  <a:srgbClr val="FF0000"/>
                </a:solidFill>
                <a:latin typeface="+mj-lt"/>
                <a:ea typeface="#9Slide02 Noi dung dai" panose="02000000000000000000" pitchFamily="2" charset="0"/>
                <a:cs typeface="Arial"/>
                <a:sym typeface="Arial"/>
              </a:rPr>
              <a:t>dòng </a:t>
            </a:r>
            <a:r>
              <a:rPr lang="vi-VN" sz="3600" b="1" kern="0">
                <a:solidFill>
                  <a:srgbClr val="FF0000"/>
                </a:solidFill>
                <a:latin typeface="+mj-lt"/>
                <a:ea typeface="#9Slide02 Noi dung dai" panose="02000000000000000000" pitchFamily="2" charset="0"/>
                <a:cs typeface="Arial"/>
                <a:sym typeface="Arial"/>
              </a:rPr>
              <a:t>xuôi</a:t>
            </a:r>
            <a:r>
              <a:rPr lang="vi-VN" sz="3600" kern="0">
                <a:solidFill>
                  <a:srgbClr val="FF0000"/>
                </a:solidFill>
                <a:latin typeface="+mj-lt"/>
                <a:ea typeface="#9Slide02 Noi dung dai" panose="02000000000000000000" pitchFamily="2" charset="0"/>
                <a:cs typeface="Arial"/>
                <a:sym typeface="Arial"/>
              </a:rPr>
              <a:t> </a:t>
            </a:r>
            <a:r>
              <a:rPr lang="vi-VN" sz="3600" kern="0">
                <a:solidFill>
                  <a:srgbClr val="000000"/>
                </a:solidFill>
                <a:latin typeface="+mj-lt"/>
                <a:ea typeface="#9Slide02 Noi dung dai" panose="02000000000000000000" pitchFamily="2" charset="0"/>
                <a:cs typeface="Arial"/>
                <a:sym typeface="Arial"/>
              </a:rPr>
              <a:t>–</a:t>
            </a:r>
            <a:r>
              <a:rPr lang="vi-VN" sz="3600" kern="0">
                <a:solidFill>
                  <a:srgbClr val="FF0000"/>
                </a:solidFill>
                <a:latin typeface="+mj-lt"/>
                <a:ea typeface="#9Slide02 Noi dung dai" panose="02000000000000000000" pitchFamily="2" charset="0"/>
                <a:cs typeface="Arial"/>
                <a:sym typeface="Arial"/>
              </a:rPr>
              <a:t>/</a:t>
            </a:r>
            <a:r>
              <a:rPr lang="vi-VN" sz="3600" kern="0">
                <a:solidFill>
                  <a:srgbClr val="000000"/>
                </a:solidFill>
                <a:latin typeface="+mj-lt"/>
                <a:ea typeface="#9Slide02 Noi dung dai" panose="02000000000000000000" pitchFamily="2" charset="0"/>
                <a:cs typeface="Arial"/>
                <a:sym typeface="Arial"/>
              </a:rPr>
              <a:t> </a:t>
            </a:r>
            <a:r>
              <a:rPr lang="vi-VN" sz="3600" b="1" kern="0" dirty="0">
                <a:solidFill>
                  <a:srgbClr val="FF0000"/>
                </a:solidFill>
                <a:latin typeface="+mj-lt"/>
                <a:ea typeface="#9Slide02 Noi dung dai" panose="02000000000000000000" pitchFamily="2" charset="0"/>
                <a:cs typeface="Arial"/>
                <a:sym typeface="Arial"/>
              </a:rPr>
              <a:t>luồng ngược</a:t>
            </a:r>
            <a:r>
              <a:rPr lang="vi-VN" sz="3600" kern="0" dirty="0">
                <a:solidFill>
                  <a:srgbClr val="FF0000"/>
                </a:solidFill>
                <a:latin typeface="+mj-lt"/>
                <a:ea typeface="#9Slide02 Noi dung dai" panose="02000000000000000000" pitchFamily="2" charset="0"/>
                <a:cs typeface="Arial"/>
                <a:sym typeface="Arial"/>
              </a:rPr>
              <a:t> //</a:t>
            </a:r>
            <a:endParaRPr sz="3600" kern="0" dirty="0">
              <a:solidFill>
                <a:srgbClr val="FF0000"/>
              </a:solidFill>
              <a:latin typeface="+mj-lt"/>
              <a:ea typeface="#9Slide02 Noi dung dai" panose="02000000000000000000" pitchFamily="2" charset="0"/>
              <a:cs typeface="Arial"/>
              <a:sym typeface="Arial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vi-VN" sz="3600" kern="0" dirty="0">
                <a:solidFill>
                  <a:srgbClr val="000000"/>
                </a:solidFill>
                <a:latin typeface="+mj-lt"/>
                <a:ea typeface="#9Slide02 Noi dung dai" panose="02000000000000000000" pitchFamily="2" charset="0"/>
                <a:cs typeface="Arial"/>
                <a:sym typeface="Arial"/>
              </a:rPr>
              <a:t>Lửa vẫn </a:t>
            </a:r>
            <a:r>
              <a:rPr lang="vi-VN" sz="3600" b="1" kern="0" dirty="0">
                <a:solidFill>
                  <a:srgbClr val="FF0000"/>
                </a:solidFill>
                <a:latin typeface="+mj-lt"/>
                <a:ea typeface="#9Slide02 Noi dung dai" panose="02000000000000000000" pitchFamily="2" charset="0"/>
                <a:cs typeface="Arial"/>
                <a:sym typeface="Arial"/>
              </a:rPr>
              <a:t>bừng lên</a:t>
            </a:r>
            <a:r>
              <a:rPr lang="vi-VN" sz="3600" kern="0" dirty="0">
                <a:solidFill>
                  <a:srgbClr val="FF0000"/>
                </a:solidFill>
                <a:latin typeface="+mj-lt"/>
                <a:ea typeface="#9Slide02 Noi dung dai" panose="02000000000000000000" pitchFamily="2" charset="0"/>
                <a:cs typeface="Arial"/>
                <a:sym typeface="Arial"/>
              </a:rPr>
              <a:t> /</a:t>
            </a:r>
            <a:r>
              <a:rPr lang="vi-VN" sz="3600" kern="0" dirty="0">
                <a:solidFill>
                  <a:srgbClr val="000000"/>
                </a:solidFill>
                <a:latin typeface="+mj-lt"/>
                <a:ea typeface="#9Slide02 Noi dung dai" panose="02000000000000000000" pitchFamily="2" charset="0"/>
                <a:cs typeface="Arial"/>
                <a:sym typeface="Arial"/>
              </a:rPr>
              <a:t> một </a:t>
            </a:r>
            <a:r>
              <a:rPr lang="vi-VN" sz="3600" b="1" kern="0" dirty="0">
                <a:solidFill>
                  <a:srgbClr val="FF0000"/>
                </a:solidFill>
                <a:latin typeface="+mj-lt"/>
                <a:ea typeface="#9Slide02 Noi dung dai" panose="02000000000000000000" pitchFamily="2" charset="0"/>
                <a:cs typeface="Arial"/>
                <a:sym typeface="Arial"/>
              </a:rPr>
              <a:t>sức sống</a:t>
            </a:r>
            <a:r>
              <a:rPr lang="vi-VN" sz="3600" kern="0" dirty="0">
                <a:solidFill>
                  <a:srgbClr val="FF0000"/>
                </a:solidFill>
                <a:latin typeface="+mj-lt"/>
                <a:ea typeface="#9Slide02 Noi dung dai" panose="02000000000000000000" pitchFamily="2" charset="0"/>
                <a:cs typeface="Arial"/>
                <a:sym typeface="Arial"/>
              </a:rPr>
              <a:t> </a:t>
            </a:r>
            <a:r>
              <a:rPr lang="vi-VN" sz="3600" kern="0" dirty="0">
                <a:solidFill>
                  <a:srgbClr val="000000"/>
                </a:solidFill>
                <a:latin typeface="+mj-lt"/>
                <a:ea typeface="#9Slide02 Noi dung dai" panose="02000000000000000000" pitchFamily="2" charset="0"/>
                <a:cs typeface="Arial"/>
                <a:sym typeface="Arial"/>
              </a:rPr>
              <a:t>diệu kì.</a:t>
            </a:r>
            <a:endParaRPr sz="3600" kern="0" dirty="0">
              <a:solidFill>
                <a:srgbClr val="000000"/>
              </a:solidFill>
              <a:latin typeface="+mj-lt"/>
              <a:ea typeface="#9Slide02 Noi dung dai" panose="02000000000000000000" pitchFamily="2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901816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文本框 34"/>
          <p:cNvSpPr txBox="1"/>
          <p:nvPr/>
        </p:nvSpPr>
        <p:spPr>
          <a:xfrm>
            <a:off x="3444453" y="160337"/>
            <a:ext cx="49554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4800">
                <a:solidFill>
                  <a:sysClr val="windowText" lastClr="000000"/>
                </a:solidFill>
                <a:latin typeface="#9Slide02 Tieu de dai" panose="02000000000000000000" pitchFamily="2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Giải nghĩa từ </a:t>
            </a:r>
            <a:endParaRPr lang="zh-CN" altLang="en-US" sz="4400" dirty="0">
              <a:solidFill>
                <a:sysClr val="windowText" lastClr="000000"/>
              </a:solidFill>
              <a:latin typeface="#9Slide02 Tieu de dai" panose="02000000000000000000" pitchFamily="2" charset="0"/>
              <a:ea typeface="华康海报体W12(P)" panose="040B0C00000000000000" pitchFamily="82" charset="-122"/>
              <a:cs typeface="Times New Roman" panose="02020603050405020304" pitchFamily="18" charset="0"/>
            </a:endParaRPr>
          </a:p>
        </p:txBody>
      </p:sp>
      <p:sp>
        <p:nvSpPr>
          <p:cNvPr id="2" name="AutoShape 2" descr="Then cửa inox 304 cao cấp nhập khẩu TC304 | Lazada.v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Arial"/>
              <a:ea typeface="微软雅黑"/>
            </a:endParaRPr>
          </a:p>
        </p:txBody>
      </p:sp>
      <p:sp>
        <p:nvSpPr>
          <p:cNvPr id="3" name="AutoShape 4" descr="Then cửa inox 304 cao cấp nhập khẩu TC304 | Lazada.v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Arial"/>
              <a:ea typeface="微软雅黑"/>
            </a:endParaRPr>
          </a:p>
        </p:txBody>
      </p:sp>
      <p:sp>
        <p:nvSpPr>
          <p:cNvPr id="4" name="AutoShape 6" descr="Then cửa inox 304 cao cấp nhập khẩu TC304 | Lazada.vn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Arial"/>
              <a:ea typeface="微软雅黑"/>
            </a:endParaRPr>
          </a:p>
        </p:txBody>
      </p:sp>
      <p:sp>
        <p:nvSpPr>
          <p:cNvPr id="5" name="AutoShape 8" descr="Then cửa inox 304 cao cấp nhập khẩu TC304 | Lazada.vn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Arial"/>
              <a:ea typeface="微软雅黑"/>
            </a:endParaRPr>
          </a:p>
        </p:txBody>
      </p:sp>
      <p:sp>
        <p:nvSpPr>
          <p:cNvPr id="6" name="Google Shape;147;p8">
            <a:extLst>
              <a:ext uri="{FF2B5EF4-FFF2-40B4-BE49-F238E27FC236}">
                <a16:creationId xmlns:a16="http://schemas.microsoft.com/office/drawing/2014/main" xmlns="" id="{01D4DC35-860D-C7B2-C65F-58D000EAAA33}"/>
              </a:ext>
            </a:extLst>
          </p:cNvPr>
          <p:cNvSpPr/>
          <p:nvPr/>
        </p:nvSpPr>
        <p:spPr>
          <a:xfrm>
            <a:off x="6581165" y="1269750"/>
            <a:ext cx="2588235" cy="1117850"/>
          </a:xfrm>
          <a:prstGeom prst="wedgeRectCallout">
            <a:avLst>
              <a:gd name="adj1" fmla="val -20595"/>
              <a:gd name="adj2" fmla="val 56613"/>
            </a:avLst>
          </a:prstGeom>
          <a:solidFill>
            <a:srgbClr val="FFFFFF"/>
          </a:solidFill>
          <a:ln w="38100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vi-VN" sz="3200" b="1" kern="0">
                <a:solidFill>
                  <a:srgbClr val="000000"/>
                </a:solidFill>
                <a:latin typeface="+mn-lt"/>
                <a:cs typeface="Arial"/>
                <a:sym typeface="Arial"/>
              </a:rPr>
              <a:t>Giàn khoan</a:t>
            </a:r>
            <a:endParaRPr sz="3200" b="1" kern="0">
              <a:solidFill>
                <a:srgbClr val="000000"/>
              </a:solidFill>
              <a:latin typeface="+mn-lt"/>
              <a:cs typeface="Arial"/>
              <a:sym typeface="Arial"/>
            </a:endParaRPr>
          </a:p>
        </p:txBody>
      </p:sp>
      <p:pic>
        <p:nvPicPr>
          <p:cNvPr id="7" name="Google Shape;148;p8" descr="Giàn khoan tự nâng PV DRILLING III - PV Drilling">
            <a:extLst>
              <a:ext uri="{FF2B5EF4-FFF2-40B4-BE49-F238E27FC236}">
                <a16:creationId xmlns:a16="http://schemas.microsoft.com/office/drawing/2014/main" xmlns="" id="{920C2B5A-3810-5C2E-F1D2-15D6E1D5FC7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5575" y="1271726"/>
            <a:ext cx="5711971" cy="5027474"/>
          </a:xfrm>
          <a:prstGeom prst="roundRect">
            <a:avLst>
              <a:gd name="adj" fmla="val 9942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8" name="Google Shape;149;p8">
            <a:extLst>
              <a:ext uri="{FF2B5EF4-FFF2-40B4-BE49-F238E27FC236}">
                <a16:creationId xmlns:a16="http://schemas.microsoft.com/office/drawing/2014/main" xmlns="" id="{8CD1ABCA-9EEB-7346-8CC3-06B100B520A3}"/>
              </a:ext>
            </a:extLst>
          </p:cNvPr>
          <p:cNvSpPr txBox="1"/>
          <p:nvPr/>
        </p:nvSpPr>
        <p:spPr>
          <a:xfrm>
            <a:off x="5867546" y="2288785"/>
            <a:ext cx="6067425" cy="37548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marL="304815"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200" kern="0" dirty="0">
                <a:solidFill>
                  <a:srgbClr val="000000"/>
                </a:solidFill>
                <a:latin typeface="+mn-lt"/>
                <a:cs typeface="Arial"/>
                <a:sym typeface="Arial"/>
              </a:rPr>
              <a:t>Công trình bằng thép, bê tông dùng để khoan, hút dầu, khí trên biển, đồng thời có thể bố trí nơi làm việc, nơi ở của cán bộ, nhân viên. </a:t>
            </a:r>
            <a:endParaRPr sz="3200" kern="0" dirty="0">
              <a:solidFill>
                <a:srgbClr val="000000"/>
              </a:solidFill>
              <a:latin typeface="+mn-lt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702821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自定义 1419">
      <a:dk1>
        <a:sysClr val="windowText" lastClr="000000"/>
      </a:dk1>
      <a:lt1>
        <a:sysClr val="window" lastClr="FFFFFF"/>
      </a:lt1>
      <a:dk2>
        <a:srgbClr val="7CB554"/>
      </a:dk2>
      <a:lt2>
        <a:srgbClr val="2B6F7D"/>
      </a:lt2>
      <a:accent1>
        <a:srgbClr val="2B6F7D"/>
      </a:accent1>
      <a:accent2>
        <a:srgbClr val="1C9494"/>
      </a:accent2>
      <a:accent3>
        <a:srgbClr val="7CB554"/>
      </a:accent3>
      <a:accent4>
        <a:srgbClr val="FAC14D"/>
      </a:accent4>
      <a:accent5>
        <a:srgbClr val="F95647"/>
      </a:accent5>
      <a:accent6>
        <a:srgbClr val="FF0000"/>
      </a:accent6>
      <a:hlink>
        <a:srgbClr val="0000FF"/>
      </a:hlink>
      <a:folHlink>
        <a:srgbClr val="800080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">
  <a:themeElements>
    <a:clrScheme name="自定义 1419">
      <a:dk1>
        <a:sysClr val="windowText" lastClr="000000"/>
      </a:dk1>
      <a:lt1>
        <a:sysClr val="window" lastClr="FFFFFF"/>
      </a:lt1>
      <a:dk2>
        <a:srgbClr val="7CB554"/>
      </a:dk2>
      <a:lt2>
        <a:srgbClr val="2B6F7D"/>
      </a:lt2>
      <a:accent1>
        <a:srgbClr val="2B6F7D"/>
      </a:accent1>
      <a:accent2>
        <a:srgbClr val="1C9494"/>
      </a:accent2>
      <a:accent3>
        <a:srgbClr val="7CB554"/>
      </a:accent3>
      <a:accent4>
        <a:srgbClr val="FAC14D"/>
      </a:accent4>
      <a:accent5>
        <a:srgbClr val="F95647"/>
      </a:accent5>
      <a:accent6>
        <a:srgbClr val="FF0000"/>
      </a:accent6>
      <a:hlink>
        <a:srgbClr val="0000FF"/>
      </a:hlink>
      <a:folHlink>
        <a:srgbClr val="800080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更多模板亮亮图文旗舰店：https://liangliangtuwen.tmall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>
            <a:alpha val="50000"/>
          </a:schemeClr>
        </a:solidFill>
        <a:ln w="762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>
            <a:alpha val="50000"/>
          </a:schemeClr>
        </a:solidFill>
        <a:ln w="762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997</TotalTime>
  <Words>790</Words>
  <Application>Microsoft Office PowerPoint</Application>
  <PresentationFormat>Custom</PresentationFormat>
  <Paragraphs>92</Paragraphs>
  <Slides>24</Slides>
  <Notes>14</Notes>
  <HiddenSlides>0</HiddenSlides>
  <MMClips>1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24</vt:i4>
      </vt:variant>
    </vt:vector>
  </HeadingPairs>
  <TitlesOfParts>
    <vt:vector size="50" baseType="lpstr">
      <vt:lpstr>Arial</vt:lpstr>
      <vt:lpstr>等线</vt:lpstr>
      <vt:lpstr>华康海报体W12(P)</vt:lpstr>
      <vt:lpstr>#9Slide01 Tieu de ngan</vt:lpstr>
      <vt:lpstr>Calibri</vt:lpstr>
      <vt:lpstr>Arial Black</vt:lpstr>
      <vt:lpstr>#9Slide02 Noi dung dai</vt:lpstr>
      <vt:lpstr>宋体</vt:lpstr>
      <vt:lpstr>Times New Roman</vt:lpstr>
      <vt:lpstr>字魂27号-布丁体</vt:lpstr>
      <vt:lpstr>字魂59号-创粗黑</vt:lpstr>
      <vt:lpstr>HP001 4 hàng</vt:lpstr>
      <vt:lpstr>Courier New</vt:lpstr>
      <vt:lpstr>字魂7号-温暖童稚体</vt:lpstr>
      <vt:lpstr>Cambria</vt:lpstr>
      <vt:lpstr>#9Slide02 Tieu de dai</vt:lpstr>
      <vt:lpstr>Calibri Light</vt:lpstr>
      <vt:lpstr>#9Slide01 Noi dung ngan</vt:lpstr>
      <vt:lpstr>微软雅黑</vt:lpstr>
      <vt:lpstr>Office 主题</vt:lpstr>
      <vt:lpstr>Office 主题​​</vt:lpstr>
      <vt:lpstr>1_Office 主题</vt:lpstr>
      <vt:lpstr>2_Office 主题</vt:lpstr>
      <vt:lpstr>更多模板亮亮图文旗舰店：https://liangliangtuwen.tmall.com</vt:lpstr>
      <vt:lpstr>4_Default Design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subject>9Slide.vn</dc:subject>
  <dc:creator>LE</dc:creator>
  <dc:description>9Slide.vn</dc:description>
  <cp:lastModifiedBy>Windows User</cp:lastModifiedBy>
  <cp:revision>96</cp:revision>
  <dcterms:created xsi:type="dcterms:W3CDTF">2019-10-17T09:10:34Z</dcterms:created>
  <dcterms:modified xsi:type="dcterms:W3CDTF">2025-03-11T07:40:30Z</dcterms:modified>
  <cp:category>9Slide.vn</cp:category>
</cp:coreProperties>
</file>